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0"/>
  </p:notesMasterIdLst>
  <p:sldIdLst>
    <p:sldId id="256" r:id="rId2"/>
    <p:sldId id="257" r:id="rId3"/>
    <p:sldId id="292" r:id="rId4"/>
    <p:sldId id="288" r:id="rId5"/>
    <p:sldId id="289" r:id="rId6"/>
    <p:sldId id="290" r:id="rId7"/>
    <p:sldId id="293" r:id="rId8"/>
    <p:sldId id="291" r:id="rId9"/>
  </p:sldIdLst>
  <p:sldSz cx="9144000" cy="5143500" type="screen16x9"/>
  <p:notesSz cx="6858000" cy="9144000"/>
  <p:embeddedFontLst>
    <p:embeddedFont>
      <p:font typeface="Fira Sans Extra Condensed SemiBold" panose="020B0604020202020204" charset="0"/>
      <p:regular r:id="rId11"/>
      <p:bold r:id="rId12"/>
      <p:italic r:id="rId13"/>
      <p:boldItalic r:id="rId14"/>
    </p:embeddedFont>
    <p:embeddedFont>
      <p:font typeface="Fira Sans Extra Condensed" panose="020B0604020202020204" charset="0"/>
      <p:regular r:id="rId15"/>
      <p:bold r:id="rId16"/>
      <p:italic r:id="rId17"/>
      <p:boldItalic r:id="rId18"/>
    </p:embeddedFont>
    <p:embeddedFont>
      <p:font typeface="Roboto"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A21"/>
    <a:srgbClr val="FF8101"/>
    <a:srgbClr val="E95187"/>
    <a:srgbClr val="FBAF3F"/>
    <a:srgbClr val="7DCC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5E6180C-8DD7-4FD3-80D2-3B1020BB6608}">
  <a:tblStyle styleId="{65E6180C-8DD7-4FD3-80D2-3B1020BB66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8" d="100"/>
          <a:sy n="158" d="100"/>
        </p:scale>
        <p:origin x="264" y="13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presProps" Target="pres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s>
</file>

<file path=ppt/media/image1.png>
</file>

<file path=ppt/media/image2.png>
</file>

<file path=ppt/media/image3.png>
</file>

<file path=ppt/media/image4.jpg>
</file>

<file path=ppt/media/image5.jp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39259347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dcb566e1d5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dcb566e1d5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561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d0c28a2460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d0c28a2460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6286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d0c28a2460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d0c28a2460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3619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d0c28a2460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d0c28a2460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3396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d0c28a2460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d0c28a2460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0115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d0c28a2460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d0c28a2460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39417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FC216DAA-7629-3F2E-A4C9-03432BBCCD8F}"/>
            </a:ext>
          </a:extLst>
        </p:cNvPr>
        <p:cNvGrpSpPr/>
        <p:nvPr/>
      </p:nvGrpSpPr>
      <p:grpSpPr>
        <a:xfrm>
          <a:off x="0" y="0"/>
          <a:ext cx="0" cy="0"/>
          <a:chOff x="0" y="0"/>
          <a:chExt cx="0" cy="0"/>
        </a:xfrm>
      </p:grpSpPr>
      <p:sp>
        <p:nvSpPr>
          <p:cNvPr id="83" name="Google Shape;83;gd0c28a2460_0_423:notes">
            <a:extLst>
              <a:ext uri="{FF2B5EF4-FFF2-40B4-BE49-F238E27FC236}">
                <a16:creationId xmlns:a16="http://schemas.microsoft.com/office/drawing/2014/main" id="{5448AEF5-83B9-D72D-8BA6-86A68533D7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d0c28a2460_0_423:notes">
            <a:extLst>
              <a:ext uri="{FF2B5EF4-FFF2-40B4-BE49-F238E27FC236}">
                <a16:creationId xmlns:a16="http://schemas.microsoft.com/office/drawing/2014/main" id="{23BF56F6-7E98-2399-E4A4-09F749CC2D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33046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d0c28a2460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d0c28a2460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39636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57200" y="1160875"/>
            <a:ext cx="3739500" cy="2484000"/>
          </a:xfrm>
          <a:prstGeom prst="rect">
            <a:avLst/>
          </a:prstGeom>
        </p:spPr>
        <p:txBody>
          <a:bodyPr spcFirstLastPara="1" wrap="square" lIns="91425" tIns="91425" rIns="91425" bIns="91425" anchor="t" anchorCtr="0">
            <a:normAutofit/>
          </a:bodyPr>
          <a:lstStyle>
            <a:lvl1pPr lvl="0">
              <a:spcBef>
                <a:spcPts val="0"/>
              </a:spcBef>
              <a:spcAft>
                <a:spcPts val="0"/>
              </a:spcAft>
              <a:buSzPts val="5200"/>
              <a:buNone/>
              <a:defRPr sz="5000" b="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57200" y="3644875"/>
            <a:ext cx="3739500" cy="2868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2800"/>
              <a:buNone/>
              <a:defRPr sz="18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b="1"/>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a:endParaRPr/>
          </a:p>
        </p:txBody>
      </p:sp>
      <p:sp>
        <p:nvSpPr>
          <p:cNvPr id="15" name="Google Shape;15;p4"/>
          <p:cNvSpPr txBox="1">
            <a:spLocks noGrp="1"/>
          </p:cNvSpPr>
          <p:nvPr>
            <p:ph type="body" idx="1"/>
          </p:nvPr>
        </p:nvSpPr>
        <p:spPr>
          <a:xfrm>
            <a:off x="457200" y="1247950"/>
            <a:ext cx="8229600" cy="30291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9" name="Google Shape;19;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
        <p:cNvGrpSpPr/>
        <p:nvPr/>
      </p:nvGrpSpPr>
      <p:grpSpPr>
        <a:xfrm>
          <a:off x="0" y="0"/>
          <a:ext cx="0" cy="0"/>
          <a:chOff x="0" y="0"/>
          <a:chExt cx="0" cy="0"/>
        </a:xfrm>
      </p:grpSpPr>
      <p:sp>
        <p:nvSpPr>
          <p:cNvPr id="28" name="Google Shape;2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 name="Google Shape;3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1" name="Google Shape;3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3714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457200" y="1152475"/>
            <a:ext cx="8229600" cy="35796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5"/>
          <p:cNvSpPr txBox="1">
            <a:spLocks noGrp="1"/>
          </p:cNvSpPr>
          <p:nvPr>
            <p:ph type="ctrTitle"/>
          </p:nvPr>
        </p:nvSpPr>
        <p:spPr>
          <a:xfrm>
            <a:off x="697715" y="1250724"/>
            <a:ext cx="3739500" cy="2484000"/>
          </a:xfrm>
          <a:prstGeom prst="rect">
            <a:avLst/>
          </a:prstGeom>
          <a:effectLst>
            <a:outerShdw blurRad="50800" dist="38100" dir="5400000" algn="t" rotWithShape="0">
              <a:prstClr val="black">
                <a:alpha val="40000"/>
              </a:prstClr>
            </a:outerShdw>
          </a:effectLst>
        </p:spPr>
        <p:txBody>
          <a:bodyPr spcFirstLastPara="1" wrap="square" lIns="91425" tIns="91425" rIns="91425" bIns="91425" anchor="t" anchorCtr="0">
            <a:noAutofit/>
          </a:bodyPr>
          <a:lstStyle/>
          <a:p>
            <a:pPr lvl="0"/>
            <a:r>
              <a:rPr lang="en-US" sz="5400" dirty="0" smtClean="0">
                <a:solidFill>
                  <a:srgbClr val="7DCCB9"/>
                </a:solidFill>
                <a:effectLst>
                  <a:outerShdw blurRad="38100" dist="38100" dir="2700000" algn="tl">
                    <a:srgbClr val="000000">
                      <a:alpha val="43137"/>
                    </a:srgbClr>
                  </a:outerShdw>
                </a:effectLst>
              </a:rPr>
              <a:t>VET </a:t>
            </a:r>
            <a:br>
              <a:rPr lang="en-US" sz="5400" dirty="0" smtClean="0">
                <a:solidFill>
                  <a:srgbClr val="7DCCB9"/>
                </a:solidFill>
                <a:effectLst>
                  <a:outerShdw blurRad="38100" dist="38100" dir="2700000" algn="tl">
                    <a:srgbClr val="000000">
                      <a:alpha val="43137"/>
                    </a:srgbClr>
                  </a:outerShdw>
                </a:effectLst>
              </a:rPr>
            </a:br>
            <a:r>
              <a:rPr lang="en-US" sz="5400" dirty="0" smtClean="0">
                <a:solidFill>
                  <a:srgbClr val="7DCCB9"/>
                </a:solidFill>
                <a:effectLst>
                  <a:outerShdw blurRad="38100" dist="38100" dir="2700000" algn="tl">
                    <a:srgbClr val="000000">
                      <a:alpha val="43137"/>
                    </a:srgbClr>
                  </a:outerShdw>
                </a:effectLst>
              </a:rPr>
              <a:t>DOC </a:t>
            </a:r>
            <a:br>
              <a:rPr lang="en-US" sz="5400" dirty="0" smtClean="0">
                <a:solidFill>
                  <a:srgbClr val="7DCCB9"/>
                </a:solidFill>
                <a:effectLst>
                  <a:outerShdw blurRad="38100" dist="38100" dir="2700000" algn="tl">
                    <a:srgbClr val="000000">
                      <a:alpha val="43137"/>
                    </a:srgbClr>
                  </a:outerShdw>
                </a:effectLst>
              </a:rPr>
            </a:br>
            <a:r>
              <a:rPr lang="en-US" sz="5400" dirty="0" smtClean="0">
                <a:solidFill>
                  <a:srgbClr val="7DCCB9"/>
                </a:solidFill>
                <a:effectLst>
                  <a:outerShdw blurRad="38100" dist="38100" dir="2700000" algn="tl">
                    <a:srgbClr val="000000">
                      <a:alpha val="43137"/>
                    </a:srgbClr>
                  </a:outerShdw>
                </a:effectLst>
              </a:rPr>
              <a:t>SERVICE</a:t>
            </a:r>
            <a:endParaRPr lang="en-US" sz="5400" dirty="0">
              <a:solidFill>
                <a:srgbClr val="7DCCB9"/>
              </a:solidFill>
              <a:effectLst>
                <a:outerShdw blurRad="38100" dist="38100" dir="2700000" algn="tl">
                  <a:srgbClr val="000000">
                    <a:alpha val="43137"/>
                  </a:srgbClr>
                </a:outerShdw>
              </a:effectLst>
            </a:endParaRPr>
          </a:p>
        </p:txBody>
      </p:sp>
      <p:sp>
        <p:nvSpPr>
          <p:cNvPr id="47" name="Google Shape;47;p15"/>
          <p:cNvSpPr txBox="1">
            <a:spLocks noGrp="1"/>
          </p:cNvSpPr>
          <p:nvPr>
            <p:ph type="subTitle" idx="1"/>
          </p:nvPr>
        </p:nvSpPr>
        <p:spPr>
          <a:xfrm>
            <a:off x="1217167" y="3754913"/>
            <a:ext cx="1979212" cy="355504"/>
          </a:xfrm>
          <a:prstGeom prst="rect">
            <a:avLst/>
          </a:prstGeom>
          <a:effectLst>
            <a:outerShdw blurRad="50800" dist="38100" dir="8100000" algn="tr" rotWithShape="0">
              <a:prstClr val="black">
                <a:alpha val="40000"/>
              </a:prstClr>
            </a:outerShdw>
          </a:effectLst>
        </p:spPr>
        <p:txBody>
          <a:bodyPr spcFirstLastPara="1" wrap="square" lIns="91425" tIns="91425" rIns="91425" bIns="91425" anchor="t" anchorCtr="0">
            <a:noAutofit/>
          </a:bodyPr>
          <a:lstStyle/>
          <a:p>
            <a:pPr marL="0" lvl="0" indent="0" rtl="0">
              <a:spcBef>
                <a:spcPts val="0"/>
              </a:spcBef>
              <a:spcAft>
                <a:spcPts val="0"/>
              </a:spcAft>
              <a:buNone/>
            </a:pPr>
            <a:r>
              <a:rPr lang="en" sz="1600" dirty="0" smtClean="0">
                <a:solidFill>
                  <a:srgbClr val="C00000"/>
                </a:solidFill>
                <a:effectLst>
                  <a:outerShdw blurRad="38100" dist="38100" dir="2700000" algn="tl">
                    <a:srgbClr val="000000">
                      <a:alpha val="43137"/>
                    </a:srgbClr>
                  </a:outerShdw>
                </a:effectLst>
              </a:rPr>
              <a:t>One Tap Solution</a:t>
            </a:r>
            <a:endParaRPr sz="1600" dirty="0">
              <a:solidFill>
                <a:srgbClr val="C00000"/>
              </a:solidFill>
              <a:effectLst>
                <a:outerShdw blurRad="38100" dist="38100" dir="2700000" algn="tl">
                  <a:srgbClr val="000000">
                    <a:alpha val="43137"/>
                  </a:srgbClr>
                </a:outerShdw>
              </a:effectLst>
            </a:endParaRPr>
          </a:p>
        </p:txBody>
      </p:sp>
      <p:sp>
        <p:nvSpPr>
          <p:cNvPr id="49" name="Google Shape;49;p15"/>
          <p:cNvSpPr/>
          <p:nvPr/>
        </p:nvSpPr>
        <p:spPr>
          <a:xfrm>
            <a:off x="4045561" y="543091"/>
            <a:ext cx="3628200" cy="3628200"/>
          </a:xfrm>
          <a:prstGeom prst="ellipse">
            <a:avLst/>
          </a:prstGeom>
          <a:solidFill>
            <a:schemeClr val="accent1"/>
          </a:solidFill>
          <a:ln>
            <a:noFill/>
          </a:ln>
          <a:effectLst>
            <a:reflection blurRad="6350" stA="50000" endA="300" endPos="38500" dist="50800" dir="5400000"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238;p17"/>
          <p:cNvGrpSpPr/>
          <p:nvPr/>
        </p:nvGrpSpPr>
        <p:grpSpPr>
          <a:xfrm>
            <a:off x="2870648" y="810494"/>
            <a:ext cx="1848335" cy="3364450"/>
            <a:chOff x="457200" y="1002500"/>
            <a:chExt cx="2048925" cy="3729575"/>
          </a:xfrm>
          <a:effectLst>
            <a:outerShdw blurRad="50800" dist="38100" dir="8100000" algn="tr" rotWithShape="0">
              <a:prstClr val="black">
                <a:alpha val="40000"/>
              </a:prstClr>
            </a:outerShdw>
          </a:effectLst>
        </p:grpSpPr>
        <p:sp>
          <p:nvSpPr>
            <p:cNvPr id="116" name="Google Shape;239;p17"/>
            <p:cNvSpPr/>
            <p:nvPr/>
          </p:nvSpPr>
          <p:spPr>
            <a:xfrm>
              <a:off x="1946700" y="1854100"/>
              <a:ext cx="515750" cy="646125"/>
            </a:xfrm>
            <a:custGeom>
              <a:avLst/>
              <a:gdLst/>
              <a:ahLst/>
              <a:cxnLst/>
              <a:rect l="l" t="t" r="r" b="b"/>
              <a:pathLst>
                <a:path w="20630" h="25845" extrusionOk="0">
                  <a:moveTo>
                    <a:pt x="15537" y="0"/>
                  </a:moveTo>
                  <a:lnTo>
                    <a:pt x="15305" y="14"/>
                  </a:lnTo>
                  <a:lnTo>
                    <a:pt x="15073" y="41"/>
                  </a:lnTo>
                  <a:lnTo>
                    <a:pt x="14841" y="68"/>
                  </a:lnTo>
                  <a:lnTo>
                    <a:pt x="14609" y="109"/>
                  </a:lnTo>
                  <a:lnTo>
                    <a:pt x="14376" y="164"/>
                  </a:lnTo>
                  <a:lnTo>
                    <a:pt x="14144" y="232"/>
                  </a:lnTo>
                  <a:lnTo>
                    <a:pt x="13926" y="314"/>
                  </a:lnTo>
                  <a:lnTo>
                    <a:pt x="13707" y="396"/>
                  </a:lnTo>
                  <a:lnTo>
                    <a:pt x="13489" y="492"/>
                  </a:lnTo>
                  <a:lnTo>
                    <a:pt x="13271" y="601"/>
                  </a:lnTo>
                  <a:lnTo>
                    <a:pt x="13066" y="724"/>
                  </a:lnTo>
                  <a:lnTo>
                    <a:pt x="12861" y="860"/>
                  </a:lnTo>
                  <a:lnTo>
                    <a:pt x="12670" y="997"/>
                  </a:lnTo>
                  <a:lnTo>
                    <a:pt x="12479" y="1147"/>
                  </a:lnTo>
                  <a:lnTo>
                    <a:pt x="12288" y="1311"/>
                  </a:lnTo>
                  <a:lnTo>
                    <a:pt x="12110" y="1488"/>
                  </a:lnTo>
                  <a:lnTo>
                    <a:pt x="11946" y="1666"/>
                  </a:lnTo>
                  <a:lnTo>
                    <a:pt x="11782" y="1857"/>
                  </a:lnTo>
                  <a:lnTo>
                    <a:pt x="1079" y="17803"/>
                  </a:lnTo>
                  <a:lnTo>
                    <a:pt x="915" y="18008"/>
                  </a:lnTo>
                  <a:lnTo>
                    <a:pt x="778" y="18213"/>
                  </a:lnTo>
                  <a:lnTo>
                    <a:pt x="656" y="18431"/>
                  </a:lnTo>
                  <a:lnTo>
                    <a:pt x="533" y="18650"/>
                  </a:lnTo>
                  <a:lnTo>
                    <a:pt x="423" y="18868"/>
                  </a:lnTo>
                  <a:lnTo>
                    <a:pt x="341" y="19087"/>
                  </a:lnTo>
                  <a:lnTo>
                    <a:pt x="260" y="19319"/>
                  </a:lnTo>
                  <a:lnTo>
                    <a:pt x="191" y="19551"/>
                  </a:lnTo>
                  <a:lnTo>
                    <a:pt x="123" y="19783"/>
                  </a:lnTo>
                  <a:lnTo>
                    <a:pt x="82" y="20015"/>
                  </a:lnTo>
                  <a:lnTo>
                    <a:pt x="41" y="20247"/>
                  </a:lnTo>
                  <a:lnTo>
                    <a:pt x="14" y="20479"/>
                  </a:lnTo>
                  <a:lnTo>
                    <a:pt x="14" y="20725"/>
                  </a:lnTo>
                  <a:lnTo>
                    <a:pt x="0" y="20957"/>
                  </a:lnTo>
                  <a:lnTo>
                    <a:pt x="14" y="21189"/>
                  </a:lnTo>
                  <a:lnTo>
                    <a:pt x="41" y="21421"/>
                  </a:lnTo>
                  <a:lnTo>
                    <a:pt x="68" y="21653"/>
                  </a:lnTo>
                  <a:lnTo>
                    <a:pt x="109" y="21885"/>
                  </a:lnTo>
                  <a:lnTo>
                    <a:pt x="164" y="22117"/>
                  </a:lnTo>
                  <a:lnTo>
                    <a:pt x="232" y="22350"/>
                  </a:lnTo>
                  <a:lnTo>
                    <a:pt x="314" y="22568"/>
                  </a:lnTo>
                  <a:lnTo>
                    <a:pt x="396" y="22800"/>
                  </a:lnTo>
                  <a:lnTo>
                    <a:pt x="492" y="23005"/>
                  </a:lnTo>
                  <a:lnTo>
                    <a:pt x="601" y="23223"/>
                  </a:lnTo>
                  <a:lnTo>
                    <a:pt x="724" y="23428"/>
                  </a:lnTo>
                  <a:lnTo>
                    <a:pt x="860" y="23633"/>
                  </a:lnTo>
                  <a:lnTo>
                    <a:pt x="997" y="23824"/>
                  </a:lnTo>
                  <a:lnTo>
                    <a:pt x="1147" y="24015"/>
                  </a:lnTo>
                  <a:lnTo>
                    <a:pt x="1311" y="24206"/>
                  </a:lnTo>
                  <a:lnTo>
                    <a:pt x="1488" y="24384"/>
                  </a:lnTo>
                  <a:lnTo>
                    <a:pt x="1666" y="24548"/>
                  </a:lnTo>
                  <a:lnTo>
                    <a:pt x="1871" y="24711"/>
                  </a:lnTo>
                  <a:lnTo>
                    <a:pt x="1939" y="24780"/>
                  </a:lnTo>
                  <a:lnTo>
                    <a:pt x="2144" y="24930"/>
                  </a:lnTo>
                  <a:lnTo>
                    <a:pt x="2348" y="25066"/>
                  </a:lnTo>
                  <a:lnTo>
                    <a:pt x="2567" y="25203"/>
                  </a:lnTo>
                  <a:lnTo>
                    <a:pt x="2785" y="25312"/>
                  </a:lnTo>
                  <a:lnTo>
                    <a:pt x="3004" y="25421"/>
                  </a:lnTo>
                  <a:lnTo>
                    <a:pt x="3222" y="25517"/>
                  </a:lnTo>
                  <a:lnTo>
                    <a:pt x="3454" y="25599"/>
                  </a:lnTo>
                  <a:lnTo>
                    <a:pt x="3686" y="25667"/>
                  </a:lnTo>
                  <a:lnTo>
                    <a:pt x="3918" y="25722"/>
                  </a:lnTo>
                  <a:lnTo>
                    <a:pt x="4151" y="25776"/>
                  </a:lnTo>
                  <a:lnTo>
                    <a:pt x="4383" y="25804"/>
                  </a:lnTo>
                  <a:lnTo>
                    <a:pt x="4615" y="25831"/>
                  </a:lnTo>
                  <a:lnTo>
                    <a:pt x="4861" y="25845"/>
                  </a:lnTo>
                  <a:lnTo>
                    <a:pt x="5093" y="25845"/>
                  </a:lnTo>
                  <a:lnTo>
                    <a:pt x="5325" y="25831"/>
                  </a:lnTo>
                  <a:lnTo>
                    <a:pt x="5557" y="25817"/>
                  </a:lnTo>
                  <a:lnTo>
                    <a:pt x="5803" y="25776"/>
                  </a:lnTo>
                  <a:lnTo>
                    <a:pt x="6035" y="25735"/>
                  </a:lnTo>
                  <a:lnTo>
                    <a:pt x="6253" y="25681"/>
                  </a:lnTo>
                  <a:lnTo>
                    <a:pt x="6485" y="25612"/>
                  </a:lnTo>
                  <a:lnTo>
                    <a:pt x="6704" y="25544"/>
                  </a:lnTo>
                  <a:lnTo>
                    <a:pt x="6936" y="25449"/>
                  </a:lnTo>
                  <a:lnTo>
                    <a:pt x="7154" y="25353"/>
                  </a:lnTo>
                  <a:lnTo>
                    <a:pt x="7359" y="25244"/>
                  </a:lnTo>
                  <a:lnTo>
                    <a:pt x="7564" y="25121"/>
                  </a:lnTo>
                  <a:lnTo>
                    <a:pt x="7769" y="24984"/>
                  </a:lnTo>
                  <a:lnTo>
                    <a:pt x="7973" y="24848"/>
                  </a:lnTo>
                  <a:lnTo>
                    <a:pt x="8164" y="24698"/>
                  </a:lnTo>
                  <a:lnTo>
                    <a:pt x="8342" y="24534"/>
                  </a:lnTo>
                  <a:lnTo>
                    <a:pt x="8519" y="24356"/>
                  </a:lnTo>
                  <a:lnTo>
                    <a:pt x="8697" y="24179"/>
                  </a:lnTo>
                  <a:lnTo>
                    <a:pt x="8847" y="23988"/>
                  </a:lnTo>
                  <a:lnTo>
                    <a:pt x="19564" y="8042"/>
                  </a:lnTo>
                  <a:lnTo>
                    <a:pt x="19715" y="7837"/>
                  </a:lnTo>
                  <a:lnTo>
                    <a:pt x="19851" y="7632"/>
                  </a:lnTo>
                  <a:lnTo>
                    <a:pt x="19988" y="7414"/>
                  </a:lnTo>
                  <a:lnTo>
                    <a:pt x="20097" y="7195"/>
                  </a:lnTo>
                  <a:lnTo>
                    <a:pt x="20206" y="6977"/>
                  </a:lnTo>
                  <a:lnTo>
                    <a:pt x="20302" y="6758"/>
                  </a:lnTo>
                  <a:lnTo>
                    <a:pt x="20384" y="6526"/>
                  </a:lnTo>
                  <a:lnTo>
                    <a:pt x="20452" y="6294"/>
                  </a:lnTo>
                  <a:lnTo>
                    <a:pt x="20506" y="6062"/>
                  </a:lnTo>
                  <a:lnTo>
                    <a:pt x="20561" y="5830"/>
                  </a:lnTo>
                  <a:lnTo>
                    <a:pt x="20588" y="5598"/>
                  </a:lnTo>
                  <a:lnTo>
                    <a:pt x="20616" y="5366"/>
                  </a:lnTo>
                  <a:lnTo>
                    <a:pt x="20629" y="5134"/>
                  </a:lnTo>
                  <a:lnTo>
                    <a:pt x="20629" y="4888"/>
                  </a:lnTo>
                  <a:lnTo>
                    <a:pt x="20616" y="4656"/>
                  </a:lnTo>
                  <a:lnTo>
                    <a:pt x="20602" y="4424"/>
                  </a:lnTo>
                  <a:lnTo>
                    <a:pt x="20561" y="4192"/>
                  </a:lnTo>
                  <a:lnTo>
                    <a:pt x="20520" y="3959"/>
                  </a:lnTo>
                  <a:lnTo>
                    <a:pt x="20466" y="3727"/>
                  </a:lnTo>
                  <a:lnTo>
                    <a:pt x="20397" y="3495"/>
                  </a:lnTo>
                  <a:lnTo>
                    <a:pt x="20329" y="3277"/>
                  </a:lnTo>
                  <a:lnTo>
                    <a:pt x="20233" y="3058"/>
                  </a:lnTo>
                  <a:lnTo>
                    <a:pt x="20138" y="2840"/>
                  </a:lnTo>
                  <a:lnTo>
                    <a:pt x="20029" y="2622"/>
                  </a:lnTo>
                  <a:lnTo>
                    <a:pt x="19906" y="2417"/>
                  </a:lnTo>
                  <a:lnTo>
                    <a:pt x="19783" y="2212"/>
                  </a:lnTo>
                  <a:lnTo>
                    <a:pt x="19633" y="2021"/>
                  </a:lnTo>
                  <a:lnTo>
                    <a:pt x="19483" y="1830"/>
                  </a:lnTo>
                  <a:lnTo>
                    <a:pt x="19319" y="1639"/>
                  </a:lnTo>
                  <a:lnTo>
                    <a:pt x="19141" y="1461"/>
                  </a:lnTo>
                  <a:lnTo>
                    <a:pt x="18964" y="1297"/>
                  </a:lnTo>
                  <a:lnTo>
                    <a:pt x="18773" y="1133"/>
                  </a:lnTo>
                  <a:lnTo>
                    <a:pt x="18691" y="1065"/>
                  </a:lnTo>
                  <a:lnTo>
                    <a:pt x="18486" y="915"/>
                  </a:lnTo>
                  <a:lnTo>
                    <a:pt x="18281" y="778"/>
                  </a:lnTo>
                  <a:lnTo>
                    <a:pt x="18076" y="642"/>
                  </a:lnTo>
                  <a:lnTo>
                    <a:pt x="17858" y="533"/>
                  </a:lnTo>
                  <a:lnTo>
                    <a:pt x="17639" y="423"/>
                  </a:lnTo>
                  <a:lnTo>
                    <a:pt x="17407" y="328"/>
                  </a:lnTo>
                  <a:lnTo>
                    <a:pt x="17175" y="246"/>
                  </a:lnTo>
                  <a:lnTo>
                    <a:pt x="16957" y="178"/>
                  </a:lnTo>
                  <a:lnTo>
                    <a:pt x="16725" y="123"/>
                  </a:lnTo>
                  <a:lnTo>
                    <a:pt x="16493" y="82"/>
                  </a:lnTo>
                  <a:lnTo>
                    <a:pt x="16247" y="41"/>
                  </a:lnTo>
                  <a:lnTo>
                    <a:pt x="16015" y="14"/>
                  </a:lnTo>
                  <a:lnTo>
                    <a:pt x="157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40;p17"/>
            <p:cNvSpPr/>
            <p:nvPr/>
          </p:nvSpPr>
          <p:spPr>
            <a:xfrm>
              <a:off x="1383175" y="1855450"/>
              <a:ext cx="807925" cy="643750"/>
            </a:xfrm>
            <a:custGeom>
              <a:avLst/>
              <a:gdLst/>
              <a:ahLst/>
              <a:cxnLst/>
              <a:rect l="l" t="t" r="r" b="b"/>
              <a:pathLst>
                <a:path w="32317" h="25750" extrusionOk="0">
                  <a:moveTo>
                    <a:pt x="4806" y="1"/>
                  </a:moveTo>
                  <a:lnTo>
                    <a:pt x="4574" y="14"/>
                  </a:lnTo>
                  <a:lnTo>
                    <a:pt x="4329" y="42"/>
                  </a:lnTo>
                  <a:lnTo>
                    <a:pt x="4096" y="83"/>
                  </a:lnTo>
                  <a:lnTo>
                    <a:pt x="3864" y="137"/>
                  </a:lnTo>
                  <a:lnTo>
                    <a:pt x="3632" y="192"/>
                  </a:lnTo>
                  <a:lnTo>
                    <a:pt x="3400" y="274"/>
                  </a:lnTo>
                  <a:lnTo>
                    <a:pt x="3182" y="356"/>
                  </a:lnTo>
                  <a:lnTo>
                    <a:pt x="2963" y="451"/>
                  </a:lnTo>
                  <a:lnTo>
                    <a:pt x="2745" y="561"/>
                  </a:lnTo>
                  <a:lnTo>
                    <a:pt x="2526" y="670"/>
                  </a:lnTo>
                  <a:lnTo>
                    <a:pt x="2322" y="806"/>
                  </a:lnTo>
                  <a:lnTo>
                    <a:pt x="2117" y="943"/>
                  </a:lnTo>
                  <a:lnTo>
                    <a:pt x="1926" y="1079"/>
                  </a:lnTo>
                  <a:lnTo>
                    <a:pt x="1735" y="1243"/>
                  </a:lnTo>
                  <a:lnTo>
                    <a:pt x="1557" y="1407"/>
                  </a:lnTo>
                  <a:lnTo>
                    <a:pt x="1380" y="1585"/>
                  </a:lnTo>
                  <a:lnTo>
                    <a:pt x="1216" y="1776"/>
                  </a:lnTo>
                  <a:lnTo>
                    <a:pt x="1066" y="1980"/>
                  </a:lnTo>
                  <a:lnTo>
                    <a:pt x="915" y="2185"/>
                  </a:lnTo>
                  <a:lnTo>
                    <a:pt x="861" y="2267"/>
                  </a:lnTo>
                  <a:lnTo>
                    <a:pt x="711" y="2486"/>
                  </a:lnTo>
                  <a:lnTo>
                    <a:pt x="588" y="2704"/>
                  </a:lnTo>
                  <a:lnTo>
                    <a:pt x="478" y="2936"/>
                  </a:lnTo>
                  <a:lnTo>
                    <a:pt x="369" y="3155"/>
                  </a:lnTo>
                  <a:lnTo>
                    <a:pt x="287" y="3387"/>
                  </a:lnTo>
                  <a:lnTo>
                    <a:pt x="205" y="3632"/>
                  </a:lnTo>
                  <a:lnTo>
                    <a:pt x="151" y="3865"/>
                  </a:lnTo>
                  <a:lnTo>
                    <a:pt x="96" y="4097"/>
                  </a:lnTo>
                  <a:lnTo>
                    <a:pt x="55" y="4342"/>
                  </a:lnTo>
                  <a:lnTo>
                    <a:pt x="28" y="4574"/>
                  </a:lnTo>
                  <a:lnTo>
                    <a:pt x="1" y="4820"/>
                  </a:lnTo>
                  <a:lnTo>
                    <a:pt x="1" y="5052"/>
                  </a:lnTo>
                  <a:lnTo>
                    <a:pt x="1" y="5298"/>
                  </a:lnTo>
                  <a:lnTo>
                    <a:pt x="14" y="5544"/>
                  </a:lnTo>
                  <a:lnTo>
                    <a:pt x="55" y="5776"/>
                  </a:lnTo>
                  <a:lnTo>
                    <a:pt x="83" y="6008"/>
                  </a:lnTo>
                  <a:lnTo>
                    <a:pt x="137" y="6240"/>
                  </a:lnTo>
                  <a:lnTo>
                    <a:pt x="205" y="6472"/>
                  </a:lnTo>
                  <a:lnTo>
                    <a:pt x="274" y="6704"/>
                  </a:lnTo>
                  <a:lnTo>
                    <a:pt x="356" y="6936"/>
                  </a:lnTo>
                  <a:lnTo>
                    <a:pt x="451" y="7155"/>
                  </a:lnTo>
                  <a:lnTo>
                    <a:pt x="560" y="7373"/>
                  </a:lnTo>
                  <a:lnTo>
                    <a:pt x="683" y="7578"/>
                  </a:lnTo>
                  <a:lnTo>
                    <a:pt x="806" y="7783"/>
                  </a:lnTo>
                  <a:lnTo>
                    <a:pt x="943" y="7988"/>
                  </a:lnTo>
                  <a:lnTo>
                    <a:pt x="1093" y="8179"/>
                  </a:lnTo>
                  <a:lnTo>
                    <a:pt x="1243" y="8370"/>
                  </a:lnTo>
                  <a:lnTo>
                    <a:pt x="1421" y="8547"/>
                  </a:lnTo>
                  <a:lnTo>
                    <a:pt x="1598" y="8725"/>
                  </a:lnTo>
                  <a:lnTo>
                    <a:pt x="1789" y="8889"/>
                  </a:lnTo>
                  <a:lnTo>
                    <a:pt x="1980" y="9052"/>
                  </a:lnTo>
                  <a:lnTo>
                    <a:pt x="2199" y="9203"/>
                  </a:lnTo>
                  <a:lnTo>
                    <a:pt x="24466" y="24890"/>
                  </a:lnTo>
                  <a:lnTo>
                    <a:pt x="24685" y="25026"/>
                  </a:lnTo>
                  <a:lnTo>
                    <a:pt x="24903" y="25149"/>
                  </a:lnTo>
                  <a:lnTo>
                    <a:pt x="25135" y="25258"/>
                  </a:lnTo>
                  <a:lnTo>
                    <a:pt x="25367" y="25367"/>
                  </a:lnTo>
                  <a:lnTo>
                    <a:pt x="25599" y="25449"/>
                  </a:lnTo>
                  <a:lnTo>
                    <a:pt x="25831" y="25531"/>
                  </a:lnTo>
                  <a:lnTo>
                    <a:pt x="26064" y="25599"/>
                  </a:lnTo>
                  <a:lnTo>
                    <a:pt x="26296" y="25654"/>
                  </a:lnTo>
                  <a:lnTo>
                    <a:pt x="26541" y="25695"/>
                  </a:lnTo>
                  <a:lnTo>
                    <a:pt x="26773" y="25722"/>
                  </a:lnTo>
                  <a:lnTo>
                    <a:pt x="27019" y="25736"/>
                  </a:lnTo>
                  <a:lnTo>
                    <a:pt x="27265" y="25750"/>
                  </a:lnTo>
                  <a:lnTo>
                    <a:pt x="27497" y="25736"/>
                  </a:lnTo>
                  <a:lnTo>
                    <a:pt x="27743" y="25722"/>
                  </a:lnTo>
                  <a:lnTo>
                    <a:pt x="27975" y="25695"/>
                  </a:lnTo>
                  <a:lnTo>
                    <a:pt x="28207" y="25654"/>
                  </a:lnTo>
                  <a:lnTo>
                    <a:pt x="28453" y="25599"/>
                  </a:lnTo>
                  <a:lnTo>
                    <a:pt x="28685" y="25545"/>
                  </a:lnTo>
                  <a:lnTo>
                    <a:pt x="28903" y="25463"/>
                  </a:lnTo>
                  <a:lnTo>
                    <a:pt x="29135" y="25381"/>
                  </a:lnTo>
                  <a:lnTo>
                    <a:pt x="29354" y="25285"/>
                  </a:lnTo>
                  <a:lnTo>
                    <a:pt x="29572" y="25176"/>
                  </a:lnTo>
                  <a:lnTo>
                    <a:pt x="29777" y="25067"/>
                  </a:lnTo>
                  <a:lnTo>
                    <a:pt x="29982" y="24944"/>
                  </a:lnTo>
                  <a:lnTo>
                    <a:pt x="30187" y="24794"/>
                  </a:lnTo>
                  <a:lnTo>
                    <a:pt x="30378" y="24657"/>
                  </a:lnTo>
                  <a:lnTo>
                    <a:pt x="30569" y="24494"/>
                  </a:lnTo>
                  <a:lnTo>
                    <a:pt x="30746" y="24330"/>
                  </a:lnTo>
                  <a:lnTo>
                    <a:pt x="30924" y="24152"/>
                  </a:lnTo>
                  <a:lnTo>
                    <a:pt x="31088" y="23961"/>
                  </a:lnTo>
                  <a:lnTo>
                    <a:pt x="31252" y="23756"/>
                  </a:lnTo>
                  <a:lnTo>
                    <a:pt x="31402" y="23552"/>
                  </a:lnTo>
                  <a:lnTo>
                    <a:pt x="31456" y="23470"/>
                  </a:lnTo>
                  <a:lnTo>
                    <a:pt x="31593" y="23251"/>
                  </a:lnTo>
                  <a:lnTo>
                    <a:pt x="31716" y="23033"/>
                  </a:lnTo>
                  <a:lnTo>
                    <a:pt x="31839" y="22801"/>
                  </a:lnTo>
                  <a:lnTo>
                    <a:pt x="31934" y="22582"/>
                  </a:lnTo>
                  <a:lnTo>
                    <a:pt x="32030" y="22350"/>
                  </a:lnTo>
                  <a:lnTo>
                    <a:pt x="32098" y="22118"/>
                  </a:lnTo>
                  <a:lnTo>
                    <a:pt x="32166" y="21872"/>
                  </a:lnTo>
                  <a:lnTo>
                    <a:pt x="32221" y="21640"/>
                  </a:lnTo>
                  <a:lnTo>
                    <a:pt x="32262" y="21394"/>
                  </a:lnTo>
                  <a:lnTo>
                    <a:pt x="32289" y="21162"/>
                  </a:lnTo>
                  <a:lnTo>
                    <a:pt x="32303" y="20917"/>
                  </a:lnTo>
                  <a:lnTo>
                    <a:pt x="32316" y="20685"/>
                  </a:lnTo>
                  <a:lnTo>
                    <a:pt x="32303" y="20439"/>
                  </a:lnTo>
                  <a:lnTo>
                    <a:pt x="32289" y="20193"/>
                  </a:lnTo>
                  <a:lnTo>
                    <a:pt x="32262" y="19961"/>
                  </a:lnTo>
                  <a:lnTo>
                    <a:pt x="32221" y="19729"/>
                  </a:lnTo>
                  <a:lnTo>
                    <a:pt x="32166" y="19497"/>
                  </a:lnTo>
                  <a:lnTo>
                    <a:pt x="32112" y="19265"/>
                  </a:lnTo>
                  <a:lnTo>
                    <a:pt x="32030" y="19033"/>
                  </a:lnTo>
                  <a:lnTo>
                    <a:pt x="31948" y="18814"/>
                  </a:lnTo>
                  <a:lnTo>
                    <a:pt x="31852" y="18582"/>
                  </a:lnTo>
                  <a:lnTo>
                    <a:pt x="31757" y="18377"/>
                  </a:lnTo>
                  <a:lnTo>
                    <a:pt x="31634" y="18159"/>
                  </a:lnTo>
                  <a:lnTo>
                    <a:pt x="31511" y="17954"/>
                  </a:lnTo>
                  <a:lnTo>
                    <a:pt x="31374" y="17749"/>
                  </a:lnTo>
                  <a:lnTo>
                    <a:pt x="31224" y="17558"/>
                  </a:lnTo>
                  <a:lnTo>
                    <a:pt x="31060" y="17367"/>
                  </a:lnTo>
                  <a:lnTo>
                    <a:pt x="30897" y="17189"/>
                  </a:lnTo>
                  <a:lnTo>
                    <a:pt x="30719" y="17012"/>
                  </a:lnTo>
                  <a:lnTo>
                    <a:pt x="30528" y="16848"/>
                  </a:lnTo>
                  <a:lnTo>
                    <a:pt x="30323" y="16684"/>
                  </a:lnTo>
                  <a:lnTo>
                    <a:pt x="30118" y="16534"/>
                  </a:lnTo>
                  <a:lnTo>
                    <a:pt x="7837" y="847"/>
                  </a:lnTo>
                  <a:lnTo>
                    <a:pt x="7619" y="711"/>
                  </a:lnTo>
                  <a:lnTo>
                    <a:pt x="7400" y="588"/>
                  </a:lnTo>
                  <a:lnTo>
                    <a:pt x="7182" y="479"/>
                  </a:lnTo>
                  <a:lnTo>
                    <a:pt x="6950" y="369"/>
                  </a:lnTo>
                  <a:lnTo>
                    <a:pt x="6718" y="288"/>
                  </a:lnTo>
                  <a:lnTo>
                    <a:pt x="6486" y="206"/>
                  </a:lnTo>
                  <a:lnTo>
                    <a:pt x="6254" y="137"/>
                  </a:lnTo>
                  <a:lnTo>
                    <a:pt x="6008" y="83"/>
                  </a:lnTo>
                  <a:lnTo>
                    <a:pt x="5776" y="42"/>
                  </a:lnTo>
                  <a:lnTo>
                    <a:pt x="5530" y="14"/>
                  </a:lnTo>
                  <a:lnTo>
                    <a:pt x="52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41;p17"/>
            <p:cNvSpPr/>
            <p:nvPr/>
          </p:nvSpPr>
          <p:spPr>
            <a:xfrm>
              <a:off x="457200" y="2478350"/>
              <a:ext cx="309250" cy="726000"/>
            </a:xfrm>
            <a:custGeom>
              <a:avLst/>
              <a:gdLst/>
              <a:ahLst/>
              <a:cxnLst/>
              <a:rect l="l" t="t" r="r" b="b"/>
              <a:pathLst>
                <a:path w="12370" h="29040" extrusionOk="0">
                  <a:moveTo>
                    <a:pt x="7072" y="1"/>
                  </a:moveTo>
                  <a:lnTo>
                    <a:pt x="6826" y="14"/>
                  </a:lnTo>
                  <a:lnTo>
                    <a:pt x="6581" y="42"/>
                  </a:lnTo>
                  <a:lnTo>
                    <a:pt x="6335" y="83"/>
                  </a:lnTo>
                  <a:lnTo>
                    <a:pt x="6089" y="137"/>
                  </a:lnTo>
                  <a:lnTo>
                    <a:pt x="5857" y="192"/>
                  </a:lnTo>
                  <a:lnTo>
                    <a:pt x="5625" y="274"/>
                  </a:lnTo>
                  <a:lnTo>
                    <a:pt x="5393" y="356"/>
                  </a:lnTo>
                  <a:lnTo>
                    <a:pt x="5174" y="451"/>
                  </a:lnTo>
                  <a:lnTo>
                    <a:pt x="4956" y="547"/>
                  </a:lnTo>
                  <a:lnTo>
                    <a:pt x="4737" y="670"/>
                  </a:lnTo>
                  <a:lnTo>
                    <a:pt x="4533" y="793"/>
                  </a:lnTo>
                  <a:lnTo>
                    <a:pt x="4342" y="929"/>
                  </a:lnTo>
                  <a:lnTo>
                    <a:pt x="4150" y="1079"/>
                  </a:lnTo>
                  <a:lnTo>
                    <a:pt x="3959" y="1230"/>
                  </a:lnTo>
                  <a:lnTo>
                    <a:pt x="3782" y="1393"/>
                  </a:lnTo>
                  <a:lnTo>
                    <a:pt x="3618" y="1557"/>
                  </a:lnTo>
                  <a:lnTo>
                    <a:pt x="3454" y="1735"/>
                  </a:lnTo>
                  <a:lnTo>
                    <a:pt x="3304" y="1926"/>
                  </a:lnTo>
                  <a:lnTo>
                    <a:pt x="3154" y="2117"/>
                  </a:lnTo>
                  <a:lnTo>
                    <a:pt x="3017" y="2322"/>
                  </a:lnTo>
                  <a:lnTo>
                    <a:pt x="2894" y="2527"/>
                  </a:lnTo>
                  <a:lnTo>
                    <a:pt x="2771" y="2745"/>
                  </a:lnTo>
                  <a:lnTo>
                    <a:pt x="2676" y="2963"/>
                  </a:lnTo>
                  <a:lnTo>
                    <a:pt x="2580" y="3196"/>
                  </a:lnTo>
                  <a:lnTo>
                    <a:pt x="2498" y="3428"/>
                  </a:lnTo>
                  <a:lnTo>
                    <a:pt x="2417" y="3673"/>
                  </a:lnTo>
                  <a:lnTo>
                    <a:pt x="2362" y="3919"/>
                  </a:lnTo>
                  <a:lnTo>
                    <a:pt x="2307" y="4165"/>
                  </a:lnTo>
                  <a:lnTo>
                    <a:pt x="2266" y="4424"/>
                  </a:lnTo>
                  <a:lnTo>
                    <a:pt x="27" y="23429"/>
                  </a:lnTo>
                  <a:lnTo>
                    <a:pt x="14" y="23688"/>
                  </a:lnTo>
                  <a:lnTo>
                    <a:pt x="0" y="23934"/>
                  </a:lnTo>
                  <a:lnTo>
                    <a:pt x="0" y="24193"/>
                  </a:lnTo>
                  <a:lnTo>
                    <a:pt x="14" y="24439"/>
                  </a:lnTo>
                  <a:lnTo>
                    <a:pt x="41" y="24685"/>
                  </a:lnTo>
                  <a:lnTo>
                    <a:pt x="82" y="24930"/>
                  </a:lnTo>
                  <a:lnTo>
                    <a:pt x="137" y="25176"/>
                  </a:lnTo>
                  <a:lnTo>
                    <a:pt x="191" y="25408"/>
                  </a:lnTo>
                  <a:lnTo>
                    <a:pt x="273" y="25640"/>
                  </a:lnTo>
                  <a:lnTo>
                    <a:pt x="355" y="25873"/>
                  </a:lnTo>
                  <a:lnTo>
                    <a:pt x="451" y="26091"/>
                  </a:lnTo>
                  <a:lnTo>
                    <a:pt x="560" y="26309"/>
                  </a:lnTo>
                  <a:lnTo>
                    <a:pt x="669" y="26528"/>
                  </a:lnTo>
                  <a:lnTo>
                    <a:pt x="792" y="26733"/>
                  </a:lnTo>
                  <a:lnTo>
                    <a:pt x="928" y="26924"/>
                  </a:lnTo>
                  <a:lnTo>
                    <a:pt x="1079" y="27115"/>
                  </a:lnTo>
                  <a:lnTo>
                    <a:pt x="1229" y="27306"/>
                  </a:lnTo>
                  <a:lnTo>
                    <a:pt x="1393" y="27484"/>
                  </a:lnTo>
                  <a:lnTo>
                    <a:pt x="1556" y="27647"/>
                  </a:lnTo>
                  <a:lnTo>
                    <a:pt x="1734" y="27811"/>
                  </a:lnTo>
                  <a:lnTo>
                    <a:pt x="1925" y="27975"/>
                  </a:lnTo>
                  <a:lnTo>
                    <a:pt x="2116" y="28112"/>
                  </a:lnTo>
                  <a:lnTo>
                    <a:pt x="2321" y="28248"/>
                  </a:lnTo>
                  <a:lnTo>
                    <a:pt x="2526" y="28371"/>
                  </a:lnTo>
                  <a:lnTo>
                    <a:pt x="2744" y="28494"/>
                  </a:lnTo>
                  <a:lnTo>
                    <a:pt x="2963" y="28589"/>
                  </a:lnTo>
                  <a:lnTo>
                    <a:pt x="3195" y="28685"/>
                  </a:lnTo>
                  <a:lnTo>
                    <a:pt x="3427" y="28781"/>
                  </a:lnTo>
                  <a:lnTo>
                    <a:pt x="3673" y="28849"/>
                  </a:lnTo>
                  <a:lnTo>
                    <a:pt x="3918" y="28903"/>
                  </a:lnTo>
                  <a:lnTo>
                    <a:pt x="4164" y="28958"/>
                  </a:lnTo>
                  <a:lnTo>
                    <a:pt x="4423" y="28999"/>
                  </a:lnTo>
                  <a:lnTo>
                    <a:pt x="4519" y="29013"/>
                  </a:lnTo>
                  <a:lnTo>
                    <a:pt x="4778" y="29026"/>
                  </a:lnTo>
                  <a:lnTo>
                    <a:pt x="5038" y="29040"/>
                  </a:lnTo>
                  <a:lnTo>
                    <a:pt x="5284" y="29040"/>
                  </a:lnTo>
                  <a:lnTo>
                    <a:pt x="5543" y="29026"/>
                  </a:lnTo>
                  <a:lnTo>
                    <a:pt x="5789" y="28999"/>
                  </a:lnTo>
                  <a:lnTo>
                    <a:pt x="6034" y="28958"/>
                  </a:lnTo>
                  <a:lnTo>
                    <a:pt x="6267" y="28903"/>
                  </a:lnTo>
                  <a:lnTo>
                    <a:pt x="6512" y="28849"/>
                  </a:lnTo>
                  <a:lnTo>
                    <a:pt x="6744" y="28767"/>
                  </a:lnTo>
                  <a:lnTo>
                    <a:pt x="6963" y="28685"/>
                  </a:lnTo>
                  <a:lnTo>
                    <a:pt x="7195" y="28589"/>
                  </a:lnTo>
                  <a:lnTo>
                    <a:pt x="7413" y="28480"/>
                  </a:lnTo>
                  <a:lnTo>
                    <a:pt x="7618" y="28371"/>
                  </a:lnTo>
                  <a:lnTo>
                    <a:pt x="7823" y="28248"/>
                  </a:lnTo>
                  <a:lnTo>
                    <a:pt x="8028" y="28112"/>
                  </a:lnTo>
                  <a:lnTo>
                    <a:pt x="8219" y="27961"/>
                  </a:lnTo>
                  <a:lnTo>
                    <a:pt x="8396" y="27811"/>
                  </a:lnTo>
                  <a:lnTo>
                    <a:pt x="8588" y="27647"/>
                  </a:lnTo>
                  <a:lnTo>
                    <a:pt x="8751" y="27470"/>
                  </a:lnTo>
                  <a:lnTo>
                    <a:pt x="8915" y="27292"/>
                  </a:lnTo>
                  <a:lnTo>
                    <a:pt x="9065" y="27115"/>
                  </a:lnTo>
                  <a:lnTo>
                    <a:pt x="9216" y="26910"/>
                  </a:lnTo>
                  <a:lnTo>
                    <a:pt x="9352" y="26719"/>
                  </a:lnTo>
                  <a:lnTo>
                    <a:pt x="9475" y="26501"/>
                  </a:lnTo>
                  <a:lnTo>
                    <a:pt x="9584" y="26296"/>
                  </a:lnTo>
                  <a:lnTo>
                    <a:pt x="9693" y="26064"/>
                  </a:lnTo>
                  <a:lnTo>
                    <a:pt x="9789" y="25845"/>
                  </a:lnTo>
                  <a:lnTo>
                    <a:pt x="9871" y="25599"/>
                  </a:lnTo>
                  <a:lnTo>
                    <a:pt x="9939" y="25367"/>
                  </a:lnTo>
                  <a:lnTo>
                    <a:pt x="10007" y="25122"/>
                  </a:lnTo>
                  <a:lnTo>
                    <a:pt x="10048" y="24862"/>
                  </a:lnTo>
                  <a:lnTo>
                    <a:pt x="10089" y="24616"/>
                  </a:lnTo>
                  <a:lnTo>
                    <a:pt x="12328" y="5612"/>
                  </a:lnTo>
                  <a:lnTo>
                    <a:pt x="12356" y="5353"/>
                  </a:lnTo>
                  <a:lnTo>
                    <a:pt x="12369" y="5093"/>
                  </a:lnTo>
                  <a:lnTo>
                    <a:pt x="12369" y="4848"/>
                  </a:lnTo>
                  <a:lnTo>
                    <a:pt x="12356" y="4602"/>
                  </a:lnTo>
                  <a:lnTo>
                    <a:pt x="12328" y="4342"/>
                  </a:lnTo>
                  <a:lnTo>
                    <a:pt x="12287" y="4110"/>
                  </a:lnTo>
                  <a:lnTo>
                    <a:pt x="12233" y="3865"/>
                  </a:lnTo>
                  <a:lnTo>
                    <a:pt x="12165" y="3632"/>
                  </a:lnTo>
                  <a:lnTo>
                    <a:pt x="12096" y="3400"/>
                  </a:lnTo>
                  <a:lnTo>
                    <a:pt x="12014" y="3168"/>
                  </a:lnTo>
                  <a:lnTo>
                    <a:pt x="11919" y="2950"/>
                  </a:lnTo>
                  <a:lnTo>
                    <a:pt x="11810" y="2731"/>
                  </a:lnTo>
                  <a:lnTo>
                    <a:pt x="11700" y="2513"/>
                  </a:lnTo>
                  <a:lnTo>
                    <a:pt x="11564" y="2308"/>
                  </a:lnTo>
                  <a:lnTo>
                    <a:pt x="11441" y="2103"/>
                  </a:lnTo>
                  <a:lnTo>
                    <a:pt x="11291" y="1912"/>
                  </a:lnTo>
                  <a:lnTo>
                    <a:pt x="11141" y="1735"/>
                  </a:lnTo>
                  <a:lnTo>
                    <a:pt x="10977" y="1557"/>
                  </a:lnTo>
                  <a:lnTo>
                    <a:pt x="10799" y="1380"/>
                  </a:lnTo>
                  <a:lnTo>
                    <a:pt x="10622" y="1216"/>
                  </a:lnTo>
                  <a:lnTo>
                    <a:pt x="10444" y="1066"/>
                  </a:lnTo>
                  <a:lnTo>
                    <a:pt x="10239" y="929"/>
                  </a:lnTo>
                  <a:lnTo>
                    <a:pt x="10048" y="793"/>
                  </a:lnTo>
                  <a:lnTo>
                    <a:pt x="9830" y="670"/>
                  </a:lnTo>
                  <a:lnTo>
                    <a:pt x="9611" y="547"/>
                  </a:lnTo>
                  <a:lnTo>
                    <a:pt x="9393" y="438"/>
                  </a:lnTo>
                  <a:lnTo>
                    <a:pt x="9161" y="342"/>
                  </a:lnTo>
                  <a:lnTo>
                    <a:pt x="8929" y="260"/>
                  </a:lnTo>
                  <a:lnTo>
                    <a:pt x="8697" y="192"/>
                  </a:lnTo>
                  <a:lnTo>
                    <a:pt x="8451" y="124"/>
                  </a:lnTo>
                  <a:lnTo>
                    <a:pt x="8192" y="83"/>
                  </a:lnTo>
                  <a:lnTo>
                    <a:pt x="7946" y="42"/>
                  </a:lnTo>
                  <a:lnTo>
                    <a:pt x="7837" y="28"/>
                  </a:lnTo>
                  <a:lnTo>
                    <a:pt x="7577" y="14"/>
                  </a:lnTo>
                  <a:lnTo>
                    <a:pt x="73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42;p17"/>
            <p:cNvSpPr/>
            <p:nvPr/>
          </p:nvSpPr>
          <p:spPr>
            <a:xfrm>
              <a:off x="996475" y="3039825"/>
              <a:ext cx="227325" cy="1659825"/>
            </a:xfrm>
            <a:custGeom>
              <a:avLst/>
              <a:gdLst/>
              <a:ahLst/>
              <a:cxnLst/>
              <a:rect l="l" t="t" r="r" b="b"/>
              <a:pathLst>
                <a:path w="9093" h="66393" extrusionOk="0">
                  <a:moveTo>
                    <a:pt x="0" y="0"/>
                  </a:moveTo>
                  <a:lnTo>
                    <a:pt x="0" y="66393"/>
                  </a:lnTo>
                  <a:lnTo>
                    <a:pt x="9093" y="66393"/>
                  </a:lnTo>
                  <a:lnTo>
                    <a:pt x="9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43;p17"/>
            <p:cNvSpPr/>
            <p:nvPr/>
          </p:nvSpPr>
          <p:spPr>
            <a:xfrm>
              <a:off x="514175" y="1890625"/>
              <a:ext cx="703150" cy="824300"/>
            </a:xfrm>
            <a:custGeom>
              <a:avLst/>
              <a:gdLst/>
              <a:ahLst/>
              <a:cxnLst/>
              <a:rect l="l" t="t" r="r" b="b"/>
              <a:pathLst>
                <a:path w="28126" h="32972" extrusionOk="0">
                  <a:moveTo>
                    <a:pt x="22296" y="0"/>
                  </a:moveTo>
                  <a:lnTo>
                    <a:pt x="22064" y="14"/>
                  </a:lnTo>
                  <a:lnTo>
                    <a:pt x="21818" y="41"/>
                  </a:lnTo>
                  <a:lnTo>
                    <a:pt x="21586" y="82"/>
                  </a:lnTo>
                  <a:lnTo>
                    <a:pt x="21340" y="137"/>
                  </a:lnTo>
                  <a:lnTo>
                    <a:pt x="21108" y="205"/>
                  </a:lnTo>
                  <a:lnTo>
                    <a:pt x="20890" y="273"/>
                  </a:lnTo>
                  <a:lnTo>
                    <a:pt x="20657" y="355"/>
                  </a:lnTo>
                  <a:lnTo>
                    <a:pt x="20439" y="451"/>
                  </a:lnTo>
                  <a:lnTo>
                    <a:pt x="20221" y="560"/>
                  </a:lnTo>
                  <a:lnTo>
                    <a:pt x="20002" y="669"/>
                  </a:lnTo>
                  <a:lnTo>
                    <a:pt x="19797" y="806"/>
                  </a:lnTo>
                  <a:lnTo>
                    <a:pt x="19606" y="942"/>
                  </a:lnTo>
                  <a:lnTo>
                    <a:pt x="19401" y="1092"/>
                  </a:lnTo>
                  <a:lnTo>
                    <a:pt x="19224" y="1242"/>
                  </a:lnTo>
                  <a:lnTo>
                    <a:pt x="19033" y="1406"/>
                  </a:lnTo>
                  <a:lnTo>
                    <a:pt x="18869" y="1584"/>
                  </a:lnTo>
                  <a:lnTo>
                    <a:pt x="18691" y="1775"/>
                  </a:lnTo>
                  <a:lnTo>
                    <a:pt x="18541" y="1980"/>
                  </a:lnTo>
                  <a:lnTo>
                    <a:pt x="18391" y="2184"/>
                  </a:lnTo>
                  <a:lnTo>
                    <a:pt x="18255" y="2403"/>
                  </a:lnTo>
                  <a:lnTo>
                    <a:pt x="1080" y="24547"/>
                  </a:lnTo>
                  <a:lnTo>
                    <a:pt x="861" y="24834"/>
                  </a:lnTo>
                  <a:lnTo>
                    <a:pt x="656" y="25148"/>
                  </a:lnTo>
                  <a:lnTo>
                    <a:pt x="479" y="25476"/>
                  </a:lnTo>
                  <a:lnTo>
                    <a:pt x="411" y="25640"/>
                  </a:lnTo>
                  <a:lnTo>
                    <a:pt x="329" y="25803"/>
                  </a:lnTo>
                  <a:lnTo>
                    <a:pt x="260" y="26022"/>
                  </a:lnTo>
                  <a:lnTo>
                    <a:pt x="192" y="26227"/>
                  </a:lnTo>
                  <a:lnTo>
                    <a:pt x="138" y="26445"/>
                  </a:lnTo>
                  <a:lnTo>
                    <a:pt x="97" y="26650"/>
                  </a:lnTo>
                  <a:lnTo>
                    <a:pt x="56" y="26868"/>
                  </a:lnTo>
                  <a:lnTo>
                    <a:pt x="28" y="27087"/>
                  </a:lnTo>
                  <a:lnTo>
                    <a:pt x="15" y="27292"/>
                  </a:lnTo>
                  <a:lnTo>
                    <a:pt x="1" y="27510"/>
                  </a:lnTo>
                  <a:lnTo>
                    <a:pt x="1" y="27728"/>
                  </a:lnTo>
                  <a:lnTo>
                    <a:pt x="15" y="27947"/>
                  </a:lnTo>
                  <a:lnTo>
                    <a:pt x="28" y="28152"/>
                  </a:lnTo>
                  <a:lnTo>
                    <a:pt x="56" y="28370"/>
                  </a:lnTo>
                  <a:lnTo>
                    <a:pt x="97" y="28575"/>
                  </a:lnTo>
                  <a:lnTo>
                    <a:pt x="138" y="28780"/>
                  </a:lnTo>
                  <a:lnTo>
                    <a:pt x="192" y="28998"/>
                  </a:lnTo>
                  <a:lnTo>
                    <a:pt x="260" y="29189"/>
                  </a:lnTo>
                  <a:lnTo>
                    <a:pt x="329" y="29394"/>
                  </a:lnTo>
                  <a:lnTo>
                    <a:pt x="411" y="29599"/>
                  </a:lnTo>
                  <a:lnTo>
                    <a:pt x="506" y="29790"/>
                  </a:lnTo>
                  <a:lnTo>
                    <a:pt x="602" y="29981"/>
                  </a:lnTo>
                  <a:lnTo>
                    <a:pt x="711" y="30172"/>
                  </a:lnTo>
                  <a:lnTo>
                    <a:pt x="820" y="30350"/>
                  </a:lnTo>
                  <a:lnTo>
                    <a:pt x="943" y="30527"/>
                  </a:lnTo>
                  <a:lnTo>
                    <a:pt x="1080" y="30705"/>
                  </a:lnTo>
                  <a:lnTo>
                    <a:pt x="1216" y="30869"/>
                  </a:lnTo>
                  <a:lnTo>
                    <a:pt x="1366" y="31032"/>
                  </a:lnTo>
                  <a:lnTo>
                    <a:pt x="1516" y="31196"/>
                  </a:lnTo>
                  <a:lnTo>
                    <a:pt x="1680" y="31346"/>
                  </a:lnTo>
                  <a:lnTo>
                    <a:pt x="1844" y="31483"/>
                  </a:lnTo>
                  <a:lnTo>
                    <a:pt x="2022" y="31633"/>
                  </a:lnTo>
                  <a:lnTo>
                    <a:pt x="2213" y="31756"/>
                  </a:lnTo>
                  <a:lnTo>
                    <a:pt x="2404" y="31879"/>
                  </a:lnTo>
                  <a:lnTo>
                    <a:pt x="2991" y="32234"/>
                  </a:lnTo>
                  <a:lnTo>
                    <a:pt x="3209" y="32370"/>
                  </a:lnTo>
                  <a:lnTo>
                    <a:pt x="3441" y="32480"/>
                  </a:lnTo>
                  <a:lnTo>
                    <a:pt x="3674" y="32589"/>
                  </a:lnTo>
                  <a:lnTo>
                    <a:pt x="3906" y="32671"/>
                  </a:lnTo>
                  <a:lnTo>
                    <a:pt x="4138" y="32753"/>
                  </a:lnTo>
                  <a:lnTo>
                    <a:pt x="4383" y="32821"/>
                  </a:lnTo>
                  <a:lnTo>
                    <a:pt x="4616" y="32876"/>
                  </a:lnTo>
                  <a:lnTo>
                    <a:pt x="4861" y="32916"/>
                  </a:lnTo>
                  <a:lnTo>
                    <a:pt x="5107" y="32944"/>
                  </a:lnTo>
                  <a:lnTo>
                    <a:pt x="5339" y="32971"/>
                  </a:lnTo>
                  <a:lnTo>
                    <a:pt x="5831" y="32971"/>
                  </a:lnTo>
                  <a:lnTo>
                    <a:pt x="6063" y="32944"/>
                  </a:lnTo>
                  <a:lnTo>
                    <a:pt x="6309" y="32916"/>
                  </a:lnTo>
                  <a:lnTo>
                    <a:pt x="6541" y="32876"/>
                  </a:lnTo>
                  <a:lnTo>
                    <a:pt x="6773" y="32835"/>
                  </a:lnTo>
                  <a:lnTo>
                    <a:pt x="7005" y="32766"/>
                  </a:lnTo>
                  <a:lnTo>
                    <a:pt x="7237" y="32698"/>
                  </a:lnTo>
                  <a:lnTo>
                    <a:pt x="7469" y="32602"/>
                  </a:lnTo>
                  <a:lnTo>
                    <a:pt x="7687" y="32521"/>
                  </a:lnTo>
                  <a:lnTo>
                    <a:pt x="7906" y="32411"/>
                  </a:lnTo>
                  <a:lnTo>
                    <a:pt x="8111" y="32288"/>
                  </a:lnTo>
                  <a:lnTo>
                    <a:pt x="8315" y="32166"/>
                  </a:lnTo>
                  <a:lnTo>
                    <a:pt x="8520" y="32029"/>
                  </a:lnTo>
                  <a:lnTo>
                    <a:pt x="8725" y="31879"/>
                  </a:lnTo>
                  <a:lnTo>
                    <a:pt x="8903" y="31729"/>
                  </a:lnTo>
                  <a:lnTo>
                    <a:pt x="9094" y="31551"/>
                  </a:lnTo>
                  <a:lnTo>
                    <a:pt x="9257" y="31374"/>
                  </a:lnTo>
                  <a:lnTo>
                    <a:pt x="9421" y="31183"/>
                  </a:lnTo>
                  <a:lnTo>
                    <a:pt x="9585" y="30991"/>
                  </a:lnTo>
                  <a:lnTo>
                    <a:pt x="9735" y="30787"/>
                  </a:lnTo>
                  <a:lnTo>
                    <a:pt x="9872" y="30568"/>
                  </a:lnTo>
                  <a:lnTo>
                    <a:pt x="27033" y="8424"/>
                  </a:lnTo>
                  <a:lnTo>
                    <a:pt x="27265" y="8123"/>
                  </a:lnTo>
                  <a:lnTo>
                    <a:pt x="27456" y="7823"/>
                  </a:lnTo>
                  <a:lnTo>
                    <a:pt x="27648" y="7495"/>
                  </a:lnTo>
                  <a:lnTo>
                    <a:pt x="27716" y="7331"/>
                  </a:lnTo>
                  <a:lnTo>
                    <a:pt x="27784" y="7154"/>
                  </a:lnTo>
                  <a:lnTo>
                    <a:pt x="27866" y="6949"/>
                  </a:lnTo>
                  <a:lnTo>
                    <a:pt x="27934" y="6744"/>
                  </a:lnTo>
                  <a:lnTo>
                    <a:pt x="27989" y="6526"/>
                  </a:lnTo>
                  <a:lnTo>
                    <a:pt x="28030" y="6308"/>
                  </a:lnTo>
                  <a:lnTo>
                    <a:pt x="28071" y="6103"/>
                  </a:lnTo>
                  <a:lnTo>
                    <a:pt x="28098" y="5884"/>
                  </a:lnTo>
                  <a:lnTo>
                    <a:pt x="28112" y="5666"/>
                  </a:lnTo>
                  <a:lnTo>
                    <a:pt x="28125" y="5447"/>
                  </a:lnTo>
                  <a:lnTo>
                    <a:pt x="28125" y="5243"/>
                  </a:lnTo>
                  <a:lnTo>
                    <a:pt x="28112" y="5024"/>
                  </a:lnTo>
                  <a:lnTo>
                    <a:pt x="28098" y="4806"/>
                  </a:lnTo>
                  <a:lnTo>
                    <a:pt x="28071" y="4601"/>
                  </a:lnTo>
                  <a:lnTo>
                    <a:pt x="28030" y="4383"/>
                  </a:lnTo>
                  <a:lnTo>
                    <a:pt x="27975" y="4178"/>
                  </a:lnTo>
                  <a:lnTo>
                    <a:pt x="27921" y="3973"/>
                  </a:lnTo>
                  <a:lnTo>
                    <a:pt x="27866" y="3768"/>
                  </a:lnTo>
                  <a:lnTo>
                    <a:pt x="27784" y="3563"/>
                  </a:lnTo>
                  <a:lnTo>
                    <a:pt x="27716" y="3372"/>
                  </a:lnTo>
                  <a:lnTo>
                    <a:pt x="27620" y="3181"/>
                  </a:lnTo>
                  <a:lnTo>
                    <a:pt x="27525" y="2990"/>
                  </a:lnTo>
                  <a:lnTo>
                    <a:pt x="27416" y="2799"/>
                  </a:lnTo>
                  <a:lnTo>
                    <a:pt x="27306" y="2608"/>
                  </a:lnTo>
                  <a:lnTo>
                    <a:pt x="27183" y="2430"/>
                  </a:lnTo>
                  <a:lnTo>
                    <a:pt x="27047" y="2266"/>
                  </a:lnTo>
                  <a:lnTo>
                    <a:pt x="26910" y="2089"/>
                  </a:lnTo>
                  <a:lnTo>
                    <a:pt x="26760" y="1925"/>
                  </a:lnTo>
                  <a:lnTo>
                    <a:pt x="26610" y="1775"/>
                  </a:lnTo>
                  <a:lnTo>
                    <a:pt x="26446" y="1625"/>
                  </a:lnTo>
                  <a:lnTo>
                    <a:pt x="26282" y="1475"/>
                  </a:lnTo>
                  <a:lnTo>
                    <a:pt x="26105" y="1338"/>
                  </a:lnTo>
                  <a:lnTo>
                    <a:pt x="25914" y="1201"/>
                  </a:lnTo>
                  <a:lnTo>
                    <a:pt x="25723" y="1079"/>
                  </a:lnTo>
                  <a:lnTo>
                    <a:pt x="25136" y="724"/>
                  </a:lnTo>
                  <a:lnTo>
                    <a:pt x="24917" y="601"/>
                  </a:lnTo>
                  <a:lnTo>
                    <a:pt x="24685" y="478"/>
                  </a:lnTo>
                  <a:lnTo>
                    <a:pt x="24453" y="382"/>
                  </a:lnTo>
                  <a:lnTo>
                    <a:pt x="24221" y="287"/>
                  </a:lnTo>
                  <a:lnTo>
                    <a:pt x="23989" y="205"/>
                  </a:lnTo>
                  <a:lnTo>
                    <a:pt x="23743" y="150"/>
                  </a:lnTo>
                  <a:lnTo>
                    <a:pt x="23511" y="96"/>
                  </a:lnTo>
                  <a:lnTo>
                    <a:pt x="23265" y="55"/>
                  </a:lnTo>
                  <a:lnTo>
                    <a:pt x="23019" y="14"/>
                  </a:lnTo>
                  <a:lnTo>
                    <a:pt x="227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4;p17"/>
            <p:cNvSpPr/>
            <p:nvPr/>
          </p:nvSpPr>
          <p:spPr>
            <a:xfrm>
              <a:off x="1336750" y="3039825"/>
              <a:ext cx="227350" cy="1659825"/>
            </a:xfrm>
            <a:custGeom>
              <a:avLst/>
              <a:gdLst/>
              <a:ahLst/>
              <a:cxnLst/>
              <a:rect l="l" t="t" r="r" b="b"/>
              <a:pathLst>
                <a:path w="9094" h="66393" extrusionOk="0">
                  <a:moveTo>
                    <a:pt x="1" y="0"/>
                  </a:moveTo>
                  <a:lnTo>
                    <a:pt x="1" y="66393"/>
                  </a:lnTo>
                  <a:lnTo>
                    <a:pt x="9094" y="66393"/>
                  </a:lnTo>
                  <a:lnTo>
                    <a:pt x="90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5;p17"/>
            <p:cNvSpPr/>
            <p:nvPr/>
          </p:nvSpPr>
          <p:spPr>
            <a:xfrm>
              <a:off x="1141525" y="1808350"/>
              <a:ext cx="308925" cy="1179950"/>
            </a:xfrm>
            <a:custGeom>
              <a:avLst/>
              <a:gdLst/>
              <a:ahLst/>
              <a:cxnLst/>
              <a:rect l="l" t="t" r="r" b="b"/>
              <a:pathLst>
                <a:path w="12357" h="47198" extrusionOk="0">
                  <a:moveTo>
                    <a:pt x="4301" y="1"/>
                  </a:moveTo>
                  <a:lnTo>
                    <a:pt x="3741" y="14"/>
                  </a:lnTo>
                  <a:lnTo>
                    <a:pt x="3182" y="55"/>
                  </a:lnTo>
                  <a:lnTo>
                    <a:pt x="2636" y="110"/>
                  </a:lnTo>
                  <a:lnTo>
                    <a:pt x="2089" y="178"/>
                  </a:lnTo>
                  <a:lnTo>
                    <a:pt x="1557" y="274"/>
                  </a:lnTo>
                  <a:lnTo>
                    <a:pt x="1025" y="369"/>
                  </a:lnTo>
                  <a:lnTo>
                    <a:pt x="1" y="588"/>
                  </a:lnTo>
                  <a:lnTo>
                    <a:pt x="1" y="47198"/>
                  </a:lnTo>
                  <a:lnTo>
                    <a:pt x="12356" y="47198"/>
                  </a:lnTo>
                  <a:lnTo>
                    <a:pt x="12356" y="287"/>
                  </a:lnTo>
                  <a:lnTo>
                    <a:pt x="11633" y="178"/>
                  </a:lnTo>
                  <a:lnTo>
                    <a:pt x="10895" y="96"/>
                  </a:lnTo>
                  <a:lnTo>
                    <a:pt x="10513" y="55"/>
                  </a:lnTo>
                  <a:lnTo>
                    <a:pt x="10144" y="28"/>
                  </a:lnTo>
                  <a:lnTo>
                    <a:pt x="9762" y="14"/>
                  </a:lnTo>
                  <a:lnTo>
                    <a:pt x="93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6;p17"/>
            <p:cNvSpPr/>
            <p:nvPr/>
          </p:nvSpPr>
          <p:spPr>
            <a:xfrm>
              <a:off x="1141525" y="2988275"/>
              <a:ext cx="308925" cy="178875"/>
            </a:xfrm>
            <a:custGeom>
              <a:avLst/>
              <a:gdLst/>
              <a:ahLst/>
              <a:cxnLst/>
              <a:rect l="l" t="t" r="r" b="b"/>
              <a:pathLst>
                <a:path w="12357" h="7155" extrusionOk="0">
                  <a:moveTo>
                    <a:pt x="3182" y="1"/>
                  </a:moveTo>
                  <a:lnTo>
                    <a:pt x="2089" y="14"/>
                  </a:lnTo>
                  <a:lnTo>
                    <a:pt x="1025" y="42"/>
                  </a:lnTo>
                  <a:lnTo>
                    <a:pt x="1" y="69"/>
                  </a:lnTo>
                  <a:lnTo>
                    <a:pt x="1" y="7155"/>
                  </a:lnTo>
                  <a:lnTo>
                    <a:pt x="12356" y="7155"/>
                  </a:lnTo>
                  <a:lnTo>
                    <a:pt x="12356" y="28"/>
                  </a:lnTo>
                  <a:lnTo>
                    <a:pt x="10895" y="14"/>
                  </a:lnTo>
                  <a:lnTo>
                    <a:pt x="9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7;p17"/>
            <p:cNvSpPr/>
            <p:nvPr/>
          </p:nvSpPr>
          <p:spPr>
            <a:xfrm>
              <a:off x="2216000" y="1724050"/>
              <a:ext cx="290125" cy="290150"/>
            </a:xfrm>
            <a:custGeom>
              <a:avLst/>
              <a:gdLst/>
              <a:ahLst/>
              <a:cxnLst/>
              <a:rect l="l" t="t" r="r" b="b"/>
              <a:pathLst>
                <a:path w="11605" h="11606" extrusionOk="0">
                  <a:moveTo>
                    <a:pt x="5830" y="1"/>
                  </a:moveTo>
                  <a:lnTo>
                    <a:pt x="5557" y="14"/>
                  </a:lnTo>
                  <a:lnTo>
                    <a:pt x="5270" y="28"/>
                  </a:lnTo>
                  <a:lnTo>
                    <a:pt x="4997" y="55"/>
                  </a:lnTo>
                  <a:lnTo>
                    <a:pt x="4710" y="110"/>
                  </a:lnTo>
                  <a:lnTo>
                    <a:pt x="4437" y="164"/>
                  </a:lnTo>
                  <a:lnTo>
                    <a:pt x="4164" y="246"/>
                  </a:lnTo>
                  <a:lnTo>
                    <a:pt x="3891" y="328"/>
                  </a:lnTo>
                  <a:lnTo>
                    <a:pt x="3618" y="437"/>
                  </a:lnTo>
                  <a:lnTo>
                    <a:pt x="3345" y="547"/>
                  </a:lnTo>
                  <a:lnTo>
                    <a:pt x="3086" y="683"/>
                  </a:lnTo>
                  <a:lnTo>
                    <a:pt x="2826" y="833"/>
                  </a:lnTo>
                  <a:lnTo>
                    <a:pt x="2567" y="997"/>
                  </a:lnTo>
                  <a:lnTo>
                    <a:pt x="2335" y="1161"/>
                  </a:lnTo>
                  <a:lnTo>
                    <a:pt x="2103" y="1339"/>
                  </a:lnTo>
                  <a:lnTo>
                    <a:pt x="1884" y="1530"/>
                  </a:lnTo>
                  <a:lnTo>
                    <a:pt x="1666" y="1734"/>
                  </a:lnTo>
                  <a:lnTo>
                    <a:pt x="1475" y="1939"/>
                  </a:lnTo>
                  <a:lnTo>
                    <a:pt x="1297" y="2158"/>
                  </a:lnTo>
                  <a:lnTo>
                    <a:pt x="1120" y="2376"/>
                  </a:lnTo>
                  <a:lnTo>
                    <a:pt x="956" y="2608"/>
                  </a:lnTo>
                  <a:lnTo>
                    <a:pt x="806" y="2854"/>
                  </a:lnTo>
                  <a:lnTo>
                    <a:pt x="669" y="3100"/>
                  </a:lnTo>
                  <a:lnTo>
                    <a:pt x="546" y="3345"/>
                  </a:lnTo>
                  <a:lnTo>
                    <a:pt x="437" y="3605"/>
                  </a:lnTo>
                  <a:lnTo>
                    <a:pt x="341" y="3864"/>
                  </a:lnTo>
                  <a:lnTo>
                    <a:pt x="246" y="4124"/>
                  </a:lnTo>
                  <a:lnTo>
                    <a:pt x="178" y="4397"/>
                  </a:lnTo>
                  <a:lnTo>
                    <a:pt x="109" y="4670"/>
                  </a:lnTo>
                  <a:lnTo>
                    <a:pt x="68" y="4943"/>
                  </a:lnTo>
                  <a:lnTo>
                    <a:pt x="27" y="5216"/>
                  </a:lnTo>
                  <a:lnTo>
                    <a:pt x="14" y="5503"/>
                  </a:lnTo>
                  <a:lnTo>
                    <a:pt x="0" y="5776"/>
                  </a:lnTo>
                  <a:lnTo>
                    <a:pt x="0" y="6062"/>
                  </a:lnTo>
                  <a:lnTo>
                    <a:pt x="27" y="6335"/>
                  </a:lnTo>
                  <a:lnTo>
                    <a:pt x="55" y="6622"/>
                  </a:lnTo>
                  <a:lnTo>
                    <a:pt x="109" y="6895"/>
                  </a:lnTo>
                  <a:lnTo>
                    <a:pt x="164" y="7168"/>
                  </a:lnTo>
                  <a:lnTo>
                    <a:pt x="232" y="7455"/>
                  </a:lnTo>
                  <a:lnTo>
                    <a:pt x="328" y="7728"/>
                  </a:lnTo>
                  <a:lnTo>
                    <a:pt x="423" y="8001"/>
                  </a:lnTo>
                  <a:lnTo>
                    <a:pt x="546" y="8260"/>
                  </a:lnTo>
                  <a:lnTo>
                    <a:pt x="683" y="8533"/>
                  </a:lnTo>
                  <a:lnTo>
                    <a:pt x="833" y="8793"/>
                  </a:lnTo>
                  <a:lnTo>
                    <a:pt x="983" y="9039"/>
                  </a:lnTo>
                  <a:lnTo>
                    <a:pt x="1161" y="9284"/>
                  </a:lnTo>
                  <a:lnTo>
                    <a:pt x="1338" y="9516"/>
                  </a:lnTo>
                  <a:lnTo>
                    <a:pt x="1529" y="9735"/>
                  </a:lnTo>
                  <a:lnTo>
                    <a:pt x="1734" y="9940"/>
                  </a:lnTo>
                  <a:lnTo>
                    <a:pt x="1939" y="10131"/>
                  </a:lnTo>
                  <a:lnTo>
                    <a:pt x="2157" y="10322"/>
                  </a:lnTo>
                  <a:lnTo>
                    <a:pt x="2376" y="10486"/>
                  </a:lnTo>
                  <a:lnTo>
                    <a:pt x="2608" y="10650"/>
                  </a:lnTo>
                  <a:lnTo>
                    <a:pt x="2854" y="10800"/>
                  </a:lnTo>
                  <a:lnTo>
                    <a:pt x="3099" y="10936"/>
                  </a:lnTo>
                  <a:lnTo>
                    <a:pt x="3345" y="11059"/>
                  </a:lnTo>
                  <a:lnTo>
                    <a:pt x="3604" y="11168"/>
                  </a:lnTo>
                  <a:lnTo>
                    <a:pt x="3864" y="11278"/>
                  </a:lnTo>
                  <a:lnTo>
                    <a:pt x="4123" y="11360"/>
                  </a:lnTo>
                  <a:lnTo>
                    <a:pt x="4396" y="11428"/>
                  </a:lnTo>
                  <a:lnTo>
                    <a:pt x="4669" y="11496"/>
                  </a:lnTo>
                  <a:lnTo>
                    <a:pt x="4942" y="11537"/>
                  </a:lnTo>
                  <a:lnTo>
                    <a:pt x="5215" y="11578"/>
                  </a:lnTo>
                  <a:lnTo>
                    <a:pt x="5488" y="11605"/>
                  </a:lnTo>
                  <a:lnTo>
                    <a:pt x="6048" y="11605"/>
                  </a:lnTo>
                  <a:lnTo>
                    <a:pt x="6335" y="11592"/>
                  </a:lnTo>
                  <a:lnTo>
                    <a:pt x="6608" y="11551"/>
                  </a:lnTo>
                  <a:lnTo>
                    <a:pt x="6895" y="11510"/>
                  </a:lnTo>
                  <a:lnTo>
                    <a:pt x="7168" y="11441"/>
                  </a:lnTo>
                  <a:lnTo>
                    <a:pt x="7441" y="11373"/>
                  </a:lnTo>
                  <a:lnTo>
                    <a:pt x="7714" y="11278"/>
                  </a:lnTo>
                  <a:lnTo>
                    <a:pt x="7987" y="11182"/>
                  </a:lnTo>
                  <a:lnTo>
                    <a:pt x="8260" y="11059"/>
                  </a:lnTo>
                  <a:lnTo>
                    <a:pt x="8519" y="10936"/>
                  </a:lnTo>
                  <a:lnTo>
                    <a:pt x="8779" y="10786"/>
                  </a:lnTo>
                  <a:lnTo>
                    <a:pt x="9038" y="10622"/>
                  </a:lnTo>
                  <a:lnTo>
                    <a:pt x="9284" y="10458"/>
                  </a:lnTo>
                  <a:lnTo>
                    <a:pt x="9502" y="10267"/>
                  </a:lnTo>
                  <a:lnTo>
                    <a:pt x="9721" y="10076"/>
                  </a:lnTo>
                  <a:lnTo>
                    <a:pt x="9939" y="9885"/>
                  </a:lnTo>
                  <a:lnTo>
                    <a:pt x="10130" y="9667"/>
                  </a:lnTo>
                  <a:lnTo>
                    <a:pt x="10308" y="9462"/>
                  </a:lnTo>
                  <a:lnTo>
                    <a:pt x="10485" y="9230"/>
                  </a:lnTo>
                  <a:lnTo>
                    <a:pt x="10649" y="8998"/>
                  </a:lnTo>
                  <a:lnTo>
                    <a:pt x="10799" y="8766"/>
                  </a:lnTo>
                  <a:lnTo>
                    <a:pt x="10936" y="8520"/>
                  </a:lnTo>
                  <a:lnTo>
                    <a:pt x="11059" y="8260"/>
                  </a:lnTo>
                  <a:lnTo>
                    <a:pt x="11168" y="8015"/>
                  </a:lnTo>
                  <a:lnTo>
                    <a:pt x="11264" y="7755"/>
                  </a:lnTo>
                  <a:lnTo>
                    <a:pt x="11359" y="7482"/>
                  </a:lnTo>
                  <a:lnTo>
                    <a:pt x="11427" y="7223"/>
                  </a:lnTo>
                  <a:lnTo>
                    <a:pt x="11496" y="6950"/>
                  </a:lnTo>
                  <a:lnTo>
                    <a:pt x="11537" y="6677"/>
                  </a:lnTo>
                  <a:lnTo>
                    <a:pt x="11578" y="6390"/>
                  </a:lnTo>
                  <a:lnTo>
                    <a:pt x="11591" y="6117"/>
                  </a:lnTo>
                  <a:lnTo>
                    <a:pt x="11605" y="5844"/>
                  </a:lnTo>
                  <a:lnTo>
                    <a:pt x="11605" y="5557"/>
                  </a:lnTo>
                  <a:lnTo>
                    <a:pt x="11578" y="5284"/>
                  </a:lnTo>
                  <a:lnTo>
                    <a:pt x="11550" y="4997"/>
                  </a:lnTo>
                  <a:lnTo>
                    <a:pt x="11496" y="4724"/>
                  </a:lnTo>
                  <a:lnTo>
                    <a:pt x="11441" y="4438"/>
                  </a:lnTo>
                  <a:lnTo>
                    <a:pt x="11373" y="4165"/>
                  </a:lnTo>
                  <a:lnTo>
                    <a:pt x="11277" y="3892"/>
                  </a:lnTo>
                  <a:lnTo>
                    <a:pt x="11182" y="3619"/>
                  </a:lnTo>
                  <a:lnTo>
                    <a:pt x="11059" y="3345"/>
                  </a:lnTo>
                  <a:lnTo>
                    <a:pt x="10922" y="3086"/>
                  </a:lnTo>
                  <a:lnTo>
                    <a:pt x="10786" y="2827"/>
                  </a:lnTo>
                  <a:lnTo>
                    <a:pt x="10622" y="2567"/>
                  </a:lnTo>
                  <a:lnTo>
                    <a:pt x="10444" y="2335"/>
                  </a:lnTo>
                  <a:lnTo>
                    <a:pt x="10267" y="2103"/>
                  </a:lnTo>
                  <a:lnTo>
                    <a:pt x="10076" y="1885"/>
                  </a:lnTo>
                  <a:lnTo>
                    <a:pt x="9871" y="1680"/>
                  </a:lnTo>
                  <a:lnTo>
                    <a:pt x="9666" y="1475"/>
                  </a:lnTo>
                  <a:lnTo>
                    <a:pt x="9448" y="1298"/>
                  </a:lnTo>
                  <a:lnTo>
                    <a:pt x="9229" y="1120"/>
                  </a:lnTo>
                  <a:lnTo>
                    <a:pt x="8997" y="956"/>
                  </a:lnTo>
                  <a:lnTo>
                    <a:pt x="8751" y="820"/>
                  </a:lnTo>
                  <a:lnTo>
                    <a:pt x="8519" y="683"/>
                  </a:lnTo>
                  <a:lnTo>
                    <a:pt x="8260" y="547"/>
                  </a:lnTo>
                  <a:lnTo>
                    <a:pt x="8001" y="437"/>
                  </a:lnTo>
                  <a:lnTo>
                    <a:pt x="7741" y="342"/>
                  </a:lnTo>
                  <a:lnTo>
                    <a:pt x="7482" y="260"/>
                  </a:lnTo>
                  <a:lnTo>
                    <a:pt x="7209" y="178"/>
                  </a:lnTo>
                  <a:lnTo>
                    <a:pt x="6936" y="123"/>
                  </a:lnTo>
                  <a:lnTo>
                    <a:pt x="6663" y="69"/>
                  </a:lnTo>
                  <a:lnTo>
                    <a:pt x="6390" y="42"/>
                  </a:lnTo>
                  <a:lnTo>
                    <a:pt x="6117" y="14"/>
                  </a:lnTo>
                  <a:lnTo>
                    <a:pt x="5830" y="1"/>
                  </a:lnTo>
                  <a:close/>
                </a:path>
              </a:pathLst>
            </a:custGeom>
            <a:solidFill>
              <a:srgbClr val="895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p17"/>
            <p:cNvSpPr/>
            <p:nvPr/>
          </p:nvSpPr>
          <p:spPr>
            <a:xfrm>
              <a:off x="838775" y="4682925"/>
              <a:ext cx="385025" cy="49150"/>
            </a:xfrm>
            <a:custGeom>
              <a:avLst/>
              <a:gdLst/>
              <a:ahLst/>
              <a:cxnLst/>
              <a:rect l="l" t="t" r="r" b="b"/>
              <a:pathLst>
                <a:path w="15401" h="1966" extrusionOk="0">
                  <a:moveTo>
                    <a:pt x="1" y="0"/>
                  </a:moveTo>
                  <a:lnTo>
                    <a:pt x="1" y="1966"/>
                  </a:lnTo>
                  <a:lnTo>
                    <a:pt x="15401" y="1966"/>
                  </a:lnTo>
                  <a:lnTo>
                    <a:pt x="1540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p17"/>
            <p:cNvSpPr/>
            <p:nvPr/>
          </p:nvSpPr>
          <p:spPr>
            <a:xfrm>
              <a:off x="1336750" y="4682925"/>
              <a:ext cx="385050" cy="49150"/>
            </a:xfrm>
            <a:custGeom>
              <a:avLst/>
              <a:gdLst/>
              <a:ahLst/>
              <a:cxnLst/>
              <a:rect l="l" t="t" r="r" b="b"/>
              <a:pathLst>
                <a:path w="15402" h="1966" extrusionOk="0">
                  <a:moveTo>
                    <a:pt x="1" y="0"/>
                  </a:moveTo>
                  <a:lnTo>
                    <a:pt x="1" y="1966"/>
                  </a:lnTo>
                  <a:lnTo>
                    <a:pt x="15401" y="1966"/>
                  </a:lnTo>
                  <a:lnTo>
                    <a:pt x="1540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50;p17"/>
            <p:cNvSpPr/>
            <p:nvPr/>
          </p:nvSpPr>
          <p:spPr>
            <a:xfrm>
              <a:off x="457200" y="3084875"/>
              <a:ext cx="261125" cy="261125"/>
            </a:xfrm>
            <a:custGeom>
              <a:avLst/>
              <a:gdLst/>
              <a:ahLst/>
              <a:cxnLst/>
              <a:rect l="l" t="t" r="r" b="b"/>
              <a:pathLst>
                <a:path w="10445" h="10445" extrusionOk="0">
                  <a:moveTo>
                    <a:pt x="4997" y="1"/>
                  </a:moveTo>
                  <a:lnTo>
                    <a:pt x="4737" y="28"/>
                  </a:lnTo>
                  <a:lnTo>
                    <a:pt x="4492" y="55"/>
                  </a:lnTo>
                  <a:lnTo>
                    <a:pt x="4232" y="96"/>
                  </a:lnTo>
                  <a:lnTo>
                    <a:pt x="3987" y="151"/>
                  </a:lnTo>
                  <a:lnTo>
                    <a:pt x="3741" y="219"/>
                  </a:lnTo>
                  <a:lnTo>
                    <a:pt x="3495" y="301"/>
                  </a:lnTo>
                  <a:lnTo>
                    <a:pt x="3249" y="383"/>
                  </a:lnTo>
                  <a:lnTo>
                    <a:pt x="3004" y="492"/>
                  </a:lnTo>
                  <a:lnTo>
                    <a:pt x="2771" y="615"/>
                  </a:lnTo>
                  <a:lnTo>
                    <a:pt x="2539" y="738"/>
                  </a:lnTo>
                  <a:lnTo>
                    <a:pt x="2307" y="888"/>
                  </a:lnTo>
                  <a:lnTo>
                    <a:pt x="2089" y="1038"/>
                  </a:lnTo>
                  <a:lnTo>
                    <a:pt x="1884" y="1202"/>
                  </a:lnTo>
                  <a:lnTo>
                    <a:pt x="1679" y="1379"/>
                  </a:lnTo>
                  <a:lnTo>
                    <a:pt x="1502" y="1557"/>
                  </a:lnTo>
                  <a:lnTo>
                    <a:pt x="1324" y="1748"/>
                  </a:lnTo>
                  <a:lnTo>
                    <a:pt x="1160" y="1939"/>
                  </a:lnTo>
                  <a:lnTo>
                    <a:pt x="997" y="2144"/>
                  </a:lnTo>
                  <a:lnTo>
                    <a:pt x="860" y="2349"/>
                  </a:lnTo>
                  <a:lnTo>
                    <a:pt x="724" y="2567"/>
                  </a:lnTo>
                  <a:lnTo>
                    <a:pt x="601" y="2786"/>
                  </a:lnTo>
                  <a:lnTo>
                    <a:pt x="491" y="3004"/>
                  </a:lnTo>
                  <a:lnTo>
                    <a:pt x="382" y="3236"/>
                  </a:lnTo>
                  <a:lnTo>
                    <a:pt x="300" y="3468"/>
                  </a:lnTo>
                  <a:lnTo>
                    <a:pt x="218" y="3714"/>
                  </a:lnTo>
                  <a:lnTo>
                    <a:pt x="150" y="3960"/>
                  </a:lnTo>
                  <a:lnTo>
                    <a:pt x="96" y="4192"/>
                  </a:lnTo>
                  <a:lnTo>
                    <a:pt x="55" y="4451"/>
                  </a:lnTo>
                  <a:lnTo>
                    <a:pt x="27" y="4697"/>
                  </a:lnTo>
                  <a:lnTo>
                    <a:pt x="0" y="4943"/>
                  </a:lnTo>
                  <a:lnTo>
                    <a:pt x="0" y="5202"/>
                  </a:lnTo>
                  <a:lnTo>
                    <a:pt x="0" y="5448"/>
                  </a:lnTo>
                  <a:lnTo>
                    <a:pt x="14" y="5694"/>
                  </a:lnTo>
                  <a:lnTo>
                    <a:pt x="41" y="5953"/>
                  </a:lnTo>
                  <a:lnTo>
                    <a:pt x="82" y="6199"/>
                  </a:lnTo>
                  <a:lnTo>
                    <a:pt x="137" y="6458"/>
                  </a:lnTo>
                  <a:lnTo>
                    <a:pt x="205" y="6704"/>
                  </a:lnTo>
                  <a:lnTo>
                    <a:pt x="287" y="6950"/>
                  </a:lnTo>
                  <a:lnTo>
                    <a:pt x="382" y="7195"/>
                  </a:lnTo>
                  <a:lnTo>
                    <a:pt x="491" y="7441"/>
                  </a:lnTo>
                  <a:lnTo>
                    <a:pt x="601" y="7673"/>
                  </a:lnTo>
                  <a:lnTo>
                    <a:pt x="737" y="7905"/>
                  </a:lnTo>
                  <a:lnTo>
                    <a:pt x="887" y="8137"/>
                  </a:lnTo>
                  <a:lnTo>
                    <a:pt x="1038" y="8356"/>
                  </a:lnTo>
                  <a:lnTo>
                    <a:pt x="1201" y="8561"/>
                  </a:lnTo>
                  <a:lnTo>
                    <a:pt x="1365" y="8752"/>
                  </a:lnTo>
                  <a:lnTo>
                    <a:pt x="1543" y="8943"/>
                  </a:lnTo>
                  <a:lnTo>
                    <a:pt x="1734" y="9120"/>
                  </a:lnTo>
                  <a:lnTo>
                    <a:pt x="1925" y="9284"/>
                  </a:lnTo>
                  <a:lnTo>
                    <a:pt x="2130" y="9434"/>
                  </a:lnTo>
                  <a:lnTo>
                    <a:pt x="2348" y="9585"/>
                  </a:lnTo>
                  <a:lnTo>
                    <a:pt x="2553" y="9721"/>
                  </a:lnTo>
                  <a:lnTo>
                    <a:pt x="2771" y="9844"/>
                  </a:lnTo>
                  <a:lnTo>
                    <a:pt x="3004" y="9953"/>
                  </a:lnTo>
                  <a:lnTo>
                    <a:pt x="3236" y="10049"/>
                  </a:lnTo>
                  <a:lnTo>
                    <a:pt x="3468" y="10144"/>
                  </a:lnTo>
                  <a:lnTo>
                    <a:pt x="3700" y="10226"/>
                  </a:lnTo>
                  <a:lnTo>
                    <a:pt x="3946" y="10295"/>
                  </a:lnTo>
                  <a:lnTo>
                    <a:pt x="4191" y="10349"/>
                  </a:lnTo>
                  <a:lnTo>
                    <a:pt x="4437" y="10390"/>
                  </a:lnTo>
                  <a:lnTo>
                    <a:pt x="4683" y="10417"/>
                  </a:lnTo>
                  <a:lnTo>
                    <a:pt x="4942" y="10445"/>
                  </a:lnTo>
                  <a:lnTo>
                    <a:pt x="5434" y="10445"/>
                  </a:lnTo>
                  <a:lnTo>
                    <a:pt x="5693" y="10431"/>
                  </a:lnTo>
                  <a:lnTo>
                    <a:pt x="5939" y="10390"/>
                  </a:lnTo>
                  <a:lnTo>
                    <a:pt x="6198" y="10349"/>
                  </a:lnTo>
                  <a:lnTo>
                    <a:pt x="6444" y="10295"/>
                  </a:lnTo>
                  <a:lnTo>
                    <a:pt x="6690" y="10226"/>
                  </a:lnTo>
                  <a:lnTo>
                    <a:pt x="6936" y="10158"/>
                  </a:lnTo>
                  <a:lnTo>
                    <a:pt x="7181" y="10062"/>
                  </a:lnTo>
                  <a:lnTo>
                    <a:pt x="7427" y="9953"/>
                  </a:lnTo>
                  <a:lnTo>
                    <a:pt x="7659" y="9830"/>
                  </a:lnTo>
                  <a:lnTo>
                    <a:pt x="7905" y="9708"/>
                  </a:lnTo>
                  <a:lnTo>
                    <a:pt x="8123" y="9557"/>
                  </a:lnTo>
                  <a:lnTo>
                    <a:pt x="8342" y="9407"/>
                  </a:lnTo>
                  <a:lnTo>
                    <a:pt x="8547" y="9243"/>
                  </a:lnTo>
                  <a:lnTo>
                    <a:pt x="8751" y="9066"/>
                  </a:lnTo>
                  <a:lnTo>
                    <a:pt x="8929" y="8888"/>
                  </a:lnTo>
                  <a:lnTo>
                    <a:pt x="9106" y="8697"/>
                  </a:lnTo>
                  <a:lnTo>
                    <a:pt x="9270" y="8506"/>
                  </a:lnTo>
                  <a:lnTo>
                    <a:pt x="9434" y="8301"/>
                  </a:lnTo>
                  <a:lnTo>
                    <a:pt x="9571" y="8097"/>
                  </a:lnTo>
                  <a:lnTo>
                    <a:pt x="9707" y="7878"/>
                  </a:lnTo>
                  <a:lnTo>
                    <a:pt x="9830" y="7660"/>
                  </a:lnTo>
                  <a:lnTo>
                    <a:pt x="9939" y="7441"/>
                  </a:lnTo>
                  <a:lnTo>
                    <a:pt x="10048" y="7209"/>
                  </a:lnTo>
                  <a:lnTo>
                    <a:pt x="10130" y="6977"/>
                  </a:lnTo>
                  <a:lnTo>
                    <a:pt x="10212" y="6731"/>
                  </a:lnTo>
                  <a:lnTo>
                    <a:pt x="10280" y="6499"/>
                  </a:lnTo>
                  <a:lnTo>
                    <a:pt x="10335" y="6253"/>
                  </a:lnTo>
                  <a:lnTo>
                    <a:pt x="10376" y="6008"/>
                  </a:lnTo>
                  <a:lnTo>
                    <a:pt x="10417" y="5748"/>
                  </a:lnTo>
                  <a:lnTo>
                    <a:pt x="10431" y="5503"/>
                  </a:lnTo>
                  <a:lnTo>
                    <a:pt x="10444" y="5257"/>
                  </a:lnTo>
                  <a:lnTo>
                    <a:pt x="10431" y="4997"/>
                  </a:lnTo>
                  <a:lnTo>
                    <a:pt x="10417" y="4752"/>
                  </a:lnTo>
                  <a:lnTo>
                    <a:pt x="10390" y="4492"/>
                  </a:lnTo>
                  <a:lnTo>
                    <a:pt x="10349" y="4246"/>
                  </a:lnTo>
                  <a:lnTo>
                    <a:pt x="10294" y="3987"/>
                  </a:lnTo>
                  <a:lnTo>
                    <a:pt x="10226" y="3741"/>
                  </a:lnTo>
                  <a:lnTo>
                    <a:pt x="10144" y="3496"/>
                  </a:lnTo>
                  <a:lnTo>
                    <a:pt x="10048" y="3250"/>
                  </a:lnTo>
                  <a:lnTo>
                    <a:pt x="9953" y="3018"/>
                  </a:lnTo>
                  <a:lnTo>
                    <a:pt x="9830" y="2772"/>
                  </a:lnTo>
                  <a:lnTo>
                    <a:pt x="9693" y="2540"/>
                  </a:lnTo>
                  <a:lnTo>
                    <a:pt x="9557" y="2308"/>
                  </a:lnTo>
                  <a:lnTo>
                    <a:pt x="9393" y="2089"/>
                  </a:lnTo>
                  <a:lnTo>
                    <a:pt x="9229" y="1885"/>
                  </a:lnTo>
                  <a:lnTo>
                    <a:pt x="9065" y="1693"/>
                  </a:lnTo>
                  <a:lnTo>
                    <a:pt x="8888" y="1502"/>
                  </a:lnTo>
                  <a:lnTo>
                    <a:pt x="8697" y="1325"/>
                  </a:lnTo>
                  <a:lnTo>
                    <a:pt x="8506" y="1161"/>
                  </a:lnTo>
                  <a:lnTo>
                    <a:pt x="8301" y="1011"/>
                  </a:lnTo>
                  <a:lnTo>
                    <a:pt x="8096" y="861"/>
                  </a:lnTo>
                  <a:lnTo>
                    <a:pt x="7878" y="724"/>
                  </a:lnTo>
                  <a:lnTo>
                    <a:pt x="7659" y="601"/>
                  </a:lnTo>
                  <a:lnTo>
                    <a:pt x="7427" y="492"/>
                  </a:lnTo>
                  <a:lnTo>
                    <a:pt x="7195" y="396"/>
                  </a:lnTo>
                  <a:lnTo>
                    <a:pt x="6963" y="301"/>
                  </a:lnTo>
                  <a:lnTo>
                    <a:pt x="6731" y="219"/>
                  </a:lnTo>
                  <a:lnTo>
                    <a:pt x="6485" y="164"/>
                  </a:lnTo>
                  <a:lnTo>
                    <a:pt x="6239" y="110"/>
                  </a:lnTo>
                  <a:lnTo>
                    <a:pt x="5994" y="55"/>
                  </a:lnTo>
                  <a:lnTo>
                    <a:pt x="5748" y="28"/>
                  </a:lnTo>
                  <a:lnTo>
                    <a:pt x="5502" y="14"/>
                  </a:lnTo>
                  <a:lnTo>
                    <a:pt x="5243" y="1"/>
                  </a:lnTo>
                  <a:close/>
                </a:path>
              </a:pathLst>
            </a:custGeom>
            <a:solidFill>
              <a:srgbClr val="895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51;p17"/>
            <p:cNvSpPr/>
            <p:nvPr/>
          </p:nvSpPr>
          <p:spPr>
            <a:xfrm>
              <a:off x="2254225" y="1538375"/>
              <a:ext cx="76825" cy="265225"/>
            </a:xfrm>
            <a:custGeom>
              <a:avLst/>
              <a:gdLst/>
              <a:ahLst/>
              <a:cxnLst/>
              <a:rect l="l" t="t" r="r" b="b"/>
              <a:pathLst>
                <a:path w="3073" h="10609" extrusionOk="0">
                  <a:moveTo>
                    <a:pt x="1516" y="1"/>
                  </a:moveTo>
                  <a:lnTo>
                    <a:pt x="1365" y="14"/>
                  </a:lnTo>
                  <a:lnTo>
                    <a:pt x="1215" y="41"/>
                  </a:lnTo>
                  <a:lnTo>
                    <a:pt x="1065" y="69"/>
                  </a:lnTo>
                  <a:lnTo>
                    <a:pt x="929" y="123"/>
                  </a:lnTo>
                  <a:lnTo>
                    <a:pt x="792" y="192"/>
                  </a:lnTo>
                  <a:lnTo>
                    <a:pt x="669" y="260"/>
                  </a:lnTo>
                  <a:lnTo>
                    <a:pt x="546" y="356"/>
                  </a:lnTo>
                  <a:lnTo>
                    <a:pt x="437" y="451"/>
                  </a:lnTo>
                  <a:lnTo>
                    <a:pt x="342" y="560"/>
                  </a:lnTo>
                  <a:lnTo>
                    <a:pt x="260" y="683"/>
                  </a:lnTo>
                  <a:lnTo>
                    <a:pt x="178" y="806"/>
                  </a:lnTo>
                  <a:lnTo>
                    <a:pt x="109" y="943"/>
                  </a:lnTo>
                  <a:lnTo>
                    <a:pt x="68" y="1079"/>
                  </a:lnTo>
                  <a:lnTo>
                    <a:pt x="28" y="1229"/>
                  </a:lnTo>
                  <a:lnTo>
                    <a:pt x="0" y="1379"/>
                  </a:lnTo>
                  <a:lnTo>
                    <a:pt x="0" y="1530"/>
                  </a:lnTo>
                  <a:lnTo>
                    <a:pt x="0" y="9080"/>
                  </a:lnTo>
                  <a:lnTo>
                    <a:pt x="0" y="9243"/>
                  </a:lnTo>
                  <a:lnTo>
                    <a:pt x="28" y="9394"/>
                  </a:lnTo>
                  <a:lnTo>
                    <a:pt x="68" y="9530"/>
                  </a:lnTo>
                  <a:lnTo>
                    <a:pt x="109" y="9680"/>
                  </a:lnTo>
                  <a:lnTo>
                    <a:pt x="178" y="9803"/>
                  </a:lnTo>
                  <a:lnTo>
                    <a:pt x="260" y="9940"/>
                  </a:lnTo>
                  <a:lnTo>
                    <a:pt x="342" y="10049"/>
                  </a:lnTo>
                  <a:lnTo>
                    <a:pt x="437" y="10158"/>
                  </a:lnTo>
                  <a:lnTo>
                    <a:pt x="546" y="10254"/>
                  </a:lnTo>
                  <a:lnTo>
                    <a:pt x="669" y="10349"/>
                  </a:lnTo>
                  <a:lnTo>
                    <a:pt x="792" y="10417"/>
                  </a:lnTo>
                  <a:lnTo>
                    <a:pt x="929" y="10486"/>
                  </a:lnTo>
                  <a:lnTo>
                    <a:pt x="1065" y="10540"/>
                  </a:lnTo>
                  <a:lnTo>
                    <a:pt x="1215" y="10581"/>
                  </a:lnTo>
                  <a:lnTo>
                    <a:pt x="1365" y="10595"/>
                  </a:lnTo>
                  <a:lnTo>
                    <a:pt x="1516" y="10609"/>
                  </a:lnTo>
                  <a:lnTo>
                    <a:pt x="1557" y="10609"/>
                  </a:lnTo>
                  <a:lnTo>
                    <a:pt x="1707" y="10595"/>
                  </a:lnTo>
                  <a:lnTo>
                    <a:pt x="1857" y="10581"/>
                  </a:lnTo>
                  <a:lnTo>
                    <a:pt x="2007" y="10540"/>
                  </a:lnTo>
                  <a:lnTo>
                    <a:pt x="2144" y="10486"/>
                  </a:lnTo>
                  <a:lnTo>
                    <a:pt x="2280" y="10417"/>
                  </a:lnTo>
                  <a:lnTo>
                    <a:pt x="2403" y="10349"/>
                  </a:lnTo>
                  <a:lnTo>
                    <a:pt x="2526" y="10254"/>
                  </a:lnTo>
                  <a:lnTo>
                    <a:pt x="2635" y="10158"/>
                  </a:lnTo>
                  <a:lnTo>
                    <a:pt x="2731" y="10049"/>
                  </a:lnTo>
                  <a:lnTo>
                    <a:pt x="2813" y="9940"/>
                  </a:lnTo>
                  <a:lnTo>
                    <a:pt x="2895" y="9803"/>
                  </a:lnTo>
                  <a:lnTo>
                    <a:pt x="2963" y="9680"/>
                  </a:lnTo>
                  <a:lnTo>
                    <a:pt x="3004" y="9530"/>
                  </a:lnTo>
                  <a:lnTo>
                    <a:pt x="3045" y="9394"/>
                  </a:lnTo>
                  <a:lnTo>
                    <a:pt x="3072" y="9243"/>
                  </a:lnTo>
                  <a:lnTo>
                    <a:pt x="3072" y="9080"/>
                  </a:lnTo>
                  <a:lnTo>
                    <a:pt x="3072" y="1530"/>
                  </a:lnTo>
                  <a:lnTo>
                    <a:pt x="3072" y="1379"/>
                  </a:lnTo>
                  <a:lnTo>
                    <a:pt x="3045" y="1229"/>
                  </a:lnTo>
                  <a:lnTo>
                    <a:pt x="3004" y="1079"/>
                  </a:lnTo>
                  <a:lnTo>
                    <a:pt x="2963" y="943"/>
                  </a:lnTo>
                  <a:lnTo>
                    <a:pt x="2895" y="806"/>
                  </a:lnTo>
                  <a:lnTo>
                    <a:pt x="2813" y="683"/>
                  </a:lnTo>
                  <a:lnTo>
                    <a:pt x="2731" y="560"/>
                  </a:lnTo>
                  <a:lnTo>
                    <a:pt x="2635" y="451"/>
                  </a:lnTo>
                  <a:lnTo>
                    <a:pt x="2526" y="356"/>
                  </a:lnTo>
                  <a:lnTo>
                    <a:pt x="2403" y="260"/>
                  </a:lnTo>
                  <a:lnTo>
                    <a:pt x="2280" y="192"/>
                  </a:lnTo>
                  <a:lnTo>
                    <a:pt x="2144" y="123"/>
                  </a:lnTo>
                  <a:lnTo>
                    <a:pt x="2007" y="69"/>
                  </a:lnTo>
                  <a:lnTo>
                    <a:pt x="1857" y="41"/>
                  </a:lnTo>
                  <a:lnTo>
                    <a:pt x="1707" y="14"/>
                  </a:lnTo>
                  <a:lnTo>
                    <a:pt x="1557" y="1"/>
                  </a:lnTo>
                  <a:close/>
                </a:path>
              </a:pathLst>
            </a:custGeom>
            <a:solidFill>
              <a:srgbClr val="895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52;p17"/>
            <p:cNvSpPr/>
            <p:nvPr/>
          </p:nvSpPr>
          <p:spPr>
            <a:xfrm>
              <a:off x="2285275" y="1728500"/>
              <a:ext cx="88075" cy="213325"/>
            </a:xfrm>
            <a:custGeom>
              <a:avLst/>
              <a:gdLst/>
              <a:ahLst/>
              <a:cxnLst/>
              <a:rect l="l" t="t" r="r" b="b"/>
              <a:pathLst>
                <a:path w="3523" h="8533" extrusionOk="0">
                  <a:moveTo>
                    <a:pt x="2977" y="0"/>
                  </a:moveTo>
                  <a:lnTo>
                    <a:pt x="2786" y="109"/>
                  </a:lnTo>
                  <a:lnTo>
                    <a:pt x="2581" y="218"/>
                  </a:lnTo>
                  <a:lnTo>
                    <a:pt x="2403" y="355"/>
                  </a:lnTo>
                  <a:lnTo>
                    <a:pt x="2226" y="505"/>
                  </a:lnTo>
                  <a:lnTo>
                    <a:pt x="2062" y="669"/>
                  </a:lnTo>
                  <a:lnTo>
                    <a:pt x="1898" y="847"/>
                  </a:lnTo>
                  <a:lnTo>
                    <a:pt x="1748" y="1038"/>
                  </a:lnTo>
                  <a:lnTo>
                    <a:pt x="1598" y="1229"/>
                  </a:lnTo>
                  <a:lnTo>
                    <a:pt x="1461" y="1434"/>
                  </a:lnTo>
                  <a:lnTo>
                    <a:pt x="1339" y="1652"/>
                  </a:lnTo>
                  <a:lnTo>
                    <a:pt x="1093" y="2062"/>
                  </a:lnTo>
                  <a:lnTo>
                    <a:pt x="874" y="2485"/>
                  </a:lnTo>
                  <a:lnTo>
                    <a:pt x="683" y="2881"/>
                  </a:lnTo>
                  <a:lnTo>
                    <a:pt x="519" y="3208"/>
                  </a:lnTo>
                  <a:lnTo>
                    <a:pt x="383" y="3550"/>
                  </a:lnTo>
                  <a:lnTo>
                    <a:pt x="274" y="3905"/>
                  </a:lnTo>
                  <a:lnTo>
                    <a:pt x="178" y="4246"/>
                  </a:lnTo>
                  <a:lnTo>
                    <a:pt x="96" y="4601"/>
                  </a:lnTo>
                  <a:lnTo>
                    <a:pt x="42" y="4956"/>
                  </a:lnTo>
                  <a:lnTo>
                    <a:pt x="14" y="5311"/>
                  </a:lnTo>
                  <a:lnTo>
                    <a:pt x="1" y="5652"/>
                  </a:lnTo>
                  <a:lnTo>
                    <a:pt x="14" y="6007"/>
                  </a:lnTo>
                  <a:lnTo>
                    <a:pt x="42" y="6362"/>
                  </a:lnTo>
                  <a:lnTo>
                    <a:pt x="96" y="6717"/>
                  </a:lnTo>
                  <a:lnTo>
                    <a:pt x="178" y="7058"/>
                  </a:lnTo>
                  <a:lnTo>
                    <a:pt x="287" y="7400"/>
                  </a:lnTo>
                  <a:lnTo>
                    <a:pt x="410" y="7741"/>
                  </a:lnTo>
                  <a:lnTo>
                    <a:pt x="574" y="8069"/>
                  </a:lnTo>
                  <a:lnTo>
                    <a:pt x="752" y="8396"/>
                  </a:lnTo>
                  <a:lnTo>
                    <a:pt x="779" y="8424"/>
                  </a:lnTo>
                  <a:lnTo>
                    <a:pt x="806" y="8451"/>
                  </a:lnTo>
                  <a:lnTo>
                    <a:pt x="902" y="8492"/>
                  </a:lnTo>
                  <a:lnTo>
                    <a:pt x="997" y="8519"/>
                  </a:lnTo>
                  <a:lnTo>
                    <a:pt x="1120" y="8533"/>
                  </a:lnTo>
                  <a:lnTo>
                    <a:pt x="1216" y="8533"/>
                  </a:lnTo>
                  <a:lnTo>
                    <a:pt x="1298" y="8519"/>
                  </a:lnTo>
                  <a:lnTo>
                    <a:pt x="1339" y="8492"/>
                  </a:lnTo>
                  <a:lnTo>
                    <a:pt x="1352" y="8465"/>
                  </a:lnTo>
                  <a:lnTo>
                    <a:pt x="1339" y="8451"/>
                  </a:lnTo>
                  <a:lnTo>
                    <a:pt x="1175" y="8137"/>
                  </a:lnTo>
                  <a:lnTo>
                    <a:pt x="1025" y="7837"/>
                  </a:lnTo>
                  <a:lnTo>
                    <a:pt x="902" y="7523"/>
                  </a:lnTo>
                  <a:lnTo>
                    <a:pt x="792" y="7209"/>
                  </a:lnTo>
                  <a:lnTo>
                    <a:pt x="724" y="6881"/>
                  </a:lnTo>
                  <a:lnTo>
                    <a:pt x="670" y="6567"/>
                  </a:lnTo>
                  <a:lnTo>
                    <a:pt x="629" y="6253"/>
                  </a:lnTo>
                  <a:lnTo>
                    <a:pt x="615" y="5925"/>
                  </a:lnTo>
                  <a:lnTo>
                    <a:pt x="615" y="5611"/>
                  </a:lnTo>
                  <a:lnTo>
                    <a:pt x="642" y="5284"/>
                  </a:lnTo>
                  <a:lnTo>
                    <a:pt x="683" y="4956"/>
                  </a:lnTo>
                  <a:lnTo>
                    <a:pt x="738" y="4628"/>
                  </a:lnTo>
                  <a:lnTo>
                    <a:pt x="820" y="4314"/>
                  </a:lnTo>
                  <a:lnTo>
                    <a:pt x="902" y="3987"/>
                  </a:lnTo>
                  <a:lnTo>
                    <a:pt x="1011" y="3659"/>
                  </a:lnTo>
                  <a:lnTo>
                    <a:pt x="1134" y="3331"/>
                  </a:lnTo>
                  <a:lnTo>
                    <a:pt x="1298" y="2922"/>
                  </a:lnTo>
                  <a:lnTo>
                    <a:pt x="1502" y="2485"/>
                  </a:lnTo>
                  <a:lnTo>
                    <a:pt x="1762" y="2034"/>
                  </a:lnTo>
                  <a:lnTo>
                    <a:pt x="1898" y="1802"/>
                  </a:lnTo>
                  <a:lnTo>
                    <a:pt x="2035" y="1570"/>
                  </a:lnTo>
                  <a:lnTo>
                    <a:pt x="2199" y="1352"/>
                  </a:lnTo>
                  <a:lnTo>
                    <a:pt x="2349" y="1147"/>
                  </a:lnTo>
                  <a:lnTo>
                    <a:pt x="2526" y="956"/>
                  </a:lnTo>
                  <a:lnTo>
                    <a:pt x="2704" y="765"/>
                  </a:lnTo>
                  <a:lnTo>
                    <a:pt x="2881" y="601"/>
                  </a:lnTo>
                  <a:lnTo>
                    <a:pt x="3072" y="464"/>
                  </a:lnTo>
                  <a:lnTo>
                    <a:pt x="3264" y="328"/>
                  </a:lnTo>
                  <a:lnTo>
                    <a:pt x="3468" y="232"/>
                  </a:lnTo>
                  <a:lnTo>
                    <a:pt x="3496" y="218"/>
                  </a:lnTo>
                  <a:lnTo>
                    <a:pt x="3523" y="191"/>
                  </a:lnTo>
                  <a:lnTo>
                    <a:pt x="3523" y="178"/>
                  </a:lnTo>
                  <a:lnTo>
                    <a:pt x="3509" y="150"/>
                  </a:lnTo>
                  <a:lnTo>
                    <a:pt x="3441" y="109"/>
                  </a:lnTo>
                  <a:lnTo>
                    <a:pt x="3359" y="68"/>
                  </a:lnTo>
                  <a:lnTo>
                    <a:pt x="3250" y="27"/>
                  </a:lnTo>
                  <a:lnTo>
                    <a:pt x="31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53;p17"/>
            <p:cNvSpPr/>
            <p:nvPr/>
          </p:nvSpPr>
          <p:spPr>
            <a:xfrm>
              <a:off x="2379825" y="1763975"/>
              <a:ext cx="76475" cy="171725"/>
            </a:xfrm>
            <a:custGeom>
              <a:avLst/>
              <a:gdLst/>
              <a:ahLst/>
              <a:cxnLst/>
              <a:rect l="l" t="t" r="r" b="b"/>
              <a:pathLst>
                <a:path w="3059" h="6869" extrusionOk="0">
                  <a:moveTo>
                    <a:pt x="2567" y="1"/>
                  </a:moveTo>
                  <a:lnTo>
                    <a:pt x="2335" y="83"/>
                  </a:lnTo>
                  <a:lnTo>
                    <a:pt x="2117" y="178"/>
                  </a:lnTo>
                  <a:lnTo>
                    <a:pt x="1898" y="288"/>
                  </a:lnTo>
                  <a:lnTo>
                    <a:pt x="1707" y="424"/>
                  </a:lnTo>
                  <a:lnTo>
                    <a:pt x="1529" y="561"/>
                  </a:lnTo>
                  <a:lnTo>
                    <a:pt x="1352" y="725"/>
                  </a:lnTo>
                  <a:lnTo>
                    <a:pt x="1188" y="888"/>
                  </a:lnTo>
                  <a:lnTo>
                    <a:pt x="1038" y="1079"/>
                  </a:lnTo>
                  <a:lnTo>
                    <a:pt x="901" y="1271"/>
                  </a:lnTo>
                  <a:lnTo>
                    <a:pt x="779" y="1475"/>
                  </a:lnTo>
                  <a:lnTo>
                    <a:pt x="656" y="1694"/>
                  </a:lnTo>
                  <a:lnTo>
                    <a:pt x="546" y="1912"/>
                  </a:lnTo>
                  <a:lnTo>
                    <a:pt x="451" y="2144"/>
                  </a:lnTo>
                  <a:lnTo>
                    <a:pt x="369" y="2376"/>
                  </a:lnTo>
                  <a:lnTo>
                    <a:pt x="287" y="2622"/>
                  </a:lnTo>
                  <a:lnTo>
                    <a:pt x="219" y="2868"/>
                  </a:lnTo>
                  <a:lnTo>
                    <a:pt x="164" y="3114"/>
                  </a:lnTo>
                  <a:lnTo>
                    <a:pt x="110" y="3373"/>
                  </a:lnTo>
                  <a:lnTo>
                    <a:pt x="69" y="3633"/>
                  </a:lnTo>
                  <a:lnTo>
                    <a:pt x="41" y="3892"/>
                  </a:lnTo>
                  <a:lnTo>
                    <a:pt x="0" y="4397"/>
                  </a:lnTo>
                  <a:lnTo>
                    <a:pt x="0" y="4902"/>
                  </a:lnTo>
                  <a:lnTo>
                    <a:pt x="14" y="5407"/>
                  </a:lnTo>
                  <a:lnTo>
                    <a:pt x="69" y="5872"/>
                  </a:lnTo>
                  <a:lnTo>
                    <a:pt x="151" y="6322"/>
                  </a:lnTo>
                  <a:lnTo>
                    <a:pt x="246" y="6732"/>
                  </a:lnTo>
                  <a:lnTo>
                    <a:pt x="260" y="6759"/>
                  </a:lnTo>
                  <a:lnTo>
                    <a:pt x="287" y="6786"/>
                  </a:lnTo>
                  <a:lnTo>
                    <a:pt x="369" y="6827"/>
                  </a:lnTo>
                  <a:lnTo>
                    <a:pt x="465" y="6855"/>
                  </a:lnTo>
                  <a:lnTo>
                    <a:pt x="574" y="6868"/>
                  </a:lnTo>
                  <a:lnTo>
                    <a:pt x="683" y="6868"/>
                  </a:lnTo>
                  <a:lnTo>
                    <a:pt x="779" y="6855"/>
                  </a:lnTo>
                  <a:lnTo>
                    <a:pt x="806" y="6841"/>
                  </a:lnTo>
                  <a:lnTo>
                    <a:pt x="833" y="6814"/>
                  </a:lnTo>
                  <a:lnTo>
                    <a:pt x="847" y="6786"/>
                  </a:lnTo>
                  <a:lnTo>
                    <a:pt x="833" y="6759"/>
                  </a:lnTo>
                  <a:lnTo>
                    <a:pt x="765" y="6500"/>
                  </a:lnTo>
                  <a:lnTo>
                    <a:pt x="710" y="6254"/>
                  </a:lnTo>
                  <a:lnTo>
                    <a:pt x="656" y="6008"/>
                  </a:lnTo>
                  <a:lnTo>
                    <a:pt x="628" y="5762"/>
                  </a:lnTo>
                  <a:lnTo>
                    <a:pt x="587" y="5517"/>
                  </a:lnTo>
                  <a:lnTo>
                    <a:pt x="574" y="5271"/>
                  </a:lnTo>
                  <a:lnTo>
                    <a:pt x="560" y="5025"/>
                  </a:lnTo>
                  <a:lnTo>
                    <a:pt x="560" y="4779"/>
                  </a:lnTo>
                  <a:lnTo>
                    <a:pt x="574" y="4534"/>
                  </a:lnTo>
                  <a:lnTo>
                    <a:pt x="587" y="4301"/>
                  </a:lnTo>
                  <a:lnTo>
                    <a:pt x="615" y="4056"/>
                  </a:lnTo>
                  <a:lnTo>
                    <a:pt x="656" y="3810"/>
                  </a:lnTo>
                  <a:lnTo>
                    <a:pt x="697" y="3564"/>
                  </a:lnTo>
                  <a:lnTo>
                    <a:pt x="751" y="3318"/>
                  </a:lnTo>
                  <a:lnTo>
                    <a:pt x="820" y="3073"/>
                  </a:lnTo>
                  <a:lnTo>
                    <a:pt x="901" y="2827"/>
                  </a:lnTo>
                  <a:lnTo>
                    <a:pt x="1024" y="2458"/>
                  </a:lnTo>
                  <a:lnTo>
                    <a:pt x="1202" y="2076"/>
                  </a:lnTo>
                  <a:lnTo>
                    <a:pt x="1297" y="1871"/>
                  </a:lnTo>
                  <a:lnTo>
                    <a:pt x="1407" y="1680"/>
                  </a:lnTo>
                  <a:lnTo>
                    <a:pt x="1529" y="1489"/>
                  </a:lnTo>
                  <a:lnTo>
                    <a:pt x="1652" y="1298"/>
                  </a:lnTo>
                  <a:lnTo>
                    <a:pt x="1789" y="1120"/>
                  </a:lnTo>
                  <a:lnTo>
                    <a:pt x="1939" y="943"/>
                  </a:lnTo>
                  <a:lnTo>
                    <a:pt x="2089" y="793"/>
                  </a:lnTo>
                  <a:lnTo>
                    <a:pt x="2253" y="643"/>
                  </a:lnTo>
                  <a:lnTo>
                    <a:pt x="2417" y="520"/>
                  </a:lnTo>
                  <a:lnTo>
                    <a:pt x="2594" y="410"/>
                  </a:lnTo>
                  <a:lnTo>
                    <a:pt x="2772" y="315"/>
                  </a:lnTo>
                  <a:lnTo>
                    <a:pt x="2963" y="247"/>
                  </a:lnTo>
                  <a:lnTo>
                    <a:pt x="3018" y="233"/>
                  </a:lnTo>
                  <a:lnTo>
                    <a:pt x="3045" y="206"/>
                  </a:lnTo>
                  <a:lnTo>
                    <a:pt x="3059" y="192"/>
                  </a:lnTo>
                  <a:lnTo>
                    <a:pt x="3059" y="165"/>
                  </a:lnTo>
                  <a:lnTo>
                    <a:pt x="3045" y="151"/>
                  </a:lnTo>
                  <a:lnTo>
                    <a:pt x="3018" y="124"/>
                  </a:lnTo>
                  <a:lnTo>
                    <a:pt x="2936" y="83"/>
                  </a:lnTo>
                  <a:lnTo>
                    <a:pt x="2840" y="42"/>
                  </a:lnTo>
                  <a:lnTo>
                    <a:pt x="2731" y="15"/>
                  </a:lnTo>
                  <a:lnTo>
                    <a:pt x="26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54;p17"/>
            <p:cNvSpPr/>
            <p:nvPr/>
          </p:nvSpPr>
          <p:spPr>
            <a:xfrm>
              <a:off x="2191075" y="1754775"/>
              <a:ext cx="202425" cy="93875"/>
            </a:xfrm>
            <a:custGeom>
              <a:avLst/>
              <a:gdLst/>
              <a:ahLst/>
              <a:cxnLst/>
              <a:rect l="l" t="t" r="r" b="b"/>
              <a:pathLst>
                <a:path w="8097" h="3755" extrusionOk="0">
                  <a:moveTo>
                    <a:pt x="1857" y="0"/>
                  </a:moveTo>
                  <a:lnTo>
                    <a:pt x="1666" y="14"/>
                  </a:lnTo>
                  <a:lnTo>
                    <a:pt x="1489" y="41"/>
                  </a:lnTo>
                  <a:lnTo>
                    <a:pt x="1311" y="82"/>
                  </a:lnTo>
                  <a:lnTo>
                    <a:pt x="1134" y="150"/>
                  </a:lnTo>
                  <a:lnTo>
                    <a:pt x="970" y="219"/>
                  </a:lnTo>
                  <a:lnTo>
                    <a:pt x="820" y="314"/>
                  </a:lnTo>
                  <a:lnTo>
                    <a:pt x="669" y="424"/>
                  </a:lnTo>
                  <a:lnTo>
                    <a:pt x="547" y="546"/>
                  </a:lnTo>
                  <a:lnTo>
                    <a:pt x="424" y="669"/>
                  </a:lnTo>
                  <a:lnTo>
                    <a:pt x="314" y="819"/>
                  </a:lnTo>
                  <a:lnTo>
                    <a:pt x="219" y="970"/>
                  </a:lnTo>
                  <a:lnTo>
                    <a:pt x="137" y="1133"/>
                  </a:lnTo>
                  <a:lnTo>
                    <a:pt x="82" y="1311"/>
                  </a:lnTo>
                  <a:lnTo>
                    <a:pt x="28" y="1488"/>
                  </a:lnTo>
                  <a:lnTo>
                    <a:pt x="0" y="1666"/>
                  </a:lnTo>
                  <a:lnTo>
                    <a:pt x="0" y="1857"/>
                  </a:lnTo>
                  <a:lnTo>
                    <a:pt x="0" y="1898"/>
                  </a:lnTo>
                  <a:lnTo>
                    <a:pt x="0" y="2089"/>
                  </a:lnTo>
                  <a:lnTo>
                    <a:pt x="28" y="2280"/>
                  </a:lnTo>
                  <a:lnTo>
                    <a:pt x="82" y="2458"/>
                  </a:lnTo>
                  <a:lnTo>
                    <a:pt x="137" y="2622"/>
                  </a:lnTo>
                  <a:lnTo>
                    <a:pt x="219" y="2785"/>
                  </a:lnTo>
                  <a:lnTo>
                    <a:pt x="314" y="2936"/>
                  </a:lnTo>
                  <a:lnTo>
                    <a:pt x="424" y="3086"/>
                  </a:lnTo>
                  <a:lnTo>
                    <a:pt x="547" y="3209"/>
                  </a:lnTo>
                  <a:lnTo>
                    <a:pt x="669" y="3332"/>
                  </a:lnTo>
                  <a:lnTo>
                    <a:pt x="820" y="3441"/>
                  </a:lnTo>
                  <a:lnTo>
                    <a:pt x="970" y="3536"/>
                  </a:lnTo>
                  <a:lnTo>
                    <a:pt x="1134" y="3618"/>
                  </a:lnTo>
                  <a:lnTo>
                    <a:pt x="1311" y="3673"/>
                  </a:lnTo>
                  <a:lnTo>
                    <a:pt x="1489" y="3727"/>
                  </a:lnTo>
                  <a:lnTo>
                    <a:pt x="1666" y="3755"/>
                  </a:lnTo>
                  <a:lnTo>
                    <a:pt x="6417" y="3755"/>
                  </a:lnTo>
                  <a:lnTo>
                    <a:pt x="6608" y="3727"/>
                  </a:lnTo>
                  <a:lnTo>
                    <a:pt x="6786" y="3673"/>
                  </a:lnTo>
                  <a:lnTo>
                    <a:pt x="6950" y="3618"/>
                  </a:lnTo>
                  <a:lnTo>
                    <a:pt x="7114" y="3536"/>
                  </a:lnTo>
                  <a:lnTo>
                    <a:pt x="7277" y="3441"/>
                  </a:lnTo>
                  <a:lnTo>
                    <a:pt x="7414" y="3332"/>
                  </a:lnTo>
                  <a:lnTo>
                    <a:pt x="7550" y="3209"/>
                  </a:lnTo>
                  <a:lnTo>
                    <a:pt x="7673" y="3086"/>
                  </a:lnTo>
                  <a:lnTo>
                    <a:pt x="7769" y="2936"/>
                  </a:lnTo>
                  <a:lnTo>
                    <a:pt x="7864" y="2785"/>
                  </a:lnTo>
                  <a:lnTo>
                    <a:pt x="7946" y="2622"/>
                  </a:lnTo>
                  <a:lnTo>
                    <a:pt x="8015" y="2458"/>
                  </a:lnTo>
                  <a:lnTo>
                    <a:pt x="8056" y="2280"/>
                  </a:lnTo>
                  <a:lnTo>
                    <a:pt x="8083" y="2089"/>
                  </a:lnTo>
                  <a:lnTo>
                    <a:pt x="8096" y="1898"/>
                  </a:lnTo>
                  <a:lnTo>
                    <a:pt x="8096" y="1857"/>
                  </a:lnTo>
                  <a:lnTo>
                    <a:pt x="8083" y="1666"/>
                  </a:lnTo>
                  <a:lnTo>
                    <a:pt x="8056" y="1488"/>
                  </a:lnTo>
                  <a:lnTo>
                    <a:pt x="8015" y="1311"/>
                  </a:lnTo>
                  <a:lnTo>
                    <a:pt x="7946" y="1133"/>
                  </a:lnTo>
                  <a:lnTo>
                    <a:pt x="7864" y="970"/>
                  </a:lnTo>
                  <a:lnTo>
                    <a:pt x="7769" y="819"/>
                  </a:lnTo>
                  <a:lnTo>
                    <a:pt x="7673" y="669"/>
                  </a:lnTo>
                  <a:lnTo>
                    <a:pt x="7550" y="546"/>
                  </a:lnTo>
                  <a:lnTo>
                    <a:pt x="7414" y="424"/>
                  </a:lnTo>
                  <a:lnTo>
                    <a:pt x="7277" y="314"/>
                  </a:lnTo>
                  <a:lnTo>
                    <a:pt x="7114" y="219"/>
                  </a:lnTo>
                  <a:lnTo>
                    <a:pt x="6950" y="150"/>
                  </a:lnTo>
                  <a:lnTo>
                    <a:pt x="6786" y="82"/>
                  </a:lnTo>
                  <a:lnTo>
                    <a:pt x="6608" y="41"/>
                  </a:lnTo>
                  <a:lnTo>
                    <a:pt x="6417" y="14"/>
                  </a:lnTo>
                  <a:lnTo>
                    <a:pt x="6226" y="0"/>
                  </a:lnTo>
                  <a:close/>
                </a:path>
              </a:pathLst>
            </a:custGeom>
            <a:solidFill>
              <a:srgbClr val="895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55;p17"/>
            <p:cNvSpPr/>
            <p:nvPr/>
          </p:nvSpPr>
          <p:spPr>
            <a:xfrm>
              <a:off x="2319400" y="1779350"/>
              <a:ext cx="60100" cy="56000"/>
            </a:xfrm>
            <a:custGeom>
              <a:avLst/>
              <a:gdLst/>
              <a:ahLst/>
              <a:cxnLst/>
              <a:rect l="l" t="t" r="r" b="b"/>
              <a:pathLst>
                <a:path w="2404" h="2240" extrusionOk="0">
                  <a:moveTo>
                    <a:pt x="1" y="0"/>
                  </a:moveTo>
                  <a:lnTo>
                    <a:pt x="1" y="2239"/>
                  </a:lnTo>
                  <a:lnTo>
                    <a:pt x="1298" y="2239"/>
                  </a:lnTo>
                  <a:lnTo>
                    <a:pt x="1421" y="2226"/>
                  </a:lnTo>
                  <a:lnTo>
                    <a:pt x="1530" y="2212"/>
                  </a:lnTo>
                  <a:lnTo>
                    <a:pt x="1626" y="2185"/>
                  </a:lnTo>
                  <a:lnTo>
                    <a:pt x="1735" y="2144"/>
                  </a:lnTo>
                  <a:lnTo>
                    <a:pt x="1830" y="2103"/>
                  </a:lnTo>
                  <a:lnTo>
                    <a:pt x="1926" y="2048"/>
                  </a:lnTo>
                  <a:lnTo>
                    <a:pt x="2008" y="1980"/>
                  </a:lnTo>
                  <a:lnTo>
                    <a:pt x="2090" y="1912"/>
                  </a:lnTo>
                  <a:lnTo>
                    <a:pt x="2158" y="1830"/>
                  </a:lnTo>
                  <a:lnTo>
                    <a:pt x="2226" y="1748"/>
                  </a:lnTo>
                  <a:lnTo>
                    <a:pt x="2281" y="1652"/>
                  </a:lnTo>
                  <a:lnTo>
                    <a:pt x="2322" y="1557"/>
                  </a:lnTo>
                  <a:lnTo>
                    <a:pt x="2363" y="1461"/>
                  </a:lnTo>
                  <a:lnTo>
                    <a:pt x="2390" y="1352"/>
                  </a:lnTo>
                  <a:lnTo>
                    <a:pt x="2404" y="1243"/>
                  </a:lnTo>
                  <a:lnTo>
                    <a:pt x="2404" y="1133"/>
                  </a:lnTo>
                  <a:lnTo>
                    <a:pt x="2404" y="1106"/>
                  </a:lnTo>
                  <a:lnTo>
                    <a:pt x="2404" y="997"/>
                  </a:lnTo>
                  <a:lnTo>
                    <a:pt x="2390" y="888"/>
                  </a:lnTo>
                  <a:lnTo>
                    <a:pt x="2363" y="778"/>
                  </a:lnTo>
                  <a:lnTo>
                    <a:pt x="2322" y="669"/>
                  </a:lnTo>
                  <a:lnTo>
                    <a:pt x="2281" y="574"/>
                  </a:lnTo>
                  <a:lnTo>
                    <a:pt x="2226" y="492"/>
                  </a:lnTo>
                  <a:lnTo>
                    <a:pt x="2158" y="396"/>
                  </a:lnTo>
                  <a:lnTo>
                    <a:pt x="2090" y="314"/>
                  </a:lnTo>
                  <a:lnTo>
                    <a:pt x="2008" y="246"/>
                  </a:lnTo>
                  <a:lnTo>
                    <a:pt x="1926" y="191"/>
                  </a:lnTo>
                  <a:lnTo>
                    <a:pt x="1830" y="137"/>
                  </a:lnTo>
                  <a:lnTo>
                    <a:pt x="1735" y="82"/>
                  </a:lnTo>
                  <a:lnTo>
                    <a:pt x="1626" y="41"/>
                  </a:lnTo>
                  <a:lnTo>
                    <a:pt x="1530" y="14"/>
                  </a:lnTo>
                  <a:lnTo>
                    <a:pt x="1421" y="0"/>
                  </a:lnTo>
                  <a:close/>
                </a:path>
              </a:pathLst>
            </a:custGeom>
            <a:solidFill>
              <a:srgbClr val="A867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56;p17"/>
            <p:cNvSpPr/>
            <p:nvPr/>
          </p:nvSpPr>
          <p:spPr>
            <a:xfrm>
              <a:off x="1200575" y="1810075"/>
              <a:ext cx="18125" cy="2050"/>
            </a:xfrm>
            <a:custGeom>
              <a:avLst/>
              <a:gdLst/>
              <a:ahLst/>
              <a:cxnLst/>
              <a:rect l="l" t="t" r="r" b="b"/>
              <a:pathLst>
                <a:path w="725" h="82" extrusionOk="0">
                  <a:moveTo>
                    <a:pt x="0" y="82"/>
                  </a:moveTo>
                  <a:lnTo>
                    <a:pt x="0" y="82"/>
                  </a:lnTo>
                  <a:lnTo>
                    <a:pt x="355" y="41"/>
                  </a:lnTo>
                  <a:lnTo>
                    <a:pt x="724" y="0"/>
                  </a:lnTo>
                  <a:lnTo>
                    <a:pt x="724" y="0"/>
                  </a:lnTo>
                  <a:lnTo>
                    <a:pt x="355" y="41"/>
                  </a:lnTo>
                  <a:lnTo>
                    <a:pt x="0" y="82"/>
                  </a:lnTo>
                  <a:lnTo>
                    <a:pt x="0" y="8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57;p17"/>
            <p:cNvSpPr/>
            <p:nvPr/>
          </p:nvSpPr>
          <p:spPr>
            <a:xfrm>
              <a:off x="897475" y="1826100"/>
              <a:ext cx="244075" cy="1742450"/>
            </a:xfrm>
            <a:custGeom>
              <a:avLst/>
              <a:gdLst/>
              <a:ahLst/>
              <a:cxnLst/>
              <a:rect l="l" t="t" r="r" b="b"/>
              <a:pathLst>
                <a:path w="9763" h="69698" extrusionOk="0">
                  <a:moveTo>
                    <a:pt x="8698" y="124"/>
                  </a:moveTo>
                  <a:lnTo>
                    <a:pt x="8534" y="151"/>
                  </a:lnTo>
                  <a:lnTo>
                    <a:pt x="8522" y="163"/>
                  </a:lnTo>
                  <a:lnTo>
                    <a:pt x="8522" y="163"/>
                  </a:lnTo>
                  <a:lnTo>
                    <a:pt x="8526" y="162"/>
                  </a:lnTo>
                  <a:lnTo>
                    <a:pt x="8526" y="162"/>
                  </a:lnTo>
                  <a:lnTo>
                    <a:pt x="8547" y="151"/>
                  </a:lnTo>
                  <a:lnTo>
                    <a:pt x="8629" y="139"/>
                  </a:lnTo>
                  <a:lnTo>
                    <a:pt x="8629" y="139"/>
                  </a:lnTo>
                  <a:lnTo>
                    <a:pt x="8698" y="124"/>
                  </a:lnTo>
                  <a:close/>
                  <a:moveTo>
                    <a:pt x="9640" y="1"/>
                  </a:moveTo>
                  <a:lnTo>
                    <a:pt x="9435" y="28"/>
                  </a:lnTo>
                  <a:lnTo>
                    <a:pt x="8916" y="96"/>
                  </a:lnTo>
                  <a:lnTo>
                    <a:pt x="8629" y="139"/>
                  </a:lnTo>
                  <a:lnTo>
                    <a:pt x="8629" y="139"/>
                  </a:lnTo>
                  <a:lnTo>
                    <a:pt x="8526" y="162"/>
                  </a:lnTo>
                  <a:lnTo>
                    <a:pt x="8526" y="162"/>
                  </a:lnTo>
                  <a:lnTo>
                    <a:pt x="8520" y="165"/>
                  </a:lnTo>
                  <a:lnTo>
                    <a:pt x="8522" y="163"/>
                  </a:lnTo>
                  <a:lnTo>
                    <a:pt x="8522" y="163"/>
                  </a:lnTo>
                  <a:lnTo>
                    <a:pt x="8329" y="205"/>
                  </a:lnTo>
                  <a:lnTo>
                    <a:pt x="7974" y="315"/>
                  </a:lnTo>
                  <a:lnTo>
                    <a:pt x="7605" y="451"/>
                  </a:lnTo>
                  <a:lnTo>
                    <a:pt x="7250" y="601"/>
                  </a:lnTo>
                  <a:lnTo>
                    <a:pt x="6882" y="793"/>
                  </a:lnTo>
                  <a:lnTo>
                    <a:pt x="6513" y="997"/>
                  </a:lnTo>
                  <a:lnTo>
                    <a:pt x="6158" y="1216"/>
                  </a:lnTo>
                  <a:lnTo>
                    <a:pt x="5790" y="1462"/>
                  </a:lnTo>
                  <a:lnTo>
                    <a:pt x="5435" y="1721"/>
                  </a:lnTo>
                  <a:lnTo>
                    <a:pt x="5093" y="2021"/>
                  </a:lnTo>
                  <a:lnTo>
                    <a:pt x="4738" y="2322"/>
                  </a:lnTo>
                  <a:lnTo>
                    <a:pt x="4397" y="2649"/>
                  </a:lnTo>
                  <a:lnTo>
                    <a:pt x="4069" y="2991"/>
                  </a:lnTo>
                  <a:lnTo>
                    <a:pt x="3755" y="3359"/>
                  </a:lnTo>
                  <a:lnTo>
                    <a:pt x="3441" y="3742"/>
                  </a:lnTo>
                  <a:lnTo>
                    <a:pt x="3127" y="4137"/>
                  </a:lnTo>
                  <a:lnTo>
                    <a:pt x="2841" y="4561"/>
                  </a:lnTo>
                  <a:lnTo>
                    <a:pt x="2554" y="4984"/>
                  </a:lnTo>
                  <a:lnTo>
                    <a:pt x="2295" y="5434"/>
                  </a:lnTo>
                  <a:lnTo>
                    <a:pt x="2035" y="5899"/>
                  </a:lnTo>
                  <a:lnTo>
                    <a:pt x="1803" y="6390"/>
                  </a:lnTo>
                  <a:lnTo>
                    <a:pt x="1585" y="6882"/>
                  </a:lnTo>
                  <a:lnTo>
                    <a:pt x="1366" y="7387"/>
                  </a:lnTo>
                  <a:lnTo>
                    <a:pt x="1189" y="7906"/>
                  </a:lnTo>
                  <a:lnTo>
                    <a:pt x="1011" y="8452"/>
                  </a:lnTo>
                  <a:lnTo>
                    <a:pt x="861" y="8998"/>
                  </a:lnTo>
                  <a:lnTo>
                    <a:pt x="738" y="9558"/>
                  </a:lnTo>
                  <a:lnTo>
                    <a:pt x="629" y="10131"/>
                  </a:lnTo>
                  <a:lnTo>
                    <a:pt x="547" y="10718"/>
                  </a:lnTo>
                  <a:lnTo>
                    <a:pt x="479" y="11305"/>
                  </a:lnTo>
                  <a:lnTo>
                    <a:pt x="438" y="11919"/>
                  </a:lnTo>
                  <a:lnTo>
                    <a:pt x="424" y="12534"/>
                  </a:lnTo>
                  <a:lnTo>
                    <a:pt x="1" y="69697"/>
                  </a:lnTo>
                  <a:lnTo>
                    <a:pt x="9763" y="69697"/>
                  </a:lnTo>
                  <a:lnTo>
                    <a:pt x="9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58;p17"/>
            <p:cNvSpPr/>
            <p:nvPr/>
          </p:nvSpPr>
          <p:spPr>
            <a:xfrm>
              <a:off x="1450425" y="1815525"/>
              <a:ext cx="251225" cy="1753350"/>
            </a:xfrm>
            <a:custGeom>
              <a:avLst/>
              <a:gdLst/>
              <a:ahLst/>
              <a:cxnLst/>
              <a:rect l="l" t="t" r="r" b="b"/>
              <a:pathLst>
                <a:path w="10049" h="70134" extrusionOk="0">
                  <a:moveTo>
                    <a:pt x="0" y="0"/>
                  </a:moveTo>
                  <a:lnTo>
                    <a:pt x="0" y="70120"/>
                  </a:lnTo>
                  <a:lnTo>
                    <a:pt x="9625" y="70134"/>
                  </a:lnTo>
                  <a:lnTo>
                    <a:pt x="10049" y="12957"/>
                  </a:lnTo>
                  <a:lnTo>
                    <a:pt x="10035" y="12301"/>
                  </a:lnTo>
                  <a:lnTo>
                    <a:pt x="9980" y="11660"/>
                  </a:lnTo>
                  <a:lnTo>
                    <a:pt x="9898" y="11018"/>
                  </a:lnTo>
                  <a:lnTo>
                    <a:pt x="9803" y="10390"/>
                  </a:lnTo>
                  <a:lnTo>
                    <a:pt x="9666" y="9776"/>
                  </a:lnTo>
                  <a:lnTo>
                    <a:pt x="9502" y="9175"/>
                  </a:lnTo>
                  <a:lnTo>
                    <a:pt x="9311" y="8588"/>
                  </a:lnTo>
                  <a:lnTo>
                    <a:pt x="9107" y="8015"/>
                  </a:lnTo>
                  <a:lnTo>
                    <a:pt x="8874" y="7455"/>
                  </a:lnTo>
                  <a:lnTo>
                    <a:pt x="8615" y="6909"/>
                  </a:lnTo>
                  <a:lnTo>
                    <a:pt x="8342" y="6376"/>
                  </a:lnTo>
                  <a:lnTo>
                    <a:pt x="8055" y="5857"/>
                  </a:lnTo>
                  <a:lnTo>
                    <a:pt x="7741" y="5366"/>
                  </a:lnTo>
                  <a:lnTo>
                    <a:pt x="7414" y="4888"/>
                  </a:lnTo>
                  <a:lnTo>
                    <a:pt x="7072" y="4424"/>
                  </a:lnTo>
                  <a:lnTo>
                    <a:pt x="6704" y="3973"/>
                  </a:lnTo>
                  <a:lnTo>
                    <a:pt x="6335" y="3550"/>
                  </a:lnTo>
                  <a:lnTo>
                    <a:pt x="5953" y="3154"/>
                  </a:lnTo>
                  <a:lnTo>
                    <a:pt x="5557" y="2772"/>
                  </a:lnTo>
                  <a:lnTo>
                    <a:pt x="5147" y="2403"/>
                  </a:lnTo>
                  <a:lnTo>
                    <a:pt x="4738" y="2062"/>
                  </a:lnTo>
                  <a:lnTo>
                    <a:pt x="4314" y="1748"/>
                  </a:lnTo>
                  <a:lnTo>
                    <a:pt x="3891" y="1461"/>
                  </a:lnTo>
                  <a:lnTo>
                    <a:pt x="3468" y="1188"/>
                  </a:lnTo>
                  <a:lnTo>
                    <a:pt x="3031" y="942"/>
                  </a:lnTo>
                  <a:lnTo>
                    <a:pt x="2594" y="724"/>
                  </a:lnTo>
                  <a:lnTo>
                    <a:pt x="2157" y="533"/>
                  </a:lnTo>
                  <a:lnTo>
                    <a:pt x="1720" y="369"/>
                  </a:lnTo>
                  <a:lnTo>
                    <a:pt x="1284" y="233"/>
                  </a:lnTo>
                  <a:lnTo>
                    <a:pt x="860" y="123"/>
                  </a:lnTo>
                  <a:lnTo>
                    <a:pt x="423" y="5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59;p17"/>
            <p:cNvSpPr/>
            <p:nvPr/>
          </p:nvSpPr>
          <p:spPr>
            <a:xfrm>
              <a:off x="1101600" y="1802550"/>
              <a:ext cx="80900" cy="257375"/>
            </a:xfrm>
            <a:custGeom>
              <a:avLst/>
              <a:gdLst/>
              <a:ahLst/>
              <a:cxnLst/>
              <a:rect l="l" t="t" r="r" b="b"/>
              <a:pathLst>
                <a:path w="3236" h="10295" extrusionOk="0">
                  <a:moveTo>
                    <a:pt x="3236" y="1"/>
                  </a:moveTo>
                  <a:lnTo>
                    <a:pt x="2799" y="14"/>
                  </a:lnTo>
                  <a:lnTo>
                    <a:pt x="2389" y="55"/>
                  </a:lnTo>
                  <a:lnTo>
                    <a:pt x="2007" y="124"/>
                  </a:lnTo>
                  <a:lnTo>
                    <a:pt x="1830" y="178"/>
                  </a:lnTo>
                  <a:lnTo>
                    <a:pt x="1652" y="233"/>
                  </a:lnTo>
                  <a:lnTo>
                    <a:pt x="1488" y="287"/>
                  </a:lnTo>
                  <a:lnTo>
                    <a:pt x="1338" y="356"/>
                  </a:lnTo>
                  <a:lnTo>
                    <a:pt x="1188" y="424"/>
                  </a:lnTo>
                  <a:lnTo>
                    <a:pt x="1051" y="506"/>
                  </a:lnTo>
                  <a:lnTo>
                    <a:pt x="915" y="588"/>
                  </a:lnTo>
                  <a:lnTo>
                    <a:pt x="792" y="683"/>
                  </a:lnTo>
                  <a:lnTo>
                    <a:pt x="669" y="779"/>
                  </a:lnTo>
                  <a:lnTo>
                    <a:pt x="560" y="888"/>
                  </a:lnTo>
                  <a:lnTo>
                    <a:pt x="464" y="1011"/>
                  </a:lnTo>
                  <a:lnTo>
                    <a:pt x="369" y="1134"/>
                  </a:lnTo>
                  <a:lnTo>
                    <a:pt x="287" y="1243"/>
                  </a:lnTo>
                  <a:lnTo>
                    <a:pt x="232" y="1366"/>
                  </a:lnTo>
                  <a:lnTo>
                    <a:pt x="123" y="1598"/>
                  </a:lnTo>
                  <a:lnTo>
                    <a:pt x="68" y="1803"/>
                  </a:lnTo>
                  <a:lnTo>
                    <a:pt x="28" y="1980"/>
                  </a:lnTo>
                  <a:lnTo>
                    <a:pt x="14" y="2117"/>
                  </a:lnTo>
                  <a:lnTo>
                    <a:pt x="0" y="2253"/>
                  </a:lnTo>
                  <a:lnTo>
                    <a:pt x="0" y="10295"/>
                  </a:lnTo>
                  <a:lnTo>
                    <a:pt x="615" y="10295"/>
                  </a:lnTo>
                  <a:lnTo>
                    <a:pt x="615" y="2240"/>
                  </a:lnTo>
                  <a:lnTo>
                    <a:pt x="615" y="2144"/>
                  </a:lnTo>
                  <a:lnTo>
                    <a:pt x="628" y="2049"/>
                  </a:lnTo>
                  <a:lnTo>
                    <a:pt x="656" y="1926"/>
                  </a:lnTo>
                  <a:lnTo>
                    <a:pt x="710" y="1789"/>
                  </a:lnTo>
                  <a:lnTo>
                    <a:pt x="778" y="1639"/>
                  </a:lnTo>
                  <a:lnTo>
                    <a:pt x="874" y="1475"/>
                  </a:lnTo>
                  <a:lnTo>
                    <a:pt x="1011" y="1311"/>
                  </a:lnTo>
                  <a:lnTo>
                    <a:pt x="1092" y="1229"/>
                  </a:lnTo>
                  <a:lnTo>
                    <a:pt x="1188" y="1147"/>
                  </a:lnTo>
                  <a:lnTo>
                    <a:pt x="1284" y="1079"/>
                  </a:lnTo>
                  <a:lnTo>
                    <a:pt x="1393" y="1011"/>
                  </a:lnTo>
                  <a:lnTo>
                    <a:pt x="1625" y="888"/>
                  </a:lnTo>
                  <a:lnTo>
                    <a:pt x="1898" y="793"/>
                  </a:lnTo>
                  <a:lnTo>
                    <a:pt x="2185" y="711"/>
                  </a:lnTo>
                  <a:lnTo>
                    <a:pt x="2512" y="656"/>
                  </a:lnTo>
                  <a:lnTo>
                    <a:pt x="2854" y="629"/>
                  </a:lnTo>
                  <a:lnTo>
                    <a:pt x="3236" y="615"/>
                  </a:lnTo>
                  <a:lnTo>
                    <a:pt x="32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60;p17"/>
            <p:cNvSpPr/>
            <p:nvPr/>
          </p:nvSpPr>
          <p:spPr>
            <a:xfrm>
              <a:off x="1422425" y="1802550"/>
              <a:ext cx="70675" cy="571400"/>
            </a:xfrm>
            <a:custGeom>
              <a:avLst/>
              <a:gdLst/>
              <a:ahLst/>
              <a:cxnLst/>
              <a:rect l="l" t="t" r="r" b="b"/>
              <a:pathLst>
                <a:path w="2827" h="22856" extrusionOk="0">
                  <a:moveTo>
                    <a:pt x="1" y="1"/>
                  </a:moveTo>
                  <a:lnTo>
                    <a:pt x="69" y="615"/>
                  </a:lnTo>
                  <a:lnTo>
                    <a:pt x="219" y="601"/>
                  </a:lnTo>
                  <a:lnTo>
                    <a:pt x="383" y="615"/>
                  </a:lnTo>
                  <a:lnTo>
                    <a:pt x="601" y="629"/>
                  </a:lnTo>
                  <a:lnTo>
                    <a:pt x="834" y="683"/>
                  </a:lnTo>
                  <a:lnTo>
                    <a:pt x="956" y="724"/>
                  </a:lnTo>
                  <a:lnTo>
                    <a:pt x="1093" y="765"/>
                  </a:lnTo>
                  <a:lnTo>
                    <a:pt x="1216" y="820"/>
                  </a:lnTo>
                  <a:lnTo>
                    <a:pt x="1339" y="888"/>
                  </a:lnTo>
                  <a:lnTo>
                    <a:pt x="1462" y="970"/>
                  </a:lnTo>
                  <a:lnTo>
                    <a:pt x="1584" y="1066"/>
                  </a:lnTo>
                  <a:lnTo>
                    <a:pt x="1735" y="1216"/>
                  </a:lnTo>
                  <a:lnTo>
                    <a:pt x="1857" y="1393"/>
                  </a:lnTo>
                  <a:lnTo>
                    <a:pt x="1967" y="1584"/>
                  </a:lnTo>
                  <a:lnTo>
                    <a:pt x="2049" y="1789"/>
                  </a:lnTo>
                  <a:lnTo>
                    <a:pt x="2117" y="2021"/>
                  </a:lnTo>
                  <a:lnTo>
                    <a:pt x="2171" y="2267"/>
                  </a:lnTo>
                  <a:lnTo>
                    <a:pt x="2199" y="2540"/>
                  </a:lnTo>
                  <a:lnTo>
                    <a:pt x="2212" y="2827"/>
                  </a:lnTo>
                  <a:lnTo>
                    <a:pt x="2212" y="22855"/>
                  </a:lnTo>
                  <a:lnTo>
                    <a:pt x="2827" y="22855"/>
                  </a:lnTo>
                  <a:lnTo>
                    <a:pt x="2827" y="2827"/>
                  </a:lnTo>
                  <a:lnTo>
                    <a:pt x="2813" y="2472"/>
                  </a:lnTo>
                  <a:lnTo>
                    <a:pt x="2772" y="2130"/>
                  </a:lnTo>
                  <a:lnTo>
                    <a:pt x="2704" y="1830"/>
                  </a:lnTo>
                  <a:lnTo>
                    <a:pt x="2608" y="1530"/>
                  </a:lnTo>
                  <a:lnTo>
                    <a:pt x="2554" y="1393"/>
                  </a:lnTo>
                  <a:lnTo>
                    <a:pt x="2499" y="1270"/>
                  </a:lnTo>
                  <a:lnTo>
                    <a:pt x="2431" y="1147"/>
                  </a:lnTo>
                  <a:lnTo>
                    <a:pt x="2349" y="1025"/>
                  </a:lnTo>
                  <a:lnTo>
                    <a:pt x="2267" y="915"/>
                  </a:lnTo>
                  <a:lnTo>
                    <a:pt x="2185" y="806"/>
                  </a:lnTo>
                  <a:lnTo>
                    <a:pt x="2090" y="711"/>
                  </a:lnTo>
                  <a:lnTo>
                    <a:pt x="1980" y="615"/>
                  </a:lnTo>
                  <a:lnTo>
                    <a:pt x="1830" y="479"/>
                  </a:lnTo>
                  <a:lnTo>
                    <a:pt x="1666" y="369"/>
                  </a:lnTo>
                  <a:lnTo>
                    <a:pt x="1502" y="287"/>
                  </a:lnTo>
                  <a:lnTo>
                    <a:pt x="1339" y="205"/>
                  </a:lnTo>
                  <a:lnTo>
                    <a:pt x="1161" y="137"/>
                  </a:lnTo>
                  <a:lnTo>
                    <a:pt x="1011" y="96"/>
                  </a:lnTo>
                  <a:lnTo>
                    <a:pt x="847" y="55"/>
                  </a:lnTo>
                  <a:lnTo>
                    <a:pt x="697" y="28"/>
                  </a:lnTo>
                  <a:lnTo>
                    <a:pt x="42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61;p17"/>
            <p:cNvSpPr/>
            <p:nvPr/>
          </p:nvSpPr>
          <p:spPr>
            <a:xfrm>
              <a:off x="1475675" y="2330900"/>
              <a:ext cx="41675" cy="97650"/>
            </a:xfrm>
            <a:custGeom>
              <a:avLst/>
              <a:gdLst/>
              <a:ahLst/>
              <a:cxnLst/>
              <a:rect l="l" t="t" r="r" b="b"/>
              <a:pathLst>
                <a:path w="1667" h="3906" extrusionOk="0">
                  <a:moveTo>
                    <a:pt x="820" y="1"/>
                  </a:moveTo>
                  <a:lnTo>
                    <a:pt x="656" y="15"/>
                  </a:lnTo>
                  <a:lnTo>
                    <a:pt x="492" y="56"/>
                  </a:lnTo>
                  <a:lnTo>
                    <a:pt x="355" y="110"/>
                  </a:lnTo>
                  <a:lnTo>
                    <a:pt x="233" y="192"/>
                  </a:lnTo>
                  <a:lnTo>
                    <a:pt x="137" y="288"/>
                  </a:lnTo>
                  <a:lnTo>
                    <a:pt x="55" y="397"/>
                  </a:lnTo>
                  <a:lnTo>
                    <a:pt x="14" y="520"/>
                  </a:lnTo>
                  <a:lnTo>
                    <a:pt x="1" y="588"/>
                  </a:lnTo>
                  <a:lnTo>
                    <a:pt x="1" y="643"/>
                  </a:lnTo>
                  <a:lnTo>
                    <a:pt x="1" y="3264"/>
                  </a:lnTo>
                  <a:lnTo>
                    <a:pt x="1" y="3332"/>
                  </a:lnTo>
                  <a:lnTo>
                    <a:pt x="14" y="3400"/>
                  </a:lnTo>
                  <a:lnTo>
                    <a:pt x="55" y="3510"/>
                  </a:lnTo>
                  <a:lnTo>
                    <a:pt x="137" y="3619"/>
                  </a:lnTo>
                  <a:lnTo>
                    <a:pt x="233" y="3714"/>
                  </a:lnTo>
                  <a:lnTo>
                    <a:pt x="355" y="3796"/>
                  </a:lnTo>
                  <a:lnTo>
                    <a:pt x="492" y="3851"/>
                  </a:lnTo>
                  <a:lnTo>
                    <a:pt x="656" y="3892"/>
                  </a:lnTo>
                  <a:lnTo>
                    <a:pt x="820" y="3906"/>
                  </a:lnTo>
                  <a:lnTo>
                    <a:pt x="833" y="3906"/>
                  </a:lnTo>
                  <a:lnTo>
                    <a:pt x="997" y="3892"/>
                  </a:lnTo>
                  <a:lnTo>
                    <a:pt x="1161" y="3851"/>
                  </a:lnTo>
                  <a:lnTo>
                    <a:pt x="1298" y="3796"/>
                  </a:lnTo>
                  <a:lnTo>
                    <a:pt x="1420" y="3714"/>
                  </a:lnTo>
                  <a:lnTo>
                    <a:pt x="1516" y="3619"/>
                  </a:lnTo>
                  <a:lnTo>
                    <a:pt x="1598" y="3510"/>
                  </a:lnTo>
                  <a:lnTo>
                    <a:pt x="1652" y="3400"/>
                  </a:lnTo>
                  <a:lnTo>
                    <a:pt x="1652" y="3332"/>
                  </a:lnTo>
                  <a:lnTo>
                    <a:pt x="1666" y="3264"/>
                  </a:lnTo>
                  <a:lnTo>
                    <a:pt x="1666" y="643"/>
                  </a:lnTo>
                  <a:lnTo>
                    <a:pt x="1652" y="588"/>
                  </a:lnTo>
                  <a:lnTo>
                    <a:pt x="1652" y="520"/>
                  </a:lnTo>
                  <a:lnTo>
                    <a:pt x="1598" y="397"/>
                  </a:lnTo>
                  <a:lnTo>
                    <a:pt x="1516" y="288"/>
                  </a:lnTo>
                  <a:lnTo>
                    <a:pt x="1420" y="192"/>
                  </a:lnTo>
                  <a:lnTo>
                    <a:pt x="1298" y="110"/>
                  </a:lnTo>
                  <a:lnTo>
                    <a:pt x="1161" y="56"/>
                  </a:lnTo>
                  <a:lnTo>
                    <a:pt x="997" y="15"/>
                  </a:lnTo>
                  <a:lnTo>
                    <a:pt x="83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62;p17"/>
            <p:cNvSpPr/>
            <p:nvPr/>
          </p:nvSpPr>
          <p:spPr>
            <a:xfrm>
              <a:off x="1496500" y="2316925"/>
              <a:ext cx="41650" cy="125625"/>
            </a:xfrm>
            <a:custGeom>
              <a:avLst/>
              <a:gdLst/>
              <a:ahLst/>
              <a:cxnLst/>
              <a:rect l="l" t="t" r="r" b="b"/>
              <a:pathLst>
                <a:path w="1666" h="5025" extrusionOk="0">
                  <a:moveTo>
                    <a:pt x="819" y="0"/>
                  </a:moveTo>
                  <a:lnTo>
                    <a:pt x="738" y="14"/>
                  </a:lnTo>
                  <a:lnTo>
                    <a:pt x="656" y="27"/>
                  </a:lnTo>
                  <a:lnTo>
                    <a:pt x="505" y="68"/>
                  </a:lnTo>
                  <a:lnTo>
                    <a:pt x="355" y="150"/>
                  </a:lnTo>
                  <a:lnTo>
                    <a:pt x="232" y="246"/>
                  </a:lnTo>
                  <a:lnTo>
                    <a:pt x="137" y="369"/>
                  </a:lnTo>
                  <a:lnTo>
                    <a:pt x="55" y="505"/>
                  </a:lnTo>
                  <a:lnTo>
                    <a:pt x="14" y="669"/>
                  </a:lnTo>
                  <a:lnTo>
                    <a:pt x="0" y="751"/>
                  </a:lnTo>
                  <a:lnTo>
                    <a:pt x="0" y="833"/>
                  </a:lnTo>
                  <a:lnTo>
                    <a:pt x="0" y="4205"/>
                  </a:lnTo>
                  <a:lnTo>
                    <a:pt x="0" y="4287"/>
                  </a:lnTo>
                  <a:lnTo>
                    <a:pt x="14" y="4369"/>
                  </a:lnTo>
                  <a:lnTo>
                    <a:pt x="55" y="4519"/>
                  </a:lnTo>
                  <a:lnTo>
                    <a:pt x="137" y="4656"/>
                  </a:lnTo>
                  <a:lnTo>
                    <a:pt x="232" y="4779"/>
                  </a:lnTo>
                  <a:lnTo>
                    <a:pt x="355" y="4888"/>
                  </a:lnTo>
                  <a:lnTo>
                    <a:pt x="505" y="4956"/>
                  </a:lnTo>
                  <a:lnTo>
                    <a:pt x="656" y="5011"/>
                  </a:lnTo>
                  <a:lnTo>
                    <a:pt x="738" y="5024"/>
                  </a:lnTo>
                  <a:lnTo>
                    <a:pt x="929" y="5024"/>
                  </a:lnTo>
                  <a:lnTo>
                    <a:pt x="1011" y="5011"/>
                  </a:lnTo>
                  <a:lnTo>
                    <a:pt x="1161" y="4956"/>
                  </a:lnTo>
                  <a:lnTo>
                    <a:pt x="1297" y="4888"/>
                  </a:lnTo>
                  <a:lnTo>
                    <a:pt x="1420" y="4779"/>
                  </a:lnTo>
                  <a:lnTo>
                    <a:pt x="1516" y="4656"/>
                  </a:lnTo>
                  <a:lnTo>
                    <a:pt x="1598" y="4519"/>
                  </a:lnTo>
                  <a:lnTo>
                    <a:pt x="1652" y="4369"/>
                  </a:lnTo>
                  <a:lnTo>
                    <a:pt x="1666" y="4287"/>
                  </a:lnTo>
                  <a:lnTo>
                    <a:pt x="1666" y="4205"/>
                  </a:lnTo>
                  <a:lnTo>
                    <a:pt x="1666" y="833"/>
                  </a:lnTo>
                  <a:lnTo>
                    <a:pt x="1666" y="751"/>
                  </a:lnTo>
                  <a:lnTo>
                    <a:pt x="1652" y="669"/>
                  </a:lnTo>
                  <a:lnTo>
                    <a:pt x="1598" y="505"/>
                  </a:lnTo>
                  <a:lnTo>
                    <a:pt x="1516" y="369"/>
                  </a:lnTo>
                  <a:lnTo>
                    <a:pt x="1420" y="246"/>
                  </a:lnTo>
                  <a:lnTo>
                    <a:pt x="1297" y="150"/>
                  </a:lnTo>
                  <a:lnTo>
                    <a:pt x="1161" y="68"/>
                  </a:lnTo>
                  <a:lnTo>
                    <a:pt x="1011" y="27"/>
                  </a:lnTo>
                  <a:lnTo>
                    <a:pt x="929" y="14"/>
                  </a:lnTo>
                  <a:lnTo>
                    <a:pt x="83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63;p17"/>
            <p:cNvSpPr/>
            <p:nvPr/>
          </p:nvSpPr>
          <p:spPr>
            <a:xfrm>
              <a:off x="952100" y="2052400"/>
              <a:ext cx="308900" cy="440650"/>
            </a:xfrm>
            <a:custGeom>
              <a:avLst/>
              <a:gdLst/>
              <a:ahLst/>
              <a:cxnLst/>
              <a:rect l="l" t="t" r="r" b="b"/>
              <a:pathLst>
                <a:path w="12356" h="17626" extrusionOk="0">
                  <a:moveTo>
                    <a:pt x="5448" y="0"/>
                  </a:moveTo>
                  <a:lnTo>
                    <a:pt x="5161" y="28"/>
                  </a:lnTo>
                  <a:lnTo>
                    <a:pt x="4874" y="69"/>
                  </a:lnTo>
                  <a:lnTo>
                    <a:pt x="4588" y="110"/>
                  </a:lnTo>
                  <a:lnTo>
                    <a:pt x="4315" y="178"/>
                  </a:lnTo>
                  <a:lnTo>
                    <a:pt x="4042" y="260"/>
                  </a:lnTo>
                  <a:lnTo>
                    <a:pt x="3768" y="342"/>
                  </a:lnTo>
                  <a:lnTo>
                    <a:pt x="3509" y="451"/>
                  </a:lnTo>
                  <a:lnTo>
                    <a:pt x="3263" y="560"/>
                  </a:lnTo>
                  <a:lnTo>
                    <a:pt x="3004" y="697"/>
                  </a:lnTo>
                  <a:lnTo>
                    <a:pt x="2772" y="833"/>
                  </a:lnTo>
                  <a:lnTo>
                    <a:pt x="2540" y="983"/>
                  </a:lnTo>
                  <a:lnTo>
                    <a:pt x="2308" y="1134"/>
                  </a:lnTo>
                  <a:lnTo>
                    <a:pt x="2089" y="1311"/>
                  </a:lnTo>
                  <a:lnTo>
                    <a:pt x="1884" y="1489"/>
                  </a:lnTo>
                  <a:lnTo>
                    <a:pt x="1680" y="1680"/>
                  </a:lnTo>
                  <a:lnTo>
                    <a:pt x="1502" y="1884"/>
                  </a:lnTo>
                  <a:lnTo>
                    <a:pt x="1311" y="2089"/>
                  </a:lnTo>
                  <a:lnTo>
                    <a:pt x="1147" y="2308"/>
                  </a:lnTo>
                  <a:lnTo>
                    <a:pt x="983" y="2526"/>
                  </a:lnTo>
                  <a:lnTo>
                    <a:pt x="833" y="2772"/>
                  </a:lnTo>
                  <a:lnTo>
                    <a:pt x="697" y="3004"/>
                  </a:lnTo>
                  <a:lnTo>
                    <a:pt x="574" y="3250"/>
                  </a:lnTo>
                  <a:lnTo>
                    <a:pt x="451" y="3509"/>
                  </a:lnTo>
                  <a:lnTo>
                    <a:pt x="355" y="3768"/>
                  </a:lnTo>
                  <a:lnTo>
                    <a:pt x="260" y="4042"/>
                  </a:lnTo>
                  <a:lnTo>
                    <a:pt x="178" y="4315"/>
                  </a:lnTo>
                  <a:lnTo>
                    <a:pt x="123" y="4588"/>
                  </a:lnTo>
                  <a:lnTo>
                    <a:pt x="69" y="4874"/>
                  </a:lnTo>
                  <a:lnTo>
                    <a:pt x="28" y="5161"/>
                  </a:lnTo>
                  <a:lnTo>
                    <a:pt x="14" y="5448"/>
                  </a:lnTo>
                  <a:lnTo>
                    <a:pt x="0" y="5748"/>
                  </a:lnTo>
                  <a:lnTo>
                    <a:pt x="0" y="13926"/>
                  </a:lnTo>
                  <a:lnTo>
                    <a:pt x="0" y="14172"/>
                  </a:lnTo>
                  <a:lnTo>
                    <a:pt x="14" y="14404"/>
                  </a:lnTo>
                  <a:lnTo>
                    <a:pt x="41" y="14650"/>
                  </a:lnTo>
                  <a:lnTo>
                    <a:pt x="82" y="14882"/>
                  </a:lnTo>
                  <a:lnTo>
                    <a:pt x="123" y="15127"/>
                  </a:lnTo>
                  <a:lnTo>
                    <a:pt x="178" y="15360"/>
                  </a:lnTo>
                  <a:lnTo>
                    <a:pt x="246" y="15592"/>
                  </a:lnTo>
                  <a:lnTo>
                    <a:pt x="314" y="15810"/>
                  </a:lnTo>
                  <a:lnTo>
                    <a:pt x="396" y="16029"/>
                  </a:lnTo>
                  <a:lnTo>
                    <a:pt x="492" y="16261"/>
                  </a:lnTo>
                  <a:lnTo>
                    <a:pt x="587" y="16465"/>
                  </a:lnTo>
                  <a:lnTo>
                    <a:pt x="697" y="16684"/>
                  </a:lnTo>
                  <a:lnTo>
                    <a:pt x="820" y="16889"/>
                  </a:lnTo>
                  <a:lnTo>
                    <a:pt x="956" y="17093"/>
                  </a:lnTo>
                  <a:lnTo>
                    <a:pt x="1093" y="17298"/>
                  </a:lnTo>
                  <a:lnTo>
                    <a:pt x="1243" y="17489"/>
                  </a:lnTo>
                  <a:lnTo>
                    <a:pt x="1721" y="17107"/>
                  </a:lnTo>
                  <a:lnTo>
                    <a:pt x="1584" y="16930"/>
                  </a:lnTo>
                  <a:lnTo>
                    <a:pt x="1461" y="16752"/>
                  </a:lnTo>
                  <a:lnTo>
                    <a:pt x="1352" y="16575"/>
                  </a:lnTo>
                  <a:lnTo>
                    <a:pt x="1243" y="16384"/>
                  </a:lnTo>
                  <a:lnTo>
                    <a:pt x="1147" y="16192"/>
                  </a:lnTo>
                  <a:lnTo>
                    <a:pt x="1052" y="16001"/>
                  </a:lnTo>
                  <a:lnTo>
                    <a:pt x="970" y="15810"/>
                  </a:lnTo>
                  <a:lnTo>
                    <a:pt x="888" y="15605"/>
                  </a:lnTo>
                  <a:lnTo>
                    <a:pt x="833" y="15414"/>
                  </a:lnTo>
                  <a:lnTo>
                    <a:pt x="779" y="15209"/>
                  </a:lnTo>
                  <a:lnTo>
                    <a:pt x="724" y="14991"/>
                  </a:lnTo>
                  <a:lnTo>
                    <a:pt x="683" y="14786"/>
                  </a:lnTo>
                  <a:lnTo>
                    <a:pt x="656" y="14568"/>
                  </a:lnTo>
                  <a:lnTo>
                    <a:pt x="628" y="14363"/>
                  </a:lnTo>
                  <a:lnTo>
                    <a:pt x="615" y="14144"/>
                  </a:lnTo>
                  <a:lnTo>
                    <a:pt x="615" y="13926"/>
                  </a:lnTo>
                  <a:lnTo>
                    <a:pt x="615" y="5748"/>
                  </a:lnTo>
                  <a:lnTo>
                    <a:pt x="615" y="5475"/>
                  </a:lnTo>
                  <a:lnTo>
                    <a:pt x="642" y="5216"/>
                  </a:lnTo>
                  <a:lnTo>
                    <a:pt x="669" y="4956"/>
                  </a:lnTo>
                  <a:lnTo>
                    <a:pt x="724" y="4711"/>
                  </a:lnTo>
                  <a:lnTo>
                    <a:pt x="779" y="4465"/>
                  </a:lnTo>
                  <a:lnTo>
                    <a:pt x="847" y="4219"/>
                  </a:lnTo>
                  <a:lnTo>
                    <a:pt x="929" y="3973"/>
                  </a:lnTo>
                  <a:lnTo>
                    <a:pt x="1011" y="3741"/>
                  </a:lnTo>
                  <a:lnTo>
                    <a:pt x="1120" y="3523"/>
                  </a:lnTo>
                  <a:lnTo>
                    <a:pt x="1229" y="3291"/>
                  </a:lnTo>
                  <a:lnTo>
                    <a:pt x="1352" y="3086"/>
                  </a:lnTo>
                  <a:lnTo>
                    <a:pt x="1488" y="2867"/>
                  </a:lnTo>
                  <a:lnTo>
                    <a:pt x="1639" y="2676"/>
                  </a:lnTo>
                  <a:lnTo>
                    <a:pt x="1789" y="2485"/>
                  </a:lnTo>
                  <a:lnTo>
                    <a:pt x="1953" y="2294"/>
                  </a:lnTo>
                  <a:lnTo>
                    <a:pt x="2117" y="2117"/>
                  </a:lnTo>
                  <a:lnTo>
                    <a:pt x="2294" y="1939"/>
                  </a:lnTo>
                  <a:lnTo>
                    <a:pt x="2485" y="1789"/>
                  </a:lnTo>
                  <a:lnTo>
                    <a:pt x="2676" y="1625"/>
                  </a:lnTo>
                  <a:lnTo>
                    <a:pt x="2881" y="1489"/>
                  </a:lnTo>
                  <a:lnTo>
                    <a:pt x="3086" y="1352"/>
                  </a:lnTo>
                  <a:lnTo>
                    <a:pt x="3304" y="1229"/>
                  </a:lnTo>
                  <a:lnTo>
                    <a:pt x="3523" y="1120"/>
                  </a:lnTo>
                  <a:lnTo>
                    <a:pt x="3755" y="1011"/>
                  </a:lnTo>
                  <a:lnTo>
                    <a:pt x="3987" y="915"/>
                  </a:lnTo>
                  <a:lnTo>
                    <a:pt x="4219" y="833"/>
                  </a:lnTo>
                  <a:lnTo>
                    <a:pt x="4465" y="765"/>
                  </a:lnTo>
                  <a:lnTo>
                    <a:pt x="4711" y="710"/>
                  </a:lnTo>
                  <a:lnTo>
                    <a:pt x="4970" y="669"/>
                  </a:lnTo>
                  <a:lnTo>
                    <a:pt x="5229" y="628"/>
                  </a:lnTo>
                  <a:lnTo>
                    <a:pt x="5489" y="615"/>
                  </a:lnTo>
                  <a:lnTo>
                    <a:pt x="6868" y="615"/>
                  </a:lnTo>
                  <a:lnTo>
                    <a:pt x="7141" y="628"/>
                  </a:lnTo>
                  <a:lnTo>
                    <a:pt x="7386" y="669"/>
                  </a:lnTo>
                  <a:lnTo>
                    <a:pt x="7646" y="710"/>
                  </a:lnTo>
                  <a:lnTo>
                    <a:pt x="7892" y="765"/>
                  </a:lnTo>
                  <a:lnTo>
                    <a:pt x="8137" y="833"/>
                  </a:lnTo>
                  <a:lnTo>
                    <a:pt x="8369" y="915"/>
                  </a:lnTo>
                  <a:lnTo>
                    <a:pt x="8602" y="1011"/>
                  </a:lnTo>
                  <a:lnTo>
                    <a:pt x="8834" y="1120"/>
                  </a:lnTo>
                  <a:lnTo>
                    <a:pt x="9052" y="1229"/>
                  </a:lnTo>
                  <a:lnTo>
                    <a:pt x="9270" y="1352"/>
                  </a:lnTo>
                  <a:lnTo>
                    <a:pt x="9475" y="1489"/>
                  </a:lnTo>
                  <a:lnTo>
                    <a:pt x="9680" y="1625"/>
                  </a:lnTo>
                  <a:lnTo>
                    <a:pt x="9871" y="1789"/>
                  </a:lnTo>
                  <a:lnTo>
                    <a:pt x="10062" y="1939"/>
                  </a:lnTo>
                  <a:lnTo>
                    <a:pt x="10240" y="2117"/>
                  </a:lnTo>
                  <a:lnTo>
                    <a:pt x="10404" y="2294"/>
                  </a:lnTo>
                  <a:lnTo>
                    <a:pt x="10567" y="2485"/>
                  </a:lnTo>
                  <a:lnTo>
                    <a:pt x="10718" y="2676"/>
                  </a:lnTo>
                  <a:lnTo>
                    <a:pt x="10868" y="2867"/>
                  </a:lnTo>
                  <a:lnTo>
                    <a:pt x="11004" y="3086"/>
                  </a:lnTo>
                  <a:lnTo>
                    <a:pt x="11127" y="3291"/>
                  </a:lnTo>
                  <a:lnTo>
                    <a:pt x="11236" y="3523"/>
                  </a:lnTo>
                  <a:lnTo>
                    <a:pt x="11346" y="3741"/>
                  </a:lnTo>
                  <a:lnTo>
                    <a:pt x="11428" y="3973"/>
                  </a:lnTo>
                  <a:lnTo>
                    <a:pt x="11510" y="4219"/>
                  </a:lnTo>
                  <a:lnTo>
                    <a:pt x="11578" y="4465"/>
                  </a:lnTo>
                  <a:lnTo>
                    <a:pt x="11646" y="4711"/>
                  </a:lnTo>
                  <a:lnTo>
                    <a:pt x="11687" y="4956"/>
                  </a:lnTo>
                  <a:lnTo>
                    <a:pt x="11714" y="5216"/>
                  </a:lnTo>
                  <a:lnTo>
                    <a:pt x="11742" y="5475"/>
                  </a:lnTo>
                  <a:lnTo>
                    <a:pt x="11742" y="5748"/>
                  </a:lnTo>
                  <a:lnTo>
                    <a:pt x="11742" y="13926"/>
                  </a:lnTo>
                  <a:lnTo>
                    <a:pt x="11742" y="14144"/>
                  </a:lnTo>
                  <a:lnTo>
                    <a:pt x="11728" y="14377"/>
                  </a:lnTo>
                  <a:lnTo>
                    <a:pt x="11701" y="14595"/>
                  </a:lnTo>
                  <a:lnTo>
                    <a:pt x="11660" y="14827"/>
                  </a:lnTo>
                  <a:lnTo>
                    <a:pt x="11619" y="15046"/>
                  </a:lnTo>
                  <a:lnTo>
                    <a:pt x="11564" y="15264"/>
                  </a:lnTo>
                  <a:lnTo>
                    <a:pt x="11510" y="15469"/>
                  </a:lnTo>
                  <a:lnTo>
                    <a:pt x="11428" y="15687"/>
                  </a:lnTo>
                  <a:lnTo>
                    <a:pt x="11346" y="15892"/>
                  </a:lnTo>
                  <a:lnTo>
                    <a:pt x="11264" y="16097"/>
                  </a:lnTo>
                  <a:lnTo>
                    <a:pt x="11168" y="16302"/>
                  </a:lnTo>
                  <a:lnTo>
                    <a:pt x="11059" y="16493"/>
                  </a:lnTo>
                  <a:lnTo>
                    <a:pt x="10936" y="16684"/>
                  </a:lnTo>
                  <a:lnTo>
                    <a:pt x="10813" y="16875"/>
                  </a:lnTo>
                  <a:lnTo>
                    <a:pt x="10677" y="17052"/>
                  </a:lnTo>
                  <a:lnTo>
                    <a:pt x="10540" y="17230"/>
                  </a:lnTo>
                  <a:lnTo>
                    <a:pt x="11004" y="17626"/>
                  </a:lnTo>
                  <a:lnTo>
                    <a:pt x="11168" y="17435"/>
                  </a:lnTo>
                  <a:lnTo>
                    <a:pt x="11318" y="17230"/>
                  </a:lnTo>
                  <a:lnTo>
                    <a:pt x="11455" y="17012"/>
                  </a:lnTo>
                  <a:lnTo>
                    <a:pt x="11578" y="16807"/>
                  </a:lnTo>
                  <a:lnTo>
                    <a:pt x="11701" y="16588"/>
                  </a:lnTo>
                  <a:lnTo>
                    <a:pt x="11810" y="16356"/>
                  </a:lnTo>
                  <a:lnTo>
                    <a:pt x="11919" y="16124"/>
                  </a:lnTo>
                  <a:lnTo>
                    <a:pt x="12001" y="15892"/>
                  </a:lnTo>
                  <a:lnTo>
                    <a:pt x="12083" y="15660"/>
                  </a:lnTo>
                  <a:lnTo>
                    <a:pt x="12165" y="15414"/>
                  </a:lnTo>
                  <a:lnTo>
                    <a:pt x="12219" y="15168"/>
                  </a:lnTo>
                  <a:lnTo>
                    <a:pt x="12274" y="14923"/>
                  </a:lnTo>
                  <a:lnTo>
                    <a:pt x="12301" y="14677"/>
                  </a:lnTo>
                  <a:lnTo>
                    <a:pt x="12329" y="14431"/>
                  </a:lnTo>
                  <a:lnTo>
                    <a:pt x="12356" y="14172"/>
                  </a:lnTo>
                  <a:lnTo>
                    <a:pt x="12356" y="13926"/>
                  </a:lnTo>
                  <a:lnTo>
                    <a:pt x="12356" y="5748"/>
                  </a:lnTo>
                  <a:lnTo>
                    <a:pt x="12342" y="5448"/>
                  </a:lnTo>
                  <a:lnTo>
                    <a:pt x="12329" y="5161"/>
                  </a:lnTo>
                  <a:lnTo>
                    <a:pt x="12288" y="4874"/>
                  </a:lnTo>
                  <a:lnTo>
                    <a:pt x="12233" y="4588"/>
                  </a:lnTo>
                  <a:lnTo>
                    <a:pt x="12179" y="4315"/>
                  </a:lnTo>
                  <a:lnTo>
                    <a:pt x="12097" y="4042"/>
                  </a:lnTo>
                  <a:lnTo>
                    <a:pt x="12001" y="3768"/>
                  </a:lnTo>
                  <a:lnTo>
                    <a:pt x="11905" y="3509"/>
                  </a:lnTo>
                  <a:lnTo>
                    <a:pt x="11783" y="3250"/>
                  </a:lnTo>
                  <a:lnTo>
                    <a:pt x="11660" y="3004"/>
                  </a:lnTo>
                  <a:lnTo>
                    <a:pt x="11523" y="2772"/>
                  </a:lnTo>
                  <a:lnTo>
                    <a:pt x="11373" y="2526"/>
                  </a:lnTo>
                  <a:lnTo>
                    <a:pt x="11209" y="2308"/>
                  </a:lnTo>
                  <a:lnTo>
                    <a:pt x="11045" y="2089"/>
                  </a:lnTo>
                  <a:lnTo>
                    <a:pt x="10868" y="1884"/>
                  </a:lnTo>
                  <a:lnTo>
                    <a:pt x="10677" y="1680"/>
                  </a:lnTo>
                  <a:lnTo>
                    <a:pt x="10472" y="1489"/>
                  </a:lnTo>
                  <a:lnTo>
                    <a:pt x="10267" y="1311"/>
                  </a:lnTo>
                  <a:lnTo>
                    <a:pt x="10049" y="1134"/>
                  </a:lnTo>
                  <a:lnTo>
                    <a:pt x="9817" y="983"/>
                  </a:lnTo>
                  <a:lnTo>
                    <a:pt x="9585" y="833"/>
                  </a:lnTo>
                  <a:lnTo>
                    <a:pt x="9352" y="697"/>
                  </a:lnTo>
                  <a:lnTo>
                    <a:pt x="9093" y="560"/>
                  </a:lnTo>
                  <a:lnTo>
                    <a:pt x="8847" y="451"/>
                  </a:lnTo>
                  <a:lnTo>
                    <a:pt x="8588" y="342"/>
                  </a:lnTo>
                  <a:lnTo>
                    <a:pt x="8315" y="260"/>
                  </a:lnTo>
                  <a:lnTo>
                    <a:pt x="8042" y="178"/>
                  </a:lnTo>
                  <a:lnTo>
                    <a:pt x="7769" y="110"/>
                  </a:lnTo>
                  <a:lnTo>
                    <a:pt x="7482" y="69"/>
                  </a:lnTo>
                  <a:lnTo>
                    <a:pt x="7195" y="28"/>
                  </a:lnTo>
                  <a:lnTo>
                    <a:pt x="690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64;p17"/>
            <p:cNvSpPr/>
            <p:nvPr/>
          </p:nvSpPr>
          <p:spPr>
            <a:xfrm>
              <a:off x="973250" y="2460950"/>
              <a:ext cx="49525" cy="42350"/>
            </a:xfrm>
            <a:custGeom>
              <a:avLst/>
              <a:gdLst/>
              <a:ahLst/>
              <a:cxnLst/>
              <a:rect l="l" t="t" r="r" b="b"/>
              <a:pathLst>
                <a:path w="1981" h="1694" extrusionOk="0">
                  <a:moveTo>
                    <a:pt x="1243" y="1"/>
                  </a:moveTo>
                  <a:lnTo>
                    <a:pt x="1107" y="28"/>
                  </a:lnTo>
                  <a:lnTo>
                    <a:pt x="984" y="82"/>
                  </a:lnTo>
                  <a:lnTo>
                    <a:pt x="328" y="465"/>
                  </a:lnTo>
                  <a:lnTo>
                    <a:pt x="219" y="533"/>
                  </a:lnTo>
                  <a:lnTo>
                    <a:pt x="137" y="629"/>
                  </a:lnTo>
                  <a:lnTo>
                    <a:pt x="69" y="738"/>
                  </a:lnTo>
                  <a:lnTo>
                    <a:pt x="28" y="861"/>
                  </a:lnTo>
                  <a:lnTo>
                    <a:pt x="1" y="984"/>
                  </a:lnTo>
                  <a:lnTo>
                    <a:pt x="14" y="1106"/>
                  </a:lnTo>
                  <a:lnTo>
                    <a:pt x="42" y="1229"/>
                  </a:lnTo>
                  <a:lnTo>
                    <a:pt x="96" y="1352"/>
                  </a:lnTo>
                  <a:lnTo>
                    <a:pt x="96" y="1366"/>
                  </a:lnTo>
                  <a:lnTo>
                    <a:pt x="178" y="1475"/>
                  </a:lnTo>
                  <a:lnTo>
                    <a:pt x="274" y="1557"/>
                  </a:lnTo>
                  <a:lnTo>
                    <a:pt x="369" y="1625"/>
                  </a:lnTo>
                  <a:lnTo>
                    <a:pt x="492" y="1666"/>
                  </a:lnTo>
                  <a:lnTo>
                    <a:pt x="615" y="1693"/>
                  </a:lnTo>
                  <a:lnTo>
                    <a:pt x="738" y="1693"/>
                  </a:lnTo>
                  <a:lnTo>
                    <a:pt x="875" y="1666"/>
                  </a:lnTo>
                  <a:lnTo>
                    <a:pt x="997" y="1612"/>
                  </a:lnTo>
                  <a:lnTo>
                    <a:pt x="1653" y="1229"/>
                  </a:lnTo>
                  <a:lnTo>
                    <a:pt x="1762" y="1147"/>
                  </a:lnTo>
                  <a:lnTo>
                    <a:pt x="1844" y="1065"/>
                  </a:lnTo>
                  <a:lnTo>
                    <a:pt x="1912" y="956"/>
                  </a:lnTo>
                  <a:lnTo>
                    <a:pt x="1953" y="833"/>
                  </a:lnTo>
                  <a:lnTo>
                    <a:pt x="1980" y="710"/>
                  </a:lnTo>
                  <a:lnTo>
                    <a:pt x="1967" y="588"/>
                  </a:lnTo>
                  <a:lnTo>
                    <a:pt x="1939" y="465"/>
                  </a:lnTo>
                  <a:lnTo>
                    <a:pt x="1885" y="342"/>
                  </a:lnTo>
                  <a:lnTo>
                    <a:pt x="1885" y="328"/>
                  </a:lnTo>
                  <a:lnTo>
                    <a:pt x="1803" y="219"/>
                  </a:lnTo>
                  <a:lnTo>
                    <a:pt x="1707" y="123"/>
                  </a:lnTo>
                  <a:lnTo>
                    <a:pt x="1612" y="69"/>
                  </a:lnTo>
                  <a:lnTo>
                    <a:pt x="1489" y="14"/>
                  </a:lnTo>
                  <a:lnTo>
                    <a:pt x="13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65;p17"/>
            <p:cNvSpPr/>
            <p:nvPr/>
          </p:nvSpPr>
          <p:spPr>
            <a:xfrm>
              <a:off x="1191025" y="2457550"/>
              <a:ext cx="42350" cy="49150"/>
            </a:xfrm>
            <a:custGeom>
              <a:avLst/>
              <a:gdLst/>
              <a:ahLst/>
              <a:cxnLst/>
              <a:rect l="l" t="t" r="r" b="b"/>
              <a:pathLst>
                <a:path w="1694" h="1966" extrusionOk="0">
                  <a:moveTo>
                    <a:pt x="587" y="0"/>
                  </a:moveTo>
                  <a:lnTo>
                    <a:pt x="464" y="27"/>
                  </a:lnTo>
                  <a:lnTo>
                    <a:pt x="342" y="82"/>
                  </a:lnTo>
                  <a:lnTo>
                    <a:pt x="328" y="82"/>
                  </a:lnTo>
                  <a:lnTo>
                    <a:pt x="219" y="164"/>
                  </a:lnTo>
                  <a:lnTo>
                    <a:pt x="123" y="259"/>
                  </a:lnTo>
                  <a:lnTo>
                    <a:pt x="68" y="369"/>
                  </a:lnTo>
                  <a:lnTo>
                    <a:pt x="14" y="478"/>
                  </a:lnTo>
                  <a:lnTo>
                    <a:pt x="0" y="614"/>
                  </a:lnTo>
                  <a:lnTo>
                    <a:pt x="0" y="737"/>
                  </a:lnTo>
                  <a:lnTo>
                    <a:pt x="28" y="860"/>
                  </a:lnTo>
                  <a:lnTo>
                    <a:pt x="82" y="983"/>
                  </a:lnTo>
                  <a:lnTo>
                    <a:pt x="464" y="1638"/>
                  </a:lnTo>
                  <a:lnTo>
                    <a:pt x="533" y="1748"/>
                  </a:lnTo>
                  <a:lnTo>
                    <a:pt x="628" y="1829"/>
                  </a:lnTo>
                  <a:lnTo>
                    <a:pt x="737" y="1898"/>
                  </a:lnTo>
                  <a:lnTo>
                    <a:pt x="860" y="1939"/>
                  </a:lnTo>
                  <a:lnTo>
                    <a:pt x="983" y="1966"/>
                  </a:lnTo>
                  <a:lnTo>
                    <a:pt x="1106" y="1966"/>
                  </a:lnTo>
                  <a:lnTo>
                    <a:pt x="1229" y="1939"/>
                  </a:lnTo>
                  <a:lnTo>
                    <a:pt x="1352" y="1884"/>
                  </a:lnTo>
                  <a:lnTo>
                    <a:pt x="1365" y="1870"/>
                  </a:lnTo>
                  <a:lnTo>
                    <a:pt x="1475" y="1802"/>
                  </a:lnTo>
                  <a:lnTo>
                    <a:pt x="1557" y="1707"/>
                  </a:lnTo>
                  <a:lnTo>
                    <a:pt x="1625" y="1597"/>
                  </a:lnTo>
                  <a:lnTo>
                    <a:pt x="1666" y="1474"/>
                  </a:lnTo>
                  <a:lnTo>
                    <a:pt x="1693" y="1352"/>
                  </a:lnTo>
                  <a:lnTo>
                    <a:pt x="1693" y="1229"/>
                  </a:lnTo>
                  <a:lnTo>
                    <a:pt x="1666" y="1106"/>
                  </a:lnTo>
                  <a:lnTo>
                    <a:pt x="1611" y="983"/>
                  </a:lnTo>
                  <a:lnTo>
                    <a:pt x="1229" y="328"/>
                  </a:lnTo>
                  <a:lnTo>
                    <a:pt x="1147" y="218"/>
                  </a:lnTo>
                  <a:lnTo>
                    <a:pt x="1065" y="123"/>
                  </a:lnTo>
                  <a:lnTo>
                    <a:pt x="956" y="55"/>
                  </a:lnTo>
                  <a:lnTo>
                    <a:pt x="833" y="14"/>
                  </a:lnTo>
                  <a:lnTo>
                    <a:pt x="71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66;p17"/>
            <p:cNvSpPr/>
            <p:nvPr/>
          </p:nvSpPr>
          <p:spPr>
            <a:xfrm>
              <a:off x="1185900" y="1584100"/>
              <a:ext cx="219825" cy="369350"/>
            </a:xfrm>
            <a:custGeom>
              <a:avLst/>
              <a:gdLst/>
              <a:ahLst/>
              <a:cxnLst/>
              <a:rect l="l" t="t" r="r" b="b"/>
              <a:pathLst>
                <a:path w="8793" h="14774" extrusionOk="0">
                  <a:moveTo>
                    <a:pt x="4124" y="1"/>
                  </a:moveTo>
                  <a:lnTo>
                    <a:pt x="3905" y="28"/>
                  </a:lnTo>
                  <a:lnTo>
                    <a:pt x="3687" y="56"/>
                  </a:lnTo>
                  <a:lnTo>
                    <a:pt x="3482" y="83"/>
                  </a:lnTo>
                  <a:lnTo>
                    <a:pt x="3263" y="138"/>
                  </a:lnTo>
                  <a:lnTo>
                    <a:pt x="3059" y="192"/>
                  </a:lnTo>
                  <a:lnTo>
                    <a:pt x="2854" y="260"/>
                  </a:lnTo>
                  <a:lnTo>
                    <a:pt x="2663" y="342"/>
                  </a:lnTo>
                  <a:lnTo>
                    <a:pt x="2472" y="424"/>
                  </a:lnTo>
                  <a:lnTo>
                    <a:pt x="2280" y="533"/>
                  </a:lnTo>
                  <a:lnTo>
                    <a:pt x="2089" y="629"/>
                  </a:lnTo>
                  <a:lnTo>
                    <a:pt x="1912" y="738"/>
                  </a:lnTo>
                  <a:lnTo>
                    <a:pt x="1748" y="861"/>
                  </a:lnTo>
                  <a:lnTo>
                    <a:pt x="1584" y="998"/>
                  </a:lnTo>
                  <a:lnTo>
                    <a:pt x="1420" y="1134"/>
                  </a:lnTo>
                  <a:lnTo>
                    <a:pt x="1270" y="1271"/>
                  </a:lnTo>
                  <a:lnTo>
                    <a:pt x="1134" y="1435"/>
                  </a:lnTo>
                  <a:lnTo>
                    <a:pt x="997" y="1585"/>
                  </a:lnTo>
                  <a:lnTo>
                    <a:pt x="861" y="1749"/>
                  </a:lnTo>
                  <a:lnTo>
                    <a:pt x="738" y="1926"/>
                  </a:lnTo>
                  <a:lnTo>
                    <a:pt x="628" y="2103"/>
                  </a:lnTo>
                  <a:lnTo>
                    <a:pt x="519" y="2281"/>
                  </a:lnTo>
                  <a:lnTo>
                    <a:pt x="424" y="2472"/>
                  </a:lnTo>
                  <a:lnTo>
                    <a:pt x="342" y="2663"/>
                  </a:lnTo>
                  <a:lnTo>
                    <a:pt x="260" y="2854"/>
                  </a:lnTo>
                  <a:lnTo>
                    <a:pt x="192" y="3059"/>
                  </a:lnTo>
                  <a:lnTo>
                    <a:pt x="137" y="3264"/>
                  </a:lnTo>
                  <a:lnTo>
                    <a:pt x="82" y="3482"/>
                  </a:lnTo>
                  <a:lnTo>
                    <a:pt x="41" y="3687"/>
                  </a:lnTo>
                  <a:lnTo>
                    <a:pt x="14" y="3906"/>
                  </a:lnTo>
                  <a:lnTo>
                    <a:pt x="0" y="4138"/>
                  </a:lnTo>
                  <a:lnTo>
                    <a:pt x="0" y="4356"/>
                  </a:lnTo>
                  <a:lnTo>
                    <a:pt x="0" y="9312"/>
                  </a:lnTo>
                  <a:lnTo>
                    <a:pt x="0" y="9626"/>
                  </a:lnTo>
                  <a:lnTo>
                    <a:pt x="28" y="9940"/>
                  </a:lnTo>
                  <a:lnTo>
                    <a:pt x="69" y="10254"/>
                  </a:lnTo>
                  <a:lnTo>
                    <a:pt x="110" y="10568"/>
                  </a:lnTo>
                  <a:lnTo>
                    <a:pt x="178" y="10868"/>
                  </a:lnTo>
                  <a:lnTo>
                    <a:pt x="260" y="11182"/>
                  </a:lnTo>
                  <a:lnTo>
                    <a:pt x="355" y="11483"/>
                  </a:lnTo>
                  <a:lnTo>
                    <a:pt x="451" y="11783"/>
                  </a:lnTo>
                  <a:lnTo>
                    <a:pt x="601" y="12138"/>
                  </a:lnTo>
                  <a:lnTo>
                    <a:pt x="738" y="12466"/>
                  </a:lnTo>
                  <a:lnTo>
                    <a:pt x="888" y="12766"/>
                  </a:lnTo>
                  <a:lnTo>
                    <a:pt x="1065" y="13053"/>
                  </a:lnTo>
                  <a:lnTo>
                    <a:pt x="1270" y="13312"/>
                  </a:lnTo>
                  <a:lnTo>
                    <a:pt x="1475" y="13544"/>
                  </a:lnTo>
                  <a:lnTo>
                    <a:pt x="1707" y="13763"/>
                  </a:lnTo>
                  <a:lnTo>
                    <a:pt x="1939" y="13968"/>
                  </a:lnTo>
                  <a:lnTo>
                    <a:pt x="2198" y="14131"/>
                  </a:lnTo>
                  <a:lnTo>
                    <a:pt x="2458" y="14295"/>
                  </a:lnTo>
                  <a:lnTo>
                    <a:pt x="2731" y="14418"/>
                  </a:lnTo>
                  <a:lnTo>
                    <a:pt x="3018" y="14527"/>
                  </a:lnTo>
                  <a:lnTo>
                    <a:pt x="3304" y="14623"/>
                  </a:lnTo>
                  <a:lnTo>
                    <a:pt x="3591" y="14691"/>
                  </a:lnTo>
                  <a:lnTo>
                    <a:pt x="3891" y="14746"/>
                  </a:lnTo>
                  <a:lnTo>
                    <a:pt x="4178" y="14773"/>
                  </a:lnTo>
                  <a:lnTo>
                    <a:pt x="4478" y="14773"/>
                  </a:lnTo>
                  <a:lnTo>
                    <a:pt x="4779" y="14759"/>
                  </a:lnTo>
                  <a:lnTo>
                    <a:pt x="5079" y="14719"/>
                  </a:lnTo>
                  <a:lnTo>
                    <a:pt x="5380" y="14664"/>
                  </a:lnTo>
                  <a:lnTo>
                    <a:pt x="5666" y="14596"/>
                  </a:lnTo>
                  <a:lnTo>
                    <a:pt x="5953" y="14486"/>
                  </a:lnTo>
                  <a:lnTo>
                    <a:pt x="6226" y="14377"/>
                  </a:lnTo>
                  <a:lnTo>
                    <a:pt x="6485" y="14227"/>
                  </a:lnTo>
                  <a:lnTo>
                    <a:pt x="6745" y="14063"/>
                  </a:lnTo>
                  <a:lnTo>
                    <a:pt x="6991" y="13886"/>
                  </a:lnTo>
                  <a:lnTo>
                    <a:pt x="7236" y="13681"/>
                  </a:lnTo>
                  <a:lnTo>
                    <a:pt x="7455" y="13462"/>
                  </a:lnTo>
                  <a:lnTo>
                    <a:pt x="7660" y="13217"/>
                  </a:lnTo>
                  <a:lnTo>
                    <a:pt x="7837" y="12944"/>
                  </a:lnTo>
                  <a:lnTo>
                    <a:pt x="8015" y="12671"/>
                  </a:lnTo>
                  <a:lnTo>
                    <a:pt x="8165" y="12357"/>
                  </a:lnTo>
                  <a:lnTo>
                    <a:pt x="8288" y="12029"/>
                  </a:lnTo>
                  <a:lnTo>
                    <a:pt x="8574" y="11223"/>
                  </a:lnTo>
                  <a:lnTo>
                    <a:pt x="8670" y="10896"/>
                  </a:lnTo>
                  <a:lnTo>
                    <a:pt x="8738" y="10582"/>
                  </a:lnTo>
                  <a:lnTo>
                    <a:pt x="8779" y="10254"/>
                  </a:lnTo>
                  <a:lnTo>
                    <a:pt x="8793" y="9913"/>
                  </a:lnTo>
                  <a:lnTo>
                    <a:pt x="8793" y="4356"/>
                  </a:lnTo>
                  <a:lnTo>
                    <a:pt x="8793" y="4138"/>
                  </a:lnTo>
                  <a:lnTo>
                    <a:pt x="8779" y="3906"/>
                  </a:lnTo>
                  <a:lnTo>
                    <a:pt x="8752" y="3687"/>
                  </a:lnTo>
                  <a:lnTo>
                    <a:pt x="8711" y="3482"/>
                  </a:lnTo>
                  <a:lnTo>
                    <a:pt x="8656" y="3264"/>
                  </a:lnTo>
                  <a:lnTo>
                    <a:pt x="8602" y="3059"/>
                  </a:lnTo>
                  <a:lnTo>
                    <a:pt x="8533" y="2854"/>
                  </a:lnTo>
                  <a:lnTo>
                    <a:pt x="8451" y="2663"/>
                  </a:lnTo>
                  <a:lnTo>
                    <a:pt x="8369" y="2472"/>
                  </a:lnTo>
                  <a:lnTo>
                    <a:pt x="8274" y="2281"/>
                  </a:lnTo>
                  <a:lnTo>
                    <a:pt x="8165" y="2103"/>
                  </a:lnTo>
                  <a:lnTo>
                    <a:pt x="8055" y="1926"/>
                  </a:lnTo>
                  <a:lnTo>
                    <a:pt x="7933" y="1749"/>
                  </a:lnTo>
                  <a:lnTo>
                    <a:pt x="7796" y="1585"/>
                  </a:lnTo>
                  <a:lnTo>
                    <a:pt x="7660" y="1435"/>
                  </a:lnTo>
                  <a:lnTo>
                    <a:pt x="7523" y="1271"/>
                  </a:lnTo>
                  <a:lnTo>
                    <a:pt x="7373" y="1134"/>
                  </a:lnTo>
                  <a:lnTo>
                    <a:pt x="7209" y="998"/>
                  </a:lnTo>
                  <a:lnTo>
                    <a:pt x="7045" y="861"/>
                  </a:lnTo>
                  <a:lnTo>
                    <a:pt x="6881" y="738"/>
                  </a:lnTo>
                  <a:lnTo>
                    <a:pt x="6704" y="629"/>
                  </a:lnTo>
                  <a:lnTo>
                    <a:pt x="6513" y="533"/>
                  </a:lnTo>
                  <a:lnTo>
                    <a:pt x="6335" y="424"/>
                  </a:lnTo>
                  <a:lnTo>
                    <a:pt x="6130" y="342"/>
                  </a:lnTo>
                  <a:lnTo>
                    <a:pt x="5939" y="260"/>
                  </a:lnTo>
                  <a:lnTo>
                    <a:pt x="5735" y="192"/>
                  </a:lnTo>
                  <a:lnTo>
                    <a:pt x="5530" y="138"/>
                  </a:lnTo>
                  <a:lnTo>
                    <a:pt x="5325" y="83"/>
                  </a:lnTo>
                  <a:lnTo>
                    <a:pt x="5107" y="56"/>
                  </a:lnTo>
                  <a:lnTo>
                    <a:pt x="4888" y="28"/>
                  </a:lnTo>
                  <a:lnTo>
                    <a:pt x="4670" y="1"/>
                  </a:lnTo>
                  <a:close/>
                </a:path>
              </a:pathLst>
            </a:custGeom>
            <a:solidFill>
              <a:srgbClr val="895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67;p17"/>
            <p:cNvSpPr/>
            <p:nvPr/>
          </p:nvSpPr>
          <p:spPr>
            <a:xfrm>
              <a:off x="1185900" y="1584100"/>
              <a:ext cx="219825" cy="271725"/>
            </a:xfrm>
            <a:custGeom>
              <a:avLst/>
              <a:gdLst/>
              <a:ahLst/>
              <a:cxnLst/>
              <a:rect l="l" t="t" r="r" b="b"/>
              <a:pathLst>
                <a:path w="8793" h="10869" extrusionOk="0">
                  <a:moveTo>
                    <a:pt x="4124" y="1"/>
                  </a:moveTo>
                  <a:lnTo>
                    <a:pt x="3905" y="28"/>
                  </a:lnTo>
                  <a:lnTo>
                    <a:pt x="3687" y="56"/>
                  </a:lnTo>
                  <a:lnTo>
                    <a:pt x="3482" y="83"/>
                  </a:lnTo>
                  <a:lnTo>
                    <a:pt x="3263" y="138"/>
                  </a:lnTo>
                  <a:lnTo>
                    <a:pt x="3059" y="192"/>
                  </a:lnTo>
                  <a:lnTo>
                    <a:pt x="2854" y="260"/>
                  </a:lnTo>
                  <a:lnTo>
                    <a:pt x="2663" y="342"/>
                  </a:lnTo>
                  <a:lnTo>
                    <a:pt x="2472" y="424"/>
                  </a:lnTo>
                  <a:lnTo>
                    <a:pt x="2280" y="533"/>
                  </a:lnTo>
                  <a:lnTo>
                    <a:pt x="2089" y="629"/>
                  </a:lnTo>
                  <a:lnTo>
                    <a:pt x="1912" y="738"/>
                  </a:lnTo>
                  <a:lnTo>
                    <a:pt x="1748" y="861"/>
                  </a:lnTo>
                  <a:lnTo>
                    <a:pt x="1584" y="998"/>
                  </a:lnTo>
                  <a:lnTo>
                    <a:pt x="1420" y="1134"/>
                  </a:lnTo>
                  <a:lnTo>
                    <a:pt x="1270" y="1271"/>
                  </a:lnTo>
                  <a:lnTo>
                    <a:pt x="1134" y="1435"/>
                  </a:lnTo>
                  <a:lnTo>
                    <a:pt x="997" y="1585"/>
                  </a:lnTo>
                  <a:lnTo>
                    <a:pt x="861" y="1749"/>
                  </a:lnTo>
                  <a:lnTo>
                    <a:pt x="738" y="1926"/>
                  </a:lnTo>
                  <a:lnTo>
                    <a:pt x="628" y="2103"/>
                  </a:lnTo>
                  <a:lnTo>
                    <a:pt x="519" y="2281"/>
                  </a:lnTo>
                  <a:lnTo>
                    <a:pt x="424" y="2472"/>
                  </a:lnTo>
                  <a:lnTo>
                    <a:pt x="342" y="2663"/>
                  </a:lnTo>
                  <a:lnTo>
                    <a:pt x="260" y="2854"/>
                  </a:lnTo>
                  <a:lnTo>
                    <a:pt x="192" y="3059"/>
                  </a:lnTo>
                  <a:lnTo>
                    <a:pt x="137" y="3264"/>
                  </a:lnTo>
                  <a:lnTo>
                    <a:pt x="82" y="3482"/>
                  </a:lnTo>
                  <a:lnTo>
                    <a:pt x="41" y="3687"/>
                  </a:lnTo>
                  <a:lnTo>
                    <a:pt x="14" y="3906"/>
                  </a:lnTo>
                  <a:lnTo>
                    <a:pt x="0" y="4138"/>
                  </a:lnTo>
                  <a:lnTo>
                    <a:pt x="0" y="4356"/>
                  </a:lnTo>
                  <a:lnTo>
                    <a:pt x="0" y="9435"/>
                  </a:lnTo>
                  <a:lnTo>
                    <a:pt x="28" y="9490"/>
                  </a:lnTo>
                  <a:lnTo>
                    <a:pt x="96" y="9558"/>
                  </a:lnTo>
                  <a:lnTo>
                    <a:pt x="205" y="9640"/>
                  </a:lnTo>
                  <a:lnTo>
                    <a:pt x="355" y="9735"/>
                  </a:lnTo>
                  <a:lnTo>
                    <a:pt x="751" y="9967"/>
                  </a:lnTo>
                  <a:lnTo>
                    <a:pt x="1243" y="10213"/>
                  </a:lnTo>
                  <a:lnTo>
                    <a:pt x="1502" y="10336"/>
                  </a:lnTo>
                  <a:lnTo>
                    <a:pt x="1789" y="10459"/>
                  </a:lnTo>
                  <a:lnTo>
                    <a:pt x="2062" y="10568"/>
                  </a:lnTo>
                  <a:lnTo>
                    <a:pt x="2349" y="10664"/>
                  </a:lnTo>
                  <a:lnTo>
                    <a:pt x="2622" y="10746"/>
                  </a:lnTo>
                  <a:lnTo>
                    <a:pt x="2895" y="10814"/>
                  </a:lnTo>
                  <a:lnTo>
                    <a:pt x="3154" y="10855"/>
                  </a:lnTo>
                  <a:lnTo>
                    <a:pt x="3400" y="10868"/>
                  </a:lnTo>
                  <a:lnTo>
                    <a:pt x="3810" y="10855"/>
                  </a:lnTo>
                  <a:lnTo>
                    <a:pt x="4205" y="10814"/>
                  </a:lnTo>
                  <a:lnTo>
                    <a:pt x="4601" y="10759"/>
                  </a:lnTo>
                  <a:lnTo>
                    <a:pt x="4997" y="10677"/>
                  </a:lnTo>
                  <a:lnTo>
                    <a:pt x="5380" y="10568"/>
                  </a:lnTo>
                  <a:lnTo>
                    <a:pt x="5748" y="10445"/>
                  </a:lnTo>
                  <a:lnTo>
                    <a:pt x="6103" y="10295"/>
                  </a:lnTo>
                  <a:lnTo>
                    <a:pt x="6458" y="10131"/>
                  </a:lnTo>
                  <a:lnTo>
                    <a:pt x="6799" y="9954"/>
                  </a:lnTo>
                  <a:lnTo>
                    <a:pt x="7127" y="9749"/>
                  </a:lnTo>
                  <a:lnTo>
                    <a:pt x="7441" y="9531"/>
                  </a:lnTo>
                  <a:lnTo>
                    <a:pt x="7741" y="9285"/>
                  </a:lnTo>
                  <a:lnTo>
                    <a:pt x="8028" y="9039"/>
                  </a:lnTo>
                  <a:lnTo>
                    <a:pt x="8301" y="8766"/>
                  </a:lnTo>
                  <a:lnTo>
                    <a:pt x="8561" y="8479"/>
                  </a:lnTo>
                  <a:lnTo>
                    <a:pt x="8793" y="8179"/>
                  </a:lnTo>
                  <a:lnTo>
                    <a:pt x="8793" y="4356"/>
                  </a:lnTo>
                  <a:lnTo>
                    <a:pt x="8793" y="4138"/>
                  </a:lnTo>
                  <a:lnTo>
                    <a:pt x="8779" y="3906"/>
                  </a:lnTo>
                  <a:lnTo>
                    <a:pt x="8752" y="3687"/>
                  </a:lnTo>
                  <a:lnTo>
                    <a:pt x="8711" y="3482"/>
                  </a:lnTo>
                  <a:lnTo>
                    <a:pt x="8656" y="3264"/>
                  </a:lnTo>
                  <a:lnTo>
                    <a:pt x="8602" y="3059"/>
                  </a:lnTo>
                  <a:lnTo>
                    <a:pt x="8533" y="2854"/>
                  </a:lnTo>
                  <a:lnTo>
                    <a:pt x="8451" y="2663"/>
                  </a:lnTo>
                  <a:lnTo>
                    <a:pt x="8369" y="2472"/>
                  </a:lnTo>
                  <a:lnTo>
                    <a:pt x="8274" y="2281"/>
                  </a:lnTo>
                  <a:lnTo>
                    <a:pt x="8165" y="2103"/>
                  </a:lnTo>
                  <a:lnTo>
                    <a:pt x="8055" y="1926"/>
                  </a:lnTo>
                  <a:lnTo>
                    <a:pt x="7933" y="1749"/>
                  </a:lnTo>
                  <a:lnTo>
                    <a:pt x="7796" y="1585"/>
                  </a:lnTo>
                  <a:lnTo>
                    <a:pt x="7660" y="1435"/>
                  </a:lnTo>
                  <a:lnTo>
                    <a:pt x="7523" y="1271"/>
                  </a:lnTo>
                  <a:lnTo>
                    <a:pt x="7373" y="1134"/>
                  </a:lnTo>
                  <a:lnTo>
                    <a:pt x="7209" y="998"/>
                  </a:lnTo>
                  <a:lnTo>
                    <a:pt x="7045" y="861"/>
                  </a:lnTo>
                  <a:lnTo>
                    <a:pt x="6881" y="738"/>
                  </a:lnTo>
                  <a:lnTo>
                    <a:pt x="6704" y="629"/>
                  </a:lnTo>
                  <a:lnTo>
                    <a:pt x="6513" y="533"/>
                  </a:lnTo>
                  <a:lnTo>
                    <a:pt x="6335" y="424"/>
                  </a:lnTo>
                  <a:lnTo>
                    <a:pt x="6130" y="342"/>
                  </a:lnTo>
                  <a:lnTo>
                    <a:pt x="5939" y="260"/>
                  </a:lnTo>
                  <a:lnTo>
                    <a:pt x="5735" y="192"/>
                  </a:lnTo>
                  <a:lnTo>
                    <a:pt x="5530" y="138"/>
                  </a:lnTo>
                  <a:lnTo>
                    <a:pt x="5325" y="83"/>
                  </a:lnTo>
                  <a:lnTo>
                    <a:pt x="5107" y="56"/>
                  </a:lnTo>
                  <a:lnTo>
                    <a:pt x="4888" y="28"/>
                  </a:lnTo>
                  <a:lnTo>
                    <a:pt x="4670" y="1"/>
                  </a:lnTo>
                  <a:close/>
                </a:path>
              </a:pathLst>
            </a:custGeom>
            <a:solidFill>
              <a:srgbClr val="000000">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68;p17"/>
            <p:cNvSpPr/>
            <p:nvPr/>
          </p:nvSpPr>
          <p:spPr>
            <a:xfrm>
              <a:off x="986900" y="1002500"/>
              <a:ext cx="612700" cy="788125"/>
            </a:xfrm>
            <a:custGeom>
              <a:avLst/>
              <a:gdLst/>
              <a:ahLst/>
              <a:cxnLst/>
              <a:rect l="l" t="t" r="r" b="b"/>
              <a:pathLst>
                <a:path w="24508" h="31525" extrusionOk="0">
                  <a:moveTo>
                    <a:pt x="10841" y="1"/>
                  </a:moveTo>
                  <a:lnTo>
                    <a:pt x="10281" y="15"/>
                  </a:lnTo>
                  <a:lnTo>
                    <a:pt x="9735" y="56"/>
                  </a:lnTo>
                  <a:lnTo>
                    <a:pt x="9189" y="124"/>
                  </a:lnTo>
                  <a:lnTo>
                    <a:pt x="8657" y="219"/>
                  </a:lnTo>
                  <a:lnTo>
                    <a:pt x="8138" y="342"/>
                  </a:lnTo>
                  <a:lnTo>
                    <a:pt x="7619" y="492"/>
                  </a:lnTo>
                  <a:lnTo>
                    <a:pt x="7114" y="656"/>
                  </a:lnTo>
                  <a:lnTo>
                    <a:pt x="6622" y="861"/>
                  </a:lnTo>
                  <a:lnTo>
                    <a:pt x="6145" y="1066"/>
                  </a:lnTo>
                  <a:lnTo>
                    <a:pt x="5680" y="1312"/>
                  </a:lnTo>
                  <a:lnTo>
                    <a:pt x="5216" y="1571"/>
                  </a:lnTo>
                  <a:lnTo>
                    <a:pt x="4779" y="1858"/>
                  </a:lnTo>
                  <a:lnTo>
                    <a:pt x="4356" y="2158"/>
                  </a:lnTo>
                  <a:lnTo>
                    <a:pt x="3947" y="2486"/>
                  </a:lnTo>
                  <a:lnTo>
                    <a:pt x="3551" y="2827"/>
                  </a:lnTo>
                  <a:lnTo>
                    <a:pt x="3182" y="3182"/>
                  </a:lnTo>
                  <a:lnTo>
                    <a:pt x="2813" y="3551"/>
                  </a:lnTo>
                  <a:lnTo>
                    <a:pt x="2472" y="3947"/>
                  </a:lnTo>
                  <a:lnTo>
                    <a:pt x="2158" y="4356"/>
                  </a:lnTo>
                  <a:lnTo>
                    <a:pt x="1858" y="4779"/>
                  </a:lnTo>
                  <a:lnTo>
                    <a:pt x="1571" y="5230"/>
                  </a:lnTo>
                  <a:lnTo>
                    <a:pt x="1312" y="5680"/>
                  </a:lnTo>
                  <a:lnTo>
                    <a:pt x="1066" y="6145"/>
                  </a:lnTo>
                  <a:lnTo>
                    <a:pt x="861" y="6622"/>
                  </a:lnTo>
                  <a:lnTo>
                    <a:pt x="656" y="7128"/>
                  </a:lnTo>
                  <a:lnTo>
                    <a:pt x="492" y="7619"/>
                  </a:lnTo>
                  <a:lnTo>
                    <a:pt x="342" y="8138"/>
                  </a:lnTo>
                  <a:lnTo>
                    <a:pt x="219" y="8670"/>
                  </a:lnTo>
                  <a:lnTo>
                    <a:pt x="124" y="9203"/>
                  </a:lnTo>
                  <a:lnTo>
                    <a:pt x="56" y="9735"/>
                  </a:lnTo>
                  <a:lnTo>
                    <a:pt x="15" y="10295"/>
                  </a:lnTo>
                  <a:lnTo>
                    <a:pt x="1" y="10855"/>
                  </a:lnTo>
                  <a:lnTo>
                    <a:pt x="274" y="19538"/>
                  </a:lnTo>
                  <a:lnTo>
                    <a:pt x="301" y="20152"/>
                  </a:lnTo>
                  <a:lnTo>
                    <a:pt x="342" y="20767"/>
                  </a:lnTo>
                  <a:lnTo>
                    <a:pt x="424" y="21367"/>
                  </a:lnTo>
                  <a:lnTo>
                    <a:pt x="520" y="21954"/>
                  </a:lnTo>
                  <a:lnTo>
                    <a:pt x="656" y="22541"/>
                  </a:lnTo>
                  <a:lnTo>
                    <a:pt x="820" y="23101"/>
                  </a:lnTo>
                  <a:lnTo>
                    <a:pt x="1011" y="23661"/>
                  </a:lnTo>
                  <a:lnTo>
                    <a:pt x="1230" y="24207"/>
                  </a:lnTo>
                  <a:lnTo>
                    <a:pt x="1462" y="24739"/>
                  </a:lnTo>
                  <a:lnTo>
                    <a:pt x="1735" y="25258"/>
                  </a:lnTo>
                  <a:lnTo>
                    <a:pt x="2022" y="25763"/>
                  </a:lnTo>
                  <a:lnTo>
                    <a:pt x="2336" y="26241"/>
                  </a:lnTo>
                  <a:lnTo>
                    <a:pt x="2663" y="26719"/>
                  </a:lnTo>
                  <a:lnTo>
                    <a:pt x="3018" y="27170"/>
                  </a:lnTo>
                  <a:lnTo>
                    <a:pt x="3400" y="27607"/>
                  </a:lnTo>
                  <a:lnTo>
                    <a:pt x="3796" y="28016"/>
                  </a:lnTo>
                  <a:lnTo>
                    <a:pt x="4220" y="28412"/>
                  </a:lnTo>
                  <a:lnTo>
                    <a:pt x="4643" y="28794"/>
                  </a:lnTo>
                  <a:lnTo>
                    <a:pt x="5107" y="29149"/>
                  </a:lnTo>
                  <a:lnTo>
                    <a:pt x="5571" y="29477"/>
                  </a:lnTo>
                  <a:lnTo>
                    <a:pt x="6063" y="29791"/>
                  </a:lnTo>
                  <a:lnTo>
                    <a:pt x="6568" y="30078"/>
                  </a:lnTo>
                  <a:lnTo>
                    <a:pt x="7073" y="30351"/>
                  </a:lnTo>
                  <a:lnTo>
                    <a:pt x="7605" y="30583"/>
                  </a:lnTo>
                  <a:lnTo>
                    <a:pt x="8152" y="30801"/>
                  </a:lnTo>
                  <a:lnTo>
                    <a:pt x="8711" y="30992"/>
                  </a:lnTo>
                  <a:lnTo>
                    <a:pt x="9285" y="31156"/>
                  </a:lnTo>
                  <a:lnTo>
                    <a:pt x="9858" y="31279"/>
                  </a:lnTo>
                  <a:lnTo>
                    <a:pt x="10459" y="31388"/>
                  </a:lnTo>
                  <a:lnTo>
                    <a:pt x="11060" y="31470"/>
                  </a:lnTo>
                  <a:lnTo>
                    <a:pt x="11660" y="31511"/>
                  </a:lnTo>
                  <a:lnTo>
                    <a:pt x="12275" y="31525"/>
                  </a:lnTo>
                  <a:lnTo>
                    <a:pt x="12520" y="31525"/>
                  </a:lnTo>
                  <a:lnTo>
                    <a:pt x="13135" y="31511"/>
                  </a:lnTo>
                  <a:lnTo>
                    <a:pt x="13749" y="31457"/>
                  </a:lnTo>
                  <a:lnTo>
                    <a:pt x="14350" y="31388"/>
                  </a:lnTo>
                  <a:lnTo>
                    <a:pt x="14937" y="31279"/>
                  </a:lnTo>
                  <a:lnTo>
                    <a:pt x="15524" y="31143"/>
                  </a:lnTo>
                  <a:lnTo>
                    <a:pt x="16084" y="30979"/>
                  </a:lnTo>
                  <a:lnTo>
                    <a:pt x="16643" y="30801"/>
                  </a:lnTo>
                  <a:lnTo>
                    <a:pt x="17190" y="30583"/>
                  </a:lnTo>
                  <a:lnTo>
                    <a:pt x="17722" y="30337"/>
                  </a:lnTo>
                  <a:lnTo>
                    <a:pt x="18241" y="30078"/>
                  </a:lnTo>
                  <a:lnTo>
                    <a:pt x="18746" y="29791"/>
                  </a:lnTo>
                  <a:lnTo>
                    <a:pt x="19224" y="29477"/>
                  </a:lnTo>
                  <a:lnTo>
                    <a:pt x="19702" y="29136"/>
                  </a:lnTo>
                  <a:lnTo>
                    <a:pt x="20152" y="28781"/>
                  </a:lnTo>
                  <a:lnTo>
                    <a:pt x="20589" y="28412"/>
                  </a:lnTo>
                  <a:lnTo>
                    <a:pt x="20999" y="28002"/>
                  </a:lnTo>
                  <a:lnTo>
                    <a:pt x="21395" y="27593"/>
                  </a:lnTo>
                  <a:lnTo>
                    <a:pt x="21777" y="27156"/>
                  </a:lnTo>
                  <a:lnTo>
                    <a:pt x="22132" y="26705"/>
                  </a:lnTo>
                  <a:lnTo>
                    <a:pt x="22460" y="26228"/>
                  </a:lnTo>
                  <a:lnTo>
                    <a:pt x="22774" y="25750"/>
                  </a:lnTo>
                  <a:lnTo>
                    <a:pt x="23060" y="25245"/>
                  </a:lnTo>
                  <a:lnTo>
                    <a:pt x="23333" y="24726"/>
                  </a:lnTo>
                  <a:lnTo>
                    <a:pt x="23565" y="24193"/>
                  </a:lnTo>
                  <a:lnTo>
                    <a:pt x="23784" y="23647"/>
                  </a:lnTo>
                  <a:lnTo>
                    <a:pt x="23975" y="23088"/>
                  </a:lnTo>
                  <a:lnTo>
                    <a:pt x="24139" y="22528"/>
                  </a:lnTo>
                  <a:lnTo>
                    <a:pt x="24262" y="21941"/>
                  </a:lnTo>
                  <a:lnTo>
                    <a:pt x="24371" y="21354"/>
                  </a:lnTo>
                  <a:lnTo>
                    <a:pt x="24453" y="20753"/>
                  </a:lnTo>
                  <a:lnTo>
                    <a:pt x="24494" y="20139"/>
                  </a:lnTo>
                  <a:lnTo>
                    <a:pt x="24507" y="19524"/>
                  </a:lnTo>
                  <a:lnTo>
                    <a:pt x="24234" y="10841"/>
                  </a:lnTo>
                  <a:lnTo>
                    <a:pt x="24221" y="10281"/>
                  </a:lnTo>
                  <a:lnTo>
                    <a:pt x="24180" y="9722"/>
                  </a:lnTo>
                  <a:lnTo>
                    <a:pt x="24112" y="9189"/>
                  </a:lnTo>
                  <a:lnTo>
                    <a:pt x="24016" y="8657"/>
                  </a:lnTo>
                  <a:lnTo>
                    <a:pt x="23893" y="8124"/>
                  </a:lnTo>
                  <a:lnTo>
                    <a:pt x="23743" y="7605"/>
                  </a:lnTo>
                  <a:lnTo>
                    <a:pt x="23579" y="7114"/>
                  </a:lnTo>
                  <a:lnTo>
                    <a:pt x="23388" y="6609"/>
                  </a:lnTo>
                  <a:lnTo>
                    <a:pt x="23169" y="6131"/>
                  </a:lnTo>
                  <a:lnTo>
                    <a:pt x="22924" y="5667"/>
                  </a:lnTo>
                  <a:lnTo>
                    <a:pt x="22664" y="5216"/>
                  </a:lnTo>
                  <a:lnTo>
                    <a:pt x="22378" y="4779"/>
                  </a:lnTo>
                  <a:lnTo>
                    <a:pt x="22077" y="4342"/>
                  </a:lnTo>
                  <a:lnTo>
                    <a:pt x="21750" y="3933"/>
                  </a:lnTo>
                  <a:lnTo>
                    <a:pt x="21422" y="3551"/>
                  </a:lnTo>
                  <a:lnTo>
                    <a:pt x="21053" y="3168"/>
                  </a:lnTo>
                  <a:lnTo>
                    <a:pt x="20685" y="2813"/>
                  </a:lnTo>
                  <a:lnTo>
                    <a:pt x="20289" y="2472"/>
                  </a:lnTo>
                  <a:lnTo>
                    <a:pt x="19879" y="2144"/>
                  </a:lnTo>
                  <a:lnTo>
                    <a:pt x="19456" y="1844"/>
                  </a:lnTo>
                  <a:lnTo>
                    <a:pt x="19005" y="1571"/>
                  </a:lnTo>
                  <a:lnTo>
                    <a:pt x="18555" y="1298"/>
                  </a:lnTo>
                  <a:lnTo>
                    <a:pt x="18091" y="1066"/>
                  </a:lnTo>
                  <a:lnTo>
                    <a:pt x="17613" y="847"/>
                  </a:lnTo>
                  <a:lnTo>
                    <a:pt x="17121" y="656"/>
                  </a:lnTo>
                  <a:lnTo>
                    <a:pt x="16616" y="479"/>
                  </a:lnTo>
                  <a:lnTo>
                    <a:pt x="16097" y="342"/>
                  </a:lnTo>
                  <a:lnTo>
                    <a:pt x="15579" y="219"/>
                  </a:lnTo>
                  <a:lnTo>
                    <a:pt x="15032" y="124"/>
                  </a:lnTo>
                  <a:lnTo>
                    <a:pt x="14500" y="56"/>
                  </a:lnTo>
                  <a:lnTo>
                    <a:pt x="13940" y="15"/>
                  </a:lnTo>
                  <a:lnTo>
                    <a:pt x="13381" y="1"/>
                  </a:lnTo>
                  <a:close/>
                </a:path>
              </a:pathLst>
            </a:custGeom>
            <a:solidFill>
              <a:srgbClr val="895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69;p17"/>
            <p:cNvSpPr/>
            <p:nvPr/>
          </p:nvSpPr>
          <p:spPr>
            <a:xfrm>
              <a:off x="986900" y="1079300"/>
              <a:ext cx="86050" cy="324975"/>
            </a:xfrm>
            <a:custGeom>
              <a:avLst/>
              <a:gdLst/>
              <a:ahLst/>
              <a:cxnLst/>
              <a:rect l="l" t="t" r="r" b="b"/>
              <a:pathLst>
                <a:path w="3442" h="12999" extrusionOk="0">
                  <a:moveTo>
                    <a:pt x="3305" y="1"/>
                  </a:moveTo>
                  <a:lnTo>
                    <a:pt x="2923" y="369"/>
                  </a:lnTo>
                  <a:lnTo>
                    <a:pt x="2581" y="765"/>
                  </a:lnTo>
                  <a:lnTo>
                    <a:pt x="2240" y="1189"/>
                  </a:lnTo>
                  <a:lnTo>
                    <a:pt x="1926" y="1612"/>
                  </a:lnTo>
                  <a:lnTo>
                    <a:pt x="1639" y="2062"/>
                  </a:lnTo>
                  <a:lnTo>
                    <a:pt x="1366" y="2513"/>
                  </a:lnTo>
                  <a:lnTo>
                    <a:pt x="1120" y="2991"/>
                  </a:lnTo>
                  <a:lnTo>
                    <a:pt x="888" y="3482"/>
                  </a:lnTo>
                  <a:lnTo>
                    <a:pt x="684" y="3987"/>
                  </a:lnTo>
                  <a:lnTo>
                    <a:pt x="506" y="4492"/>
                  </a:lnTo>
                  <a:lnTo>
                    <a:pt x="356" y="5011"/>
                  </a:lnTo>
                  <a:lnTo>
                    <a:pt x="233" y="5544"/>
                  </a:lnTo>
                  <a:lnTo>
                    <a:pt x="137" y="6090"/>
                  </a:lnTo>
                  <a:lnTo>
                    <a:pt x="69" y="6650"/>
                  </a:lnTo>
                  <a:lnTo>
                    <a:pt x="15" y="7209"/>
                  </a:lnTo>
                  <a:lnTo>
                    <a:pt x="1" y="7783"/>
                  </a:lnTo>
                  <a:lnTo>
                    <a:pt x="165" y="12998"/>
                  </a:lnTo>
                  <a:lnTo>
                    <a:pt x="1762" y="12998"/>
                  </a:lnTo>
                  <a:lnTo>
                    <a:pt x="1762" y="8015"/>
                  </a:lnTo>
                  <a:lnTo>
                    <a:pt x="1762" y="7851"/>
                  </a:lnTo>
                  <a:lnTo>
                    <a:pt x="1776" y="7701"/>
                  </a:lnTo>
                  <a:lnTo>
                    <a:pt x="1803" y="7551"/>
                  </a:lnTo>
                  <a:lnTo>
                    <a:pt x="1844" y="7400"/>
                  </a:lnTo>
                  <a:lnTo>
                    <a:pt x="1885" y="7264"/>
                  </a:lnTo>
                  <a:lnTo>
                    <a:pt x="1940" y="7127"/>
                  </a:lnTo>
                  <a:lnTo>
                    <a:pt x="1994" y="6991"/>
                  </a:lnTo>
                  <a:lnTo>
                    <a:pt x="2076" y="6868"/>
                  </a:lnTo>
                  <a:lnTo>
                    <a:pt x="2254" y="6540"/>
                  </a:lnTo>
                  <a:lnTo>
                    <a:pt x="2417" y="6213"/>
                  </a:lnTo>
                  <a:lnTo>
                    <a:pt x="2568" y="5871"/>
                  </a:lnTo>
                  <a:lnTo>
                    <a:pt x="2718" y="5530"/>
                  </a:lnTo>
                  <a:lnTo>
                    <a:pt x="2841" y="5189"/>
                  </a:lnTo>
                  <a:lnTo>
                    <a:pt x="2950" y="4834"/>
                  </a:lnTo>
                  <a:lnTo>
                    <a:pt x="3045" y="4479"/>
                  </a:lnTo>
                  <a:lnTo>
                    <a:pt x="3141" y="4110"/>
                  </a:lnTo>
                  <a:lnTo>
                    <a:pt x="3209" y="3755"/>
                  </a:lnTo>
                  <a:lnTo>
                    <a:pt x="3278" y="3387"/>
                  </a:lnTo>
                  <a:lnTo>
                    <a:pt x="3332" y="3018"/>
                  </a:lnTo>
                  <a:lnTo>
                    <a:pt x="3373" y="2649"/>
                  </a:lnTo>
                  <a:lnTo>
                    <a:pt x="3400" y="2267"/>
                  </a:lnTo>
                  <a:lnTo>
                    <a:pt x="3428" y="1898"/>
                  </a:lnTo>
                  <a:lnTo>
                    <a:pt x="3441" y="1530"/>
                  </a:lnTo>
                  <a:lnTo>
                    <a:pt x="3441" y="1161"/>
                  </a:lnTo>
                  <a:lnTo>
                    <a:pt x="34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70;p17"/>
            <p:cNvSpPr/>
            <p:nvPr/>
          </p:nvSpPr>
          <p:spPr>
            <a:xfrm>
              <a:off x="1509800" y="1080675"/>
              <a:ext cx="90825" cy="323600"/>
            </a:xfrm>
            <a:custGeom>
              <a:avLst/>
              <a:gdLst/>
              <a:ahLst/>
              <a:cxnLst/>
              <a:rect l="l" t="t" r="r" b="b"/>
              <a:pathLst>
                <a:path w="3633" h="12944" extrusionOk="0">
                  <a:moveTo>
                    <a:pt x="96" y="0"/>
                  </a:moveTo>
                  <a:lnTo>
                    <a:pt x="14" y="915"/>
                  </a:lnTo>
                  <a:lnTo>
                    <a:pt x="1" y="1161"/>
                  </a:lnTo>
                  <a:lnTo>
                    <a:pt x="1" y="1407"/>
                  </a:lnTo>
                  <a:lnTo>
                    <a:pt x="14" y="1762"/>
                  </a:lnTo>
                  <a:lnTo>
                    <a:pt x="42" y="2117"/>
                  </a:lnTo>
                  <a:lnTo>
                    <a:pt x="83" y="2472"/>
                  </a:lnTo>
                  <a:lnTo>
                    <a:pt x="137" y="2826"/>
                  </a:lnTo>
                  <a:lnTo>
                    <a:pt x="192" y="3181"/>
                  </a:lnTo>
                  <a:lnTo>
                    <a:pt x="260" y="3536"/>
                  </a:lnTo>
                  <a:lnTo>
                    <a:pt x="328" y="3878"/>
                  </a:lnTo>
                  <a:lnTo>
                    <a:pt x="424" y="4219"/>
                  </a:lnTo>
                  <a:lnTo>
                    <a:pt x="520" y="4560"/>
                  </a:lnTo>
                  <a:lnTo>
                    <a:pt x="629" y="4902"/>
                  </a:lnTo>
                  <a:lnTo>
                    <a:pt x="752" y="5229"/>
                  </a:lnTo>
                  <a:lnTo>
                    <a:pt x="875" y="5571"/>
                  </a:lnTo>
                  <a:lnTo>
                    <a:pt x="1025" y="5885"/>
                  </a:lnTo>
                  <a:lnTo>
                    <a:pt x="1189" y="6199"/>
                  </a:lnTo>
                  <a:lnTo>
                    <a:pt x="1352" y="6513"/>
                  </a:lnTo>
                  <a:lnTo>
                    <a:pt x="1544" y="6813"/>
                  </a:lnTo>
                  <a:lnTo>
                    <a:pt x="1612" y="6950"/>
                  </a:lnTo>
                  <a:lnTo>
                    <a:pt x="1680" y="7072"/>
                  </a:lnTo>
                  <a:lnTo>
                    <a:pt x="1735" y="7209"/>
                  </a:lnTo>
                  <a:lnTo>
                    <a:pt x="1789" y="7359"/>
                  </a:lnTo>
                  <a:lnTo>
                    <a:pt x="1830" y="7496"/>
                  </a:lnTo>
                  <a:lnTo>
                    <a:pt x="1858" y="7646"/>
                  </a:lnTo>
                  <a:lnTo>
                    <a:pt x="1885" y="7796"/>
                  </a:lnTo>
                  <a:lnTo>
                    <a:pt x="1885" y="7960"/>
                  </a:lnTo>
                  <a:lnTo>
                    <a:pt x="2049" y="12943"/>
                  </a:lnTo>
                  <a:lnTo>
                    <a:pt x="3632" y="12888"/>
                  </a:lnTo>
                  <a:lnTo>
                    <a:pt x="3632" y="7673"/>
                  </a:lnTo>
                  <a:lnTo>
                    <a:pt x="3605" y="7100"/>
                  </a:lnTo>
                  <a:lnTo>
                    <a:pt x="3537" y="6540"/>
                  </a:lnTo>
                  <a:lnTo>
                    <a:pt x="3455" y="5994"/>
                  </a:lnTo>
                  <a:lnTo>
                    <a:pt x="3332" y="5448"/>
                  </a:lnTo>
                  <a:lnTo>
                    <a:pt x="3196" y="4915"/>
                  </a:lnTo>
                  <a:lnTo>
                    <a:pt x="3018" y="4397"/>
                  </a:lnTo>
                  <a:lnTo>
                    <a:pt x="2827" y="3891"/>
                  </a:lnTo>
                  <a:lnTo>
                    <a:pt x="2608" y="3400"/>
                  </a:lnTo>
                  <a:lnTo>
                    <a:pt x="2376" y="2922"/>
                  </a:lnTo>
                  <a:lnTo>
                    <a:pt x="2103" y="2458"/>
                  </a:lnTo>
                  <a:lnTo>
                    <a:pt x="1817" y="2007"/>
                  </a:lnTo>
                  <a:lnTo>
                    <a:pt x="1516" y="1570"/>
                  </a:lnTo>
                  <a:lnTo>
                    <a:pt x="1189" y="1147"/>
                  </a:lnTo>
                  <a:lnTo>
                    <a:pt x="847" y="751"/>
                  </a:lnTo>
                  <a:lnTo>
                    <a:pt x="479" y="355"/>
                  </a:lnTo>
                  <a:lnTo>
                    <a:pt x="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71;p17"/>
            <p:cNvSpPr/>
            <p:nvPr/>
          </p:nvSpPr>
          <p:spPr>
            <a:xfrm>
              <a:off x="884850" y="1378650"/>
              <a:ext cx="145775" cy="145750"/>
            </a:xfrm>
            <a:custGeom>
              <a:avLst/>
              <a:gdLst/>
              <a:ahLst/>
              <a:cxnLst/>
              <a:rect l="l" t="t" r="r" b="b"/>
              <a:pathLst>
                <a:path w="5831" h="5830" extrusionOk="0">
                  <a:moveTo>
                    <a:pt x="2759" y="0"/>
                  </a:moveTo>
                  <a:lnTo>
                    <a:pt x="2486" y="27"/>
                  </a:lnTo>
                  <a:lnTo>
                    <a:pt x="2213" y="82"/>
                  </a:lnTo>
                  <a:lnTo>
                    <a:pt x="1939" y="164"/>
                  </a:lnTo>
                  <a:lnTo>
                    <a:pt x="1680" y="273"/>
                  </a:lnTo>
                  <a:lnTo>
                    <a:pt x="1434" y="396"/>
                  </a:lnTo>
                  <a:lnTo>
                    <a:pt x="1189" y="560"/>
                  </a:lnTo>
                  <a:lnTo>
                    <a:pt x="970" y="737"/>
                  </a:lnTo>
                  <a:lnTo>
                    <a:pt x="752" y="942"/>
                  </a:lnTo>
                  <a:lnTo>
                    <a:pt x="574" y="1174"/>
                  </a:lnTo>
                  <a:lnTo>
                    <a:pt x="397" y="1434"/>
                  </a:lnTo>
                  <a:lnTo>
                    <a:pt x="260" y="1693"/>
                  </a:lnTo>
                  <a:lnTo>
                    <a:pt x="165" y="1952"/>
                  </a:lnTo>
                  <a:lnTo>
                    <a:pt x="83" y="2225"/>
                  </a:lnTo>
                  <a:lnTo>
                    <a:pt x="28" y="2512"/>
                  </a:lnTo>
                  <a:lnTo>
                    <a:pt x="1" y="2785"/>
                  </a:lnTo>
                  <a:lnTo>
                    <a:pt x="1" y="3072"/>
                  </a:lnTo>
                  <a:lnTo>
                    <a:pt x="28" y="3345"/>
                  </a:lnTo>
                  <a:lnTo>
                    <a:pt x="83" y="3618"/>
                  </a:lnTo>
                  <a:lnTo>
                    <a:pt x="165" y="3891"/>
                  </a:lnTo>
                  <a:lnTo>
                    <a:pt x="274" y="4151"/>
                  </a:lnTo>
                  <a:lnTo>
                    <a:pt x="410" y="4410"/>
                  </a:lnTo>
                  <a:lnTo>
                    <a:pt x="561" y="4642"/>
                  </a:lnTo>
                  <a:lnTo>
                    <a:pt x="752" y="4860"/>
                  </a:lnTo>
                  <a:lnTo>
                    <a:pt x="956" y="5079"/>
                  </a:lnTo>
                  <a:lnTo>
                    <a:pt x="1189" y="5270"/>
                  </a:lnTo>
                  <a:lnTo>
                    <a:pt x="1434" y="5434"/>
                  </a:lnTo>
                  <a:lnTo>
                    <a:pt x="1694" y="5570"/>
                  </a:lnTo>
                  <a:lnTo>
                    <a:pt x="1967" y="5680"/>
                  </a:lnTo>
                  <a:lnTo>
                    <a:pt x="2240" y="5762"/>
                  </a:lnTo>
                  <a:lnTo>
                    <a:pt x="2513" y="5802"/>
                  </a:lnTo>
                  <a:lnTo>
                    <a:pt x="2800" y="5830"/>
                  </a:lnTo>
                  <a:lnTo>
                    <a:pt x="3073" y="5830"/>
                  </a:lnTo>
                  <a:lnTo>
                    <a:pt x="3359" y="5802"/>
                  </a:lnTo>
                  <a:lnTo>
                    <a:pt x="3632" y="5748"/>
                  </a:lnTo>
                  <a:lnTo>
                    <a:pt x="3892" y="5666"/>
                  </a:lnTo>
                  <a:lnTo>
                    <a:pt x="4165" y="5557"/>
                  </a:lnTo>
                  <a:lnTo>
                    <a:pt x="4411" y="5434"/>
                  </a:lnTo>
                  <a:lnTo>
                    <a:pt x="4643" y="5270"/>
                  </a:lnTo>
                  <a:lnTo>
                    <a:pt x="4875" y="5093"/>
                  </a:lnTo>
                  <a:lnTo>
                    <a:pt x="5080" y="4874"/>
                  </a:lnTo>
                  <a:lnTo>
                    <a:pt x="5271" y="4642"/>
                  </a:lnTo>
                  <a:lnTo>
                    <a:pt x="5435" y="4396"/>
                  </a:lnTo>
                  <a:lnTo>
                    <a:pt x="5571" y="4137"/>
                  </a:lnTo>
                  <a:lnTo>
                    <a:pt x="5680" y="3877"/>
                  </a:lnTo>
                  <a:lnTo>
                    <a:pt x="5762" y="3604"/>
                  </a:lnTo>
                  <a:lnTo>
                    <a:pt x="5817" y="3318"/>
                  </a:lnTo>
                  <a:lnTo>
                    <a:pt x="5830" y="3045"/>
                  </a:lnTo>
                  <a:lnTo>
                    <a:pt x="5830" y="2758"/>
                  </a:lnTo>
                  <a:lnTo>
                    <a:pt x="5803" y="2485"/>
                  </a:lnTo>
                  <a:lnTo>
                    <a:pt x="5749" y="2198"/>
                  </a:lnTo>
                  <a:lnTo>
                    <a:pt x="5667" y="1939"/>
                  </a:lnTo>
                  <a:lnTo>
                    <a:pt x="5557" y="1679"/>
                  </a:lnTo>
                  <a:lnTo>
                    <a:pt x="5435" y="1420"/>
                  </a:lnTo>
                  <a:lnTo>
                    <a:pt x="5271" y="1188"/>
                  </a:lnTo>
                  <a:lnTo>
                    <a:pt x="5093" y="956"/>
                  </a:lnTo>
                  <a:lnTo>
                    <a:pt x="4888" y="751"/>
                  </a:lnTo>
                  <a:lnTo>
                    <a:pt x="4656" y="560"/>
                  </a:lnTo>
                  <a:lnTo>
                    <a:pt x="4411" y="396"/>
                  </a:lnTo>
                  <a:lnTo>
                    <a:pt x="4138" y="260"/>
                  </a:lnTo>
                  <a:lnTo>
                    <a:pt x="3878" y="150"/>
                  </a:lnTo>
                  <a:lnTo>
                    <a:pt x="3605" y="68"/>
                  </a:lnTo>
                  <a:lnTo>
                    <a:pt x="3318" y="27"/>
                  </a:lnTo>
                  <a:lnTo>
                    <a:pt x="3045" y="0"/>
                  </a:lnTo>
                  <a:close/>
                </a:path>
              </a:pathLst>
            </a:custGeom>
            <a:solidFill>
              <a:srgbClr val="895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72;p17"/>
            <p:cNvSpPr/>
            <p:nvPr/>
          </p:nvSpPr>
          <p:spPr>
            <a:xfrm>
              <a:off x="954825" y="1404250"/>
              <a:ext cx="52250" cy="95575"/>
            </a:xfrm>
            <a:custGeom>
              <a:avLst/>
              <a:gdLst/>
              <a:ahLst/>
              <a:cxnLst/>
              <a:rect l="l" t="t" r="r" b="b"/>
              <a:pathLst>
                <a:path w="2090" h="3823" extrusionOk="0">
                  <a:moveTo>
                    <a:pt x="123" y="0"/>
                  </a:moveTo>
                  <a:lnTo>
                    <a:pt x="69" y="14"/>
                  </a:lnTo>
                  <a:lnTo>
                    <a:pt x="28" y="41"/>
                  </a:lnTo>
                  <a:lnTo>
                    <a:pt x="14" y="82"/>
                  </a:lnTo>
                  <a:lnTo>
                    <a:pt x="1" y="123"/>
                  </a:lnTo>
                  <a:lnTo>
                    <a:pt x="14" y="178"/>
                  </a:lnTo>
                  <a:lnTo>
                    <a:pt x="42" y="219"/>
                  </a:lnTo>
                  <a:lnTo>
                    <a:pt x="82" y="232"/>
                  </a:lnTo>
                  <a:lnTo>
                    <a:pt x="123" y="246"/>
                  </a:lnTo>
                  <a:lnTo>
                    <a:pt x="287" y="246"/>
                  </a:lnTo>
                  <a:lnTo>
                    <a:pt x="451" y="273"/>
                  </a:lnTo>
                  <a:lnTo>
                    <a:pt x="615" y="300"/>
                  </a:lnTo>
                  <a:lnTo>
                    <a:pt x="765" y="355"/>
                  </a:lnTo>
                  <a:lnTo>
                    <a:pt x="915" y="423"/>
                  </a:lnTo>
                  <a:lnTo>
                    <a:pt x="1065" y="505"/>
                  </a:lnTo>
                  <a:lnTo>
                    <a:pt x="1188" y="587"/>
                  </a:lnTo>
                  <a:lnTo>
                    <a:pt x="1325" y="696"/>
                  </a:lnTo>
                  <a:lnTo>
                    <a:pt x="1434" y="819"/>
                  </a:lnTo>
                  <a:lnTo>
                    <a:pt x="1530" y="956"/>
                  </a:lnTo>
                  <a:lnTo>
                    <a:pt x="1625" y="1092"/>
                  </a:lnTo>
                  <a:lnTo>
                    <a:pt x="1693" y="1229"/>
                  </a:lnTo>
                  <a:lnTo>
                    <a:pt x="1762" y="1379"/>
                  </a:lnTo>
                  <a:lnTo>
                    <a:pt x="1803" y="1543"/>
                  </a:lnTo>
                  <a:lnTo>
                    <a:pt x="1830" y="1707"/>
                  </a:lnTo>
                  <a:lnTo>
                    <a:pt x="1844" y="1870"/>
                  </a:lnTo>
                  <a:lnTo>
                    <a:pt x="1844" y="2034"/>
                  </a:lnTo>
                  <a:lnTo>
                    <a:pt x="1816" y="2198"/>
                  </a:lnTo>
                  <a:lnTo>
                    <a:pt x="1775" y="2362"/>
                  </a:lnTo>
                  <a:lnTo>
                    <a:pt x="1721" y="2526"/>
                  </a:lnTo>
                  <a:lnTo>
                    <a:pt x="1666" y="2662"/>
                  </a:lnTo>
                  <a:lnTo>
                    <a:pt x="1584" y="2812"/>
                  </a:lnTo>
                  <a:lnTo>
                    <a:pt x="1489" y="2935"/>
                  </a:lnTo>
                  <a:lnTo>
                    <a:pt x="1379" y="3058"/>
                  </a:lnTo>
                  <a:lnTo>
                    <a:pt x="1270" y="3167"/>
                  </a:lnTo>
                  <a:lnTo>
                    <a:pt x="1147" y="3277"/>
                  </a:lnTo>
                  <a:lnTo>
                    <a:pt x="1011" y="3359"/>
                  </a:lnTo>
                  <a:lnTo>
                    <a:pt x="861" y="3441"/>
                  </a:lnTo>
                  <a:lnTo>
                    <a:pt x="711" y="3495"/>
                  </a:lnTo>
                  <a:lnTo>
                    <a:pt x="547" y="3536"/>
                  </a:lnTo>
                  <a:lnTo>
                    <a:pt x="383" y="3563"/>
                  </a:lnTo>
                  <a:lnTo>
                    <a:pt x="219" y="3577"/>
                  </a:lnTo>
                  <a:lnTo>
                    <a:pt x="164" y="3591"/>
                  </a:lnTo>
                  <a:lnTo>
                    <a:pt x="137" y="3618"/>
                  </a:lnTo>
                  <a:lnTo>
                    <a:pt x="110" y="3659"/>
                  </a:lnTo>
                  <a:lnTo>
                    <a:pt x="96" y="3714"/>
                  </a:lnTo>
                  <a:lnTo>
                    <a:pt x="110" y="3741"/>
                  </a:lnTo>
                  <a:lnTo>
                    <a:pt x="123" y="3782"/>
                  </a:lnTo>
                  <a:lnTo>
                    <a:pt x="151" y="3809"/>
                  </a:lnTo>
                  <a:lnTo>
                    <a:pt x="178" y="3823"/>
                  </a:lnTo>
                  <a:lnTo>
                    <a:pt x="219" y="3823"/>
                  </a:lnTo>
                  <a:lnTo>
                    <a:pt x="424" y="3809"/>
                  </a:lnTo>
                  <a:lnTo>
                    <a:pt x="615" y="3782"/>
                  </a:lnTo>
                  <a:lnTo>
                    <a:pt x="792" y="3727"/>
                  </a:lnTo>
                  <a:lnTo>
                    <a:pt x="970" y="3659"/>
                  </a:lnTo>
                  <a:lnTo>
                    <a:pt x="1134" y="3563"/>
                  </a:lnTo>
                  <a:lnTo>
                    <a:pt x="1284" y="3468"/>
                  </a:lnTo>
                  <a:lnTo>
                    <a:pt x="1434" y="3359"/>
                  </a:lnTo>
                  <a:lnTo>
                    <a:pt x="1557" y="3222"/>
                  </a:lnTo>
                  <a:lnTo>
                    <a:pt x="1680" y="3086"/>
                  </a:lnTo>
                  <a:lnTo>
                    <a:pt x="1789" y="2935"/>
                  </a:lnTo>
                  <a:lnTo>
                    <a:pt x="1885" y="2772"/>
                  </a:lnTo>
                  <a:lnTo>
                    <a:pt x="1953" y="2608"/>
                  </a:lnTo>
                  <a:lnTo>
                    <a:pt x="2008" y="2430"/>
                  </a:lnTo>
                  <a:lnTo>
                    <a:pt x="2062" y="2253"/>
                  </a:lnTo>
                  <a:lnTo>
                    <a:pt x="2076" y="2062"/>
                  </a:lnTo>
                  <a:lnTo>
                    <a:pt x="2089" y="1857"/>
                  </a:lnTo>
                  <a:lnTo>
                    <a:pt x="2076" y="1666"/>
                  </a:lnTo>
                  <a:lnTo>
                    <a:pt x="2035" y="1488"/>
                  </a:lnTo>
                  <a:lnTo>
                    <a:pt x="1980" y="1311"/>
                  </a:lnTo>
                  <a:lnTo>
                    <a:pt x="1926" y="1133"/>
                  </a:lnTo>
                  <a:lnTo>
                    <a:pt x="1830" y="969"/>
                  </a:lnTo>
                  <a:lnTo>
                    <a:pt x="1734" y="806"/>
                  </a:lnTo>
                  <a:lnTo>
                    <a:pt x="1612" y="655"/>
                  </a:lnTo>
                  <a:lnTo>
                    <a:pt x="1489" y="519"/>
                  </a:lnTo>
                  <a:lnTo>
                    <a:pt x="1339" y="396"/>
                  </a:lnTo>
                  <a:lnTo>
                    <a:pt x="1188" y="287"/>
                  </a:lnTo>
                  <a:lnTo>
                    <a:pt x="1025" y="205"/>
                  </a:lnTo>
                  <a:lnTo>
                    <a:pt x="861" y="123"/>
                  </a:lnTo>
                  <a:lnTo>
                    <a:pt x="683" y="68"/>
                  </a:lnTo>
                  <a:lnTo>
                    <a:pt x="492" y="27"/>
                  </a:lnTo>
                  <a:lnTo>
                    <a:pt x="3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73;p17"/>
            <p:cNvSpPr/>
            <p:nvPr/>
          </p:nvSpPr>
          <p:spPr>
            <a:xfrm>
              <a:off x="955850" y="1446225"/>
              <a:ext cx="47800" cy="12650"/>
            </a:xfrm>
            <a:custGeom>
              <a:avLst/>
              <a:gdLst/>
              <a:ahLst/>
              <a:cxnLst/>
              <a:rect l="l" t="t" r="r" b="b"/>
              <a:pathLst>
                <a:path w="1912" h="506" extrusionOk="0">
                  <a:moveTo>
                    <a:pt x="751" y="0"/>
                  </a:moveTo>
                  <a:lnTo>
                    <a:pt x="519" y="28"/>
                  </a:lnTo>
                  <a:lnTo>
                    <a:pt x="287" y="69"/>
                  </a:lnTo>
                  <a:lnTo>
                    <a:pt x="69" y="151"/>
                  </a:lnTo>
                  <a:lnTo>
                    <a:pt x="28" y="178"/>
                  </a:lnTo>
                  <a:lnTo>
                    <a:pt x="1" y="219"/>
                  </a:lnTo>
                  <a:lnTo>
                    <a:pt x="1" y="273"/>
                  </a:lnTo>
                  <a:lnTo>
                    <a:pt x="1" y="314"/>
                  </a:lnTo>
                  <a:lnTo>
                    <a:pt x="28" y="355"/>
                  </a:lnTo>
                  <a:lnTo>
                    <a:pt x="82" y="383"/>
                  </a:lnTo>
                  <a:lnTo>
                    <a:pt x="123" y="396"/>
                  </a:lnTo>
                  <a:lnTo>
                    <a:pt x="164" y="383"/>
                  </a:lnTo>
                  <a:lnTo>
                    <a:pt x="355" y="314"/>
                  </a:lnTo>
                  <a:lnTo>
                    <a:pt x="560" y="260"/>
                  </a:lnTo>
                  <a:lnTo>
                    <a:pt x="765" y="232"/>
                  </a:lnTo>
                  <a:lnTo>
                    <a:pt x="956" y="246"/>
                  </a:lnTo>
                  <a:lnTo>
                    <a:pt x="1161" y="273"/>
                  </a:lnTo>
                  <a:lnTo>
                    <a:pt x="1352" y="314"/>
                  </a:lnTo>
                  <a:lnTo>
                    <a:pt x="1543" y="396"/>
                  </a:lnTo>
                  <a:lnTo>
                    <a:pt x="1734" y="492"/>
                  </a:lnTo>
                  <a:lnTo>
                    <a:pt x="1775" y="505"/>
                  </a:lnTo>
                  <a:lnTo>
                    <a:pt x="1816" y="505"/>
                  </a:lnTo>
                  <a:lnTo>
                    <a:pt x="1871" y="492"/>
                  </a:lnTo>
                  <a:lnTo>
                    <a:pt x="1898" y="451"/>
                  </a:lnTo>
                  <a:lnTo>
                    <a:pt x="1912" y="410"/>
                  </a:lnTo>
                  <a:lnTo>
                    <a:pt x="1912" y="369"/>
                  </a:lnTo>
                  <a:lnTo>
                    <a:pt x="1898" y="328"/>
                  </a:lnTo>
                  <a:lnTo>
                    <a:pt x="1857" y="287"/>
                  </a:lnTo>
                  <a:lnTo>
                    <a:pt x="1652" y="178"/>
                  </a:lnTo>
                  <a:lnTo>
                    <a:pt x="1434" y="82"/>
                  </a:lnTo>
                  <a:lnTo>
                    <a:pt x="1216" y="28"/>
                  </a:lnTo>
                  <a:lnTo>
                    <a:pt x="9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74;p17"/>
            <p:cNvSpPr/>
            <p:nvPr/>
          </p:nvSpPr>
          <p:spPr>
            <a:xfrm>
              <a:off x="1546675" y="1378650"/>
              <a:ext cx="145750" cy="145750"/>
            </a:xfrm>
            <a:custGeom>
              <a:avLst/>
              <a:gdLst/>
              <a:ahLst/>
              <a:cxnLst/>
              <a:rect l="l" t="t" r="r" b="b"/>
              <a:pathLst>
                <a:path w="5830" h="5830" extrusionOk="0">
                  <a:moveTo>
                    <a:pt x="2758" y="0"/>
                  </a:moveTo>
                  <a:lnTo>
                    <a:pt x="2485" y="27"/>
                  </a:lnTo>
                  <a:lnTo>
                    <a:pt x="2212" y="82"/>
                  </a:lnTo>
                  <a:lnTo>
                    <a:pt x="1939" y="164"/>
                  </a:lnTo>
                  <a:lnTo>
                    <a:pt x="1680" y="273"/>
                  </a:lnTo>
                  <a:lnTo>
                    <a:pt x="1420" y="396"/>
                  </a:lnTo>
                  <a:lnTo>
                    <a:pt x="1188" y="560"/>
                  </a:lnTo>
                  <a:lnTo>
                    <a:pt x="970" y="737"/>
                  </a:lnTo>
                  <a:lnTo>
                    <a:pt x="751" y="942"/>
                  </a:lnTo>
                  <a:lnTo>
                    <a:pt x="560" y="1174"/>
                  </a:lnTo>
                  <a:lnTo>
                    <a:pt x="396" y="1434"/>
                  </a:lnTo>
                  <a:lnTo>
                    <a:pt x="260" y="1693"/>
                  </a:lnTo>
                  <a:lnTo>
                    <a:pt x="150" y="1952"/>
                  </a:lnTo>
                  <a:lnTo>
                    <a:pt x="69" y="2225"/>
                  </a:lnTo>
                  <a:lnTo>
                    <a:pt x="28" y="2512"/>
                  </a:lnTo>
                  <a:lnTo>
                    <a:pt x="0" y="2785"/>
                  </a:lnTo>
                  <a:lnTo>
                    <a:pt x="0" y="3072"/>
                  </a:lnTo>
                  <a:lnTo>
                    <a:pt x="28" y="3345"/>
                  </a:lnTo>
                  <a:lnTo>
                    <a:pt x="82" y="3618"/>
                  </a:lnTo>
                  <a:lnTo>
                    <a:pt x="164" y="3891"/>
                  </a:lnTo>
                  <a:lnTo>
                    <a:pt x="273" y="4151"/>
                  </a:lnTo>
                  <a:lnTo>
                    <a:pt x="396" y="4410"/>
                  </a:lnTo>
                  <a:lnTo>
                    <a:pt x="560" y="4642"/>
                  </a:lnTo>
                  <a:lnTo>
                    <a:pt x="738" y="4860"/>
                  </a:lnTo>
                  <a:lnTo>
                    <a:pt x="956" y="5079"/>
                  </a:lnTo>
                  <a:lnTo>
                    <a:pt x="1174" y="5270"/>
                  </a:lnTo>
                  <a:lnTo>
                    <a:pt x="1434" y="5434"/>
                  </a:lnTo>
                  <a:lnTo>
                    <a:pt x="1693" y="5570"/>
                  </a:lnTo>
                  <a:lnTo>
                    <a:pt x="1953" y="5680"/>
                  </a:lnTo>
                  <a:lnTo>
                    <a:pt x="2226" y="5762"/>
                  </a:lnTo>
                  <a:lnTo>
                    <a:pt x="2512" y="5802"/>
                  </a:lnTo>
                  <a:lnTo>
                    <a:pt x="2785" y="5830"/>
                  </a:lnTo>
                  <a:lnTo>
                    <a:pt x="3072" y="5830"/>
                  </a:lnTo>
                  <a:lnTo>
                    <a:pt x="3345" y="5802"/>
                  </a:lnTo>
                  <a:lnTo>
                    <a:pt x="3632" y="5748"/>
                  </a:lnTo>
                  <a:lnTo>
                    <a:pt x="3891" y="5666"/>
                  </a:lnTo>
                  <a:lnTo>
                    <a:pt x="4151" y="5557"/>
                  </a:lnTo>
                  <a:lnTo>
                    <a:pt x="4410" y="5434"/>
                  </a:lnTo>
                  <a:lnTo>
                    <a:pt x="4642" y="5270"/>
                  </a:lnTo>
                  <a:lnTo>
                    <a:pt x="4874" y="5093"/>
                  </a:lnTo>
                  <a:lnTo>
                    <a:pt x="5079" y="4874"/>
                  </a:lnTo>
                  <a:lnTo>
                    <a:pt x="5270" y="4642"/>
                  </a:lnTo>
                  <a:lnTo>
                    <a:pt x="5434" y="4396"/>
                  </a:lnTo>
                  <a:lnTo>
                    <a:pt x="5571" y="4137"/>
                  </a:lnTo>
                  <a:lnTo>
                    <a:pt x="5680" y="3877"/>
                  </a:lnTo>
                  <a:lnTo>
                    <a:pt x="5762" y="3604"/>
                  </a:lnTo>
                  <a:lnTo>
                    <a:pt x="5803" y="3318"/>
                  </a:lnTo>
                  <a:lnTo>
                    <a:pt x="5830" y="3045"/>
                  </a:lnTo>
                  <a:lnTo>
                    <a:pt x="5830" y="2758"/>
                  </a:lnTo>
                  <a:lnTo>
                    <a:pt x="5803" y="2485"/>
                  </a:lnTo>
                  <a:lnTo>
                    <a:pt x="5748" y="2198"/>
                  </a:lnTo>
                  <a:lnTo>
                    <a:pt x="5666" y="1939"/>
                  </a:lnTo>
                  <a:lnTo>
                    <a:pt x="5557" y="1679"/>
                  </a:lnTo>
                  <a:lnTo>
                    <a:pt x="5434" y="1420"/>
                  </a:lnTo>
                  <a:lnTo>
                    <a:pt x="5270" y="1188"/>
                  </a:lnTo>
                  <a:lnTo>
                    <a:pt x="5093" y="956"/>
                  </a:lnTo>
                  <a:lnTo>
                    <a:pt x="4888" y="751"/>
                  </a:lnTo>
                  <a:lnTo>
                    <a:pt x="4656" y="560"/>
                  </a:lnTo>
                  <a:lnTo>
                    <a:pt x="4396" y="396"/>
                  </a:lnTo>
                  <a:lnTo>
                    <a:pt x="4137" y="260"/>
                  </a:lnTo>
                  <a:lnTo>
                    <a:pt x="3878" y="150"/>
                  </a:lnTo>
                  <a:lnTo>
                    <a:pt x="3605" y="68"/>
                  </a:lnTo>
                  <a:lnTo>
                    <a:pt x="3318" y="27"/>
                  </a:lnTo>
                  <a:lnTo>
                    <a:pt x="3045" y="0"/>
                  </a:lnTo>
                  <a:close/>
                </a:path>
              </a:pathLst>
            </a:custGeom>
            <a:solidFill>
              <a:srgbClr val="895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75;p17"/>
            <p:cNvSpPr/>
            <p:nvPr/>
          </p:nvSpPr>
          <p:spPr>
            <a:xfrm>
              <a:off x="1570550" y="1403225"/>
              <a:ext cx="51925" cy="95575"/>
            </a:xfrm>
            <a:custGeom>
              <a:avLst/>
              <a:gdLst/>
              <a:ahLst/>
              <a:cxnLst/>
              <a:rect l="l" t="t" r="r" b="b"/>
              <a:pathLst>
                <a:path w="2077" h="3823" extrusionOk="0">
                  <a:moveTo>
                    <a:pt x="1858" y="0"/>
                  </a:moveTo>
                  <a:lnTo>
                    <a:pt x="1667" y="14"/>
                  </a:lnTo>
                  <a:lnTo>
                    <a:pt x="1475" y="41"/>
                  </a:lnTo>
                  <a:lnTo>
                    <a:pt x="1284" y="96"/>
                  </a:lnTo>
                  <a:lnTo>
                    <a:pt x="1120" y="164"/>
                  </a:lnTo>
                  <a:lnTo>
                    <a:pt x="957" y="246"/>
                  </a:lnTo>
                  <a:lnTo>
                    <a:pt x="793" y="355"/>
                  </a:lnTo>
                  <a:lnTo>
                    <a:pt x="656" y="464"/>
                  </a:lnTo>
                  <a:lnTo>
                    <a:pt x="520" y="587"/>
                  </a:lnTo>
                  <a:lnTo>
                    <a:pt x="397" y="737"/>
                  </a:lnTo>
                  <a:lnTo>
                    <a:pt x="288" y="888"/>
                  </a:lnTo>
                  <a:lnTo>
                    <a:pt x="206" y="1038"/>
                  </a:lnTo>
                  <a:lnTo>
                    <a:pt x="124" y="1215"/>
                  </a:lnTo>
                  <a:lnTo>
                    <a:pt x="69" y="1393"/>
                  </a:lnTo>
                  <a:lnTo>
                    <a:pt x="28" y="1570"/>
                  </a:lnTo>
                  <a:lnTo>
                    <a:pt x="1" y="1761"/>
                  </a:lnTo>
                  <a:lnTo>
                    <a:pt x="1" y="1966"/>
                  </a:lnTo>
                  <a:lnTo>
                    <a:pt x="15" y="2144"/>
                  </a:lnTo>
                  <a:lnTo>
                    <a:pt x="42" y="2335"/>
                  </a:lnTo>
                  <a:lnTo>
                    <a:pt x="97" y="2512"/>
                  </a:lnTo>
                  <a:lnTo>
                    <a:pt x="165" y="2690"/>
                  </a:lnTo>
                  <a:lnTo>
                    <a:pt x="247" y="2853"/>
                  </a:lnTo>
                  <a:lnTo>
                    <a:pt x="342" y="3017"/>
                  </a:lnTo>
                  <a:lnTo>
                    <a:pt x="465" y="3154"/>
                  </a:lnTo>
                  <a:lnTo>
                    <a:pt x="588" y="3290"/>
                  </a:lnTo>
                  <a:lnTo>
                    <a:pt x="738" y="3427"/>
                  </a:lnTo>
                  <a:lnTo>
                    <a:pt x="888" y="3522"/>
                  </a:lnTo>
                  <a:lnTo>
                    <a:pt x="1052" y="3618"/>
                  </a:lnTo>
                  <a:lnTo>
                    <a:pt x="1230" y="3700"/>
                  </a:lnTo>
                  <a:lnTo>
                    <a:pt x="1407" y="3755"/>
                  </a:lnTo>
                  <a:lnTo>
                    <a:pt x="1585" y="3796"/>
                  </a:lnTo>
                  <a:lnTo>
                    <a:pt x="1776" y="3809"/>
                  </a:lnTo>
                  <a:lnTo>
                    <a:pt x="1967" y="3823"/>
                  </a:lnTo>
                  <a:lnTo>
                    <a:pt x="2008" y="3809"/>
                  </a:lnTo>
                  <a:lnTo>
                    <a:pt x="2049" y="3782"/>
                  </a:lnTo>
                  <a:lnTo>
                    <a:pt x="2076" y="3741"/>
                  </a:lnTo>
                  <a:lnTo>
                    <a:pt x="2076" y="3700"/>
                  </a:lnTo>
                  <a:lnTo>
                    <a:pt x="2063" y="3645"/>
                  </a:lnTo>
                  <a:lnTo>
                    <a:pt x="2035" y="3604"/>
                  </a:lnTo>
                  <a:lnTo>
                    <a:pt x="2008" y="3591"/>
                  </a:lnTo>
                  <a:lnTo>
                    <a:pt x="1953" y="3577"/>
                  </a:lnTo>
                  <a:lnTo>
                    <a:pt x="1789" y="3577"/>
                  </a:lnTo>
                  <a:lnTo>
                    <a:pt x="1626" y="3550"/>
                  </a:lnTo>
                  <a:lnTo>
                    <a:pt x="1462" y="3522"/>
                  </a:lnTo>
                  <a:lnTo>
                    <a:pt x="1312" y="3468"/>
                  </a:lnTo>
                  <a:lnTo>
                    <a:pt x="1161" y="3400"/>
                  </a:lnTo>
                  <a:lnTo>
                    <a:pt x="1025" y="3318"/>
                  </a:lnTo>
                  <a:lnTo>
                    <a:pt x="888" y="3222"/>
                  </a:lnTo>
                  <a:lnTo>
                    <a:pt x="766" y="3127"/>
                  </a:lnTo>
                  <a:lnTo>
                    <a:pt x="643" y="3004"/>
                  </a:lnTo>
                  <a:lnTo>
                    <a:pt x="547" y="2867"/>
                  </a:lnTo>
                  <a:lnTo>
                    <a:pt x="451" y="2731"/>
                  </a:lnTo>
                  <a:lnTo>
                    <a:pt x="383" y="2594"/>
                  </a:lnTo>
                  <a:lnTo>
                    <a:pt x="329" y="2444"/>
                  </a:lnTo>
                  <a:lnTo>
                    <a:pt x="274" y="2280"/>
                  </a:lnTo>
                  <a:lnTo>
                    <a:pt x="247" y="2116"/>
                  </a:lnTo>
                  <a:lnTo>
                    <a:pt x="233" y="1952"/>
                  </a:lnTo>
                  <a:lnTo>
                    <a:pt x="247" y="1789"/>
                  </a:lnTo>
                  <a:lnTo>
                    <a:pt x="260" y="1611"/>
                  </a:lnTo>
                  <a:lnTo>
                    <a:pt x="301" y="1461"/>
                  </a:lnTo>
                  <a:lnTo>
                    <a:pt x="356" y="1297"/>
                  </a:lnTo>
                  <a:lnTo>
                    <a:pt x="424" y="1147"/>
                  </a:lnTo>
                  <a:lnTo>
                    <a:pt x="492" y="1010"/>
                  </a:lnTo>
                  <a:lnTo>
                    <a:pt x="588" y="888"/>
                  </a:lnTo>
                  <a:lnTo>
                    <a:pt x="697" y="765"/>
                  </a:lnTo>
                  <a:lnTo>
                    <a:pt x="806" y="655"/>
                  </a:lnTo>
                  <a:lnTo>
                    <a:pt x="943" y="546"/>
                  </a:lnTo>
                  <a:lnTo>
                    <a:pt x="1080" y="464"/>
                  </a:lnTo>
                  <a:lnTo>
                    <a:pt x="1216" y="382"/>
                  </a:lnTo>
                  <a:lnTo>
                    <a:pt x="1366" y="328"/>
                  </a:lnTo>
                  <a:lnTo>
                    <a:pt x="1530" y="287"/>
                  </a:lnTo>
                  <a:lnTo>
                    <a:pt x="1694" y="246"/>
                  </a:lnTo>
                  <a:lnTo>
                    <a:pt x="1858" y="232"/>
                  </a:lnTo>
                  <a:lnTo>
                    <a:pt x="1912" y="232"/>
                  </a:lnTo>
                  <a:lnTo>
                    <a:pt x="1953" y="205"/>
                  </a:lnTo>
                  <a:lnTo>
                    <a:pt x="1967" y="164"/>
                  </a:lnTo>
                  <a:lnTo>
                    <a:pt x="1981" y="109"/>
                  </a:lnTo>
                  <a:lnTo>
                    <a:pt x="1967" y="82"/>
                  </a:lnTo>
                  <a:lnTo>
                    <a:pt x="1953" y="41"/>
                  </a:lnTo>
                  <a:lnTo>
                    <a:pt x="1926" y="14"/>
                  </a:lnTo>
                  <a:lnTo>
                    <a:pt x="18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76;p17"/>
            <p:cNvSpPr/>
            <p:nvPr/>
          </p:nvSpPr>
          <p:spPr>
            <a:xfrm>
              <a:off x="1573625" y="1443825"/>
              <a:ext cx="48150" cy="13000"/>
            </a:xfrm>
            <a:custGeom>
              <a:avLst/>
              <a:gdLst/>
              <a:ahLst/>
              <a:cxnLst/>
              <a:rect l="l" t="t" r="r" b="b"/>
              <a:pathLst>
                <a:path w="1926" h="520" extrusionOk="0">
                  <a:moveTo>
                    <a:pt x="1161" y="1"/>
                  </a:moveTo>
                  <a:lnTo>
                    <a:pt x="929" y="14"/>
                  </a:lnTo>
                  <a:lnTo>
                    <a:pt x="711" y="42"/>
                  </a:lnTo>
                  <a:lnTo>
                    <a:pt x="479" y="96"/>
                  </a:lnTo>
                  <a:lnTo>
                    <a:pt x="260" y="192"/>
                  </a:lnTo>
                  <a:lnTo>
                    <a:pt x="55" y="301"/>
                  </a:lnTo>
                  <a:lnTo>
                    <a:pt x="28" y="328"/>
                  </a:lnTo>
                  <a:lnTo>
                    <a:pt x="1" y="369"/>
                  </a:lnTo>
                  <a:lnTo>
                    <a:pt x="1" y="424"/>
                  </a:lnTo>
                  <a:lnTo>
                    <a:pt x="14" y="465"/>
                  </a:lnTo>
                  <a:lnTo>
                    <a:pt x="55" y="506"/>
                  </a:lnTo>
                  <a:lnTo>
                    <a:pt x="96" y="520"/>
                  </a:lnTo>
                  <a:lnTo>
                    <a:pt x="137" y="520"/>
                  </a:lnTo>
                  <a:lnTo>
                    <a:pt x="192" y="506"/>
                  </a:lnTo>
                  <a:lnTo>
                    <a:pt x="369" y="410"/>
                  </a:lnTo>
                  <a:lnTo>
                    <a:pt x="561" y="328"/>
                  </a:lnTo>
                  <a:lnTo>
                    <a:pt x="752" y="274"/>
                  </a:lnTo>
                  <a:lnTo>
                    <a:pt x="957" y="247"/>
                  </a:lnTo>
                  <a:lnTo>
                    <a:pt x="1161" y="247"/>
                  </a:lnTo>
                  <a:lnTo>
                    <a:pt x="1352" y="274"/>
                  </a:lnTo>
                  <a:lnTo>
                    <a:pt x="1557" y="315"/>
                  </a:lnTo>
                  <a:lnTo>
                    <a:pt x="1748" y="397"/>
                  </a:lnTo>
                  <a:lnTo>
                    <a:pt x="1844" y="397"/>
                  </a:lnTo>
                  <a:lnTo>
                    <a:pt x="1885" y="369"/>
                  </a:lnTo>
                  <a:lnTo>
                    <a:pt x="1912" y="328"/>
                  </a:lnTo>
                  <a:lnTo>
                    <a:pt x="1926" y="287"/>
                  </a:lnTo>
                  <a:lnTo>
                    <a:pt x="1912" y="233"/>
                  </a:lnTo>
                  <a:lnTo>
                    <a:pt x="1885" y="192"/>
                  </a:lnTo>
                  <a:lnTo>
                    <a:pt x="1844" y="165"/>
                  </a:lnTo>
                  <a:lnTo>
                    <a:pt x="1625" y="83"/>
                  </a:lnTo>
                  <a:lnTo>
                    <a:pt x="1393" y="28"/>
                  </a:lnTo>
                  <a:lnTo>
                    <a:pt x="1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277;p17"/>
            <p:cNvSpPr/>
            <p:nvPr/>
          </p:nvSpPr>
          <p:spPr>
            <a:xfrm>
              <a:off x="1197850" y="1355775"/>
              <a:ext cx="45425" cy="45425"/>
            </a:xfrm>
            <a:custGeom>
              <a:avLst/>
              <a:gdLst/>
              <a:ahLst/>
              <a:cxnLst/>
              <a:rect l="l" t="t" r="r" b="b"/>
              <a:pathLst>
                <a:path w="1817" h="1817" extrusionOk="0">
                  <a:moveTo>
                    <a:pt x="819" y="0"/>
                  </a:moveTo>
                  <a:lnTo>
                    <a:pt x="724" y="14"/>
                  </a:lnTo>
                  <a:lnTo>
                    <a:pt x="642" y="41"/>
                  </a:lnTo>
                  <a:lnTo>
                    <a:pt x="560" y="69"/>
                  </a:lnTo>
                  <a:lnTo>
                    <a:pt x="478" y="110"/>
                  </a:lnTo>
                  <a:lnTo>
                    <a:pt x="410" y="151"/>
                  </a:lnTo>
                  <a:lnTo>
                    <a:pt x="328" y="205"/>
                  </a:lnTo>
                  <a:lnTo>
                    <a:pt x="273" y="260"/>
                  </a:lnTo>
                  <a:lnTo>
                    <a:pt x="205" y="328"/>
                  </a:lnTo>
                  <a:lnTo>
                    <a:pt x="164" y="396"/>
                  </a:lnTo>
                  <a:lnTo>
                    <a:pt x="109" y="478"/>
                  </a:lnTo>
                  <a:lnTo>
                    <a:pt x="69" y="560"/>
                  </a:lnTo>
                  <a:lnTo>
                    <a:pt x="41" y="642"/>
                  </a:lnTo>
                  <a:lnTo>
                    <a:pt x="28" y="724"/>
                  </a:lnTo>
                  <a:lnTo>
                    <a:pt x="14" y="820"/>
                  </a:lnTo>
                  <a:lnTo>
                    <a:pt x="0" y="901"/>
                  </a:lnTo>
                  <a:lnTo>
                    <a:pt x="14" y="997"/>
                  </a:lnTo>
                  <a:lnTo>
                    <a:pt x="28" y="1093"/>
                  </a:lnTo>
                  <a:lnTo>
                    <a:pt x="41" y="1175"/>
                  </a:lnTo>
                  <a:lnTo>
                    <a:pt x="69" y="1256"/>
                  </a:lnTo>
                  <a:lnTo>
                    <a:pt x="109" y="1338"/>
                  </a:lnTo>
                  <a:lnTo>
                    <a:pt x="164" y="1420"/>
                  </a:lnTo>
                  <a:lnTo>
                    <a:pt x="205" y="1489"/>
                  </a:lnTo>
                  <a:lnTo>
                    <a:pt x="273" y="1557"/>
                  </a:lnTo>
                  <a:lnTo>
                    <a:pt x="328" y="1611"/>
                  </a:lnTo>
                  <a:lnTo>
                    <a:pt x="410" y="1666"/>
                  </a:lnTo>
                  <a:lnTo>
                    <a:pt x="478" y="1707"/>
                  </a:lnTo>
                  <a:lnTo>
                    <a:pt x="560" y="1748"/>
                  </a:lnTo>
                  <a:lnTo>
                    <a:pt x="642" y="1775"/>
                  </a:lnTo>
                  <a:lnTo>
                    <a:pt x="724" y="1803"/>
                  </a:lnTo>
                  <a:lnTo>
                    <a:pt x="819" y="1816"/>
                  </a:lnTo>
                  <a:lnTo>
                    <a:pt x="1011" y="1816"/>
                  </a:lnTo>
                  <a:lnTo>
                    <a:pt x="1092" y="1803"/>
                  </a:lnTo>
                  <a:lnTo>
                    <a:pt x="1188" y="1775"/>
                  </a:lnTo>
                  <a:lnTo>
                    <a:pt x="1270" y="1748"/>
                  </a:lnTo>
                  <a:lnTo>
                    <a:pt x="1352" y="1707"/>
                  </a:lnTo>
                  <a:lnTo>
                    <a:pt x="1420" y="1666"/>
                  </a:lnTo>
                  <a:lnTo>
                    <a:pt x="1488" y="1611"/>
                  </a:lnTo>
                  <a:lnTo>
                    <a:pt x="1557" y="1557"/>
                  </a:lnTo>
                  <a:lnTo>
                    <a:pt x="1611" y="1489"/>
                  </a:lnTo>
                  <a:lnTo>
                    <a:pt x="1666" y="1420"/>
                  </a:lnTo>
                  <a:lnTo>
                    <a:pt x="1707" y="1338"/>
                  </a:lnTo>
                  <a:lnTo>
                    <a:pt x="1748" y="1256"/>
                  </a:lnTo>
                  <a:lnTo>
                    <a:pt x="1775" y="1175"/>
                  </a:lnTo>
                  <a:lnTo>
                    <a:pt x="1802" y="1093"/>
                  </a:lnTo>
                  <a:lnTo>
                    <a:pt x="1816" y="997"/>
                  </a:lnTo>
                  <a:lnTo>
                    <a:pt x="1816" y="901"/>
                  </a:lnTo>
                  <a:lnTo>
                    <a:pt x="1816" y="820"/>
                  </a:lnTo>
                  <a:lnTo>
                    <a:pt x="1802" y="724"/>
                  </a:lnTo>
                  <a:lnTo>
                    <a:pt x="1775" y="642"/>
                  </a:lnTo>
                  <a:lnTo>
                    <a:pt x="1748" y="560"/>
                  </a:lnTo>
                  <a:lnTo>
                    <a:pt x="1707" y="478"/>
                  </a:lnTo>
                  <a:lnTo>
                    <a:pt x="1666" y="396"/>
                  </a:lnTo>
                  <a:lnTo>
                    <a:pt x="1611" y="328"/>
                  </a:lnTo>
                  <a:lnTo>
                    <a:pt x="1557" y="260"/>
                  </a:lnTo>
                  <a:lnTo>
                    <a:pt x="1488" y="205"/>
                  </a:lnTo>
                  <a:lnTo>
                    <a:pt x="1420" y="151"/>
                  </a:lnTo>
                  <a:lnTo>
                    <a:pt x="1352" y="110"/>
                  </a:lnTo>
                  <a:lnTo>
                    <a:pt x="1270" y="69"/>
                  </a:lnTo>
                  <a:lnTo>
                    <a:pt x="1188" y="41"/>
                  </a:lnTo>
                  <a:lnTo>
                    <a:pt x="1092" y="14"/>
                  </a:lnTo>
                  <a:lnTo>
                    <a:pt x="1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278;p17"/>
            <p:cNvSpPr/>
            <p:nvPr/>
          </p:nvSpPr>
          <p:spPr>
            <a:xfrm>
              <a:off x="1358950" y="1355775"/>
              <a:ext cx="45425" cy="45425"/>
            </a:xfrm>
            <a:custGeom>
              <a:avLst/>
              <a:gdLst/>
              <a:ahLst/>
              <a:cxnLst/>
              <a:rect l="l" t="t" r="r" b="b"/>
              <a:pathLst>
                <a:path w="1817" h="1817" extrusionOk="0">
                  <a:moveTo>
                    <a:pt x="819" y="0"/>
                  </a:moveTo>
                  <a:lnTo>
                    <a:pt x="724" y="14"/>
                  </a:lnTo>
                  <a:lnTo>
                    <a:pt x="642" y="41"/>
                  </a:lnTo>
                  <a:lnTo>
                    <a:pt x="560" y="69"/>
                  </a:lnTo>
                  <a:lnTo>
                    <a:pt x="478" y="110"/>
                  </a:lnTo>
                  <a:lnTo>
                    <a:pt x="396" y="151"/>
                  </a:lnTo>
                  <a:lnTo>
                    <a:pt x="328" y="205"/>
                  </a:lnTo>
                  <a:lnTo>
                    <a:pt x="273" y="260"/>
                  </a:lnTo>
                  <a:lnTo>
                    <a:pt x="205" y="328"/>
                  </a:lnTo>
                  <a:lnTo>
                    <a:pt x="150" y="396"/>
                  </a:lnTo>
                  <a:lnTo>
                    <a:pt x="110" y="478"/>
                  </a:lnTo>
                  <a:lnTo>
                    <a:pt x="69" y="560"/>
                  </a:lnTo>
                  <a:lnTo>
                    <a:pt x="41" y="642"/>
                  </a:lnTo>
                  <a:lnTo>
                    <a:pt x="14" y="724"/>
                  </a:lnTo>
                  <a:lnTo>
                    <a:pt x="0" y="820"/>
                  </a:lnTo>
                  <a:lnTo>
                    <a:pt x="0" y="901"/>
                  </a:lnTo>
                  <a:lnTo>
                    <a:pt x="0" y="997"/>
                  </a:lnTo>
                  <a:lnTo>
                    <a:pt x="14" y="1093"/>
                  </a:lnTo>
                  <a:lnTo>
                    <a:pt x="41" y="1175"/>
                  </a:lnTo>
                  <a:lnTo>
                    <a:pt x="69" y="1256"/>
                  </a:lnTo>
                  <a:lnTo>
                    <a:pt x="110" y="1338"/>
                  </a:lnTo>
                  <a:lnTo>
                    <a:pt x="150" y="1420"/>
                  </a:lnTo>
                  <a:lnTo>
                    <a:pt x="205" y="1489"/>
                  </a:lnTo>
                  <a:lnTo>
                    <a:pt x="273" y="1557"/>
                  </a:lnTo>
                  <a:lnTo>
                    <a:pt x="328" y="1611"/>
                  </a:lnTo>
                  <a:lnTo>
                    <a:pt x="396" y="1666"/>
                  </a:lnTo>
                  <a:lnTo>
                    <a:pt x="478" y="1707"/>
                  </a:lnTo>
                  <a:lnTo>
                    <a:pt x="560" y="1748"/>
                  </a:lnTo>
                  <a:lnTo>
                    <a:pt x="642" y="1775"/>
                  </a:lnTo>
                  <a:lnTo>
                    <a:pt x="724" y="1803"/>
                  </a:lnTo>
                  <a:lnTo>
                    <a:pt x="819" y="1816"/>
                  </a:lnTo>
                  <a:lnTo>
                    <a:pt x="997" y="1816"/>
                  </a:lnTo>
                  <a:lnTo>
                    <a:pt x="1093" y="1803"/>
                  </a:lnTo>
                  <a:lnTo>
                    <a:pt x="1174" y="1775"/>
                  </a:lnTo>
                  <a:lnTo>
                    <a:pt x="1270" y="1748"/>
                  </a:lnTo>
                  <a:lnTo>
                    <a:pt x="1338" y="1707"/>
                  </a:lnTo>
                  <a:lnTo>
                    <a:pt x="1420" y="1666"/>
                  </a:lnTo>
                  <a:lnTo>
                    <a:pt x="1488" y="1611"/>
                  </a:lnTo>
                  <a:lnTo>
                    <a:pt x="1557" y="1557"/>
                  </a:lnTo>
                  <a:lnTo>
                    <a:pt x="1611" y="1489"/>
                  </a:lnTo>
                  <a:lnTo>
                    <a:pt x="1666" y="1420"/>
                  </a:lnTo>
                  <a:lnTo>
                    <a:pt x="1707" y="1338"/>
                  </a:lnTo>
                  <a:lnTo>
                    <a:pt x="1748" y="1256"/>
                  </a:lnTo>
                  <a:lnTo>
                    <a:pt x="1775" y="1175"/>
                  </a:lnTo>
                  <a:lnTo>
                    <a:pt x="1802" y="1093"/>
                  </a:lnTo>
                  <a:lnTo>
                    <a:pt x="1816" y="997"/>
                  </a:lnTo>
                  <a:lnTo>
                    <a:pt x="1816" y="901"/>
                  </a:lnTo>
                  <a:lnTo>
                    <a:pt x="1816" y="820"/>
                  </a:lnTo>
                  <a:lnTo>
                    <a:pt x="1802" y="724"/>
                  </a:lnTo>
                  <a:lnTo>
                    <a:pt x="1775" y="642"/>
                  </a:lnTo>
                  <a:lnTo>
                    <a:pt x="1748" y="560"/>
                  </a:lnTo>
                  <a:lnTo>
                    <a:pt x="1707" y="478"/>
                  </a:lnTo>
                  <a:lnTo>
                    <a:pt x="1666" y="396"/>
                  </a:lnTo>
                  <a:lnTo>
                    <a:pt x="1611" y="328"/>
                  </a:lnTo>
                  <a:lnTo>
                    <a:pt x="1557" y="260"/>
                  </a:lnTo>
                  <a:lnTo>
                    <a:pt x="1488" y="205"/>
                  </a:lnTo>
                  <a:lnTo>
                    <a:pt x="1420" y="151"/>
                  </a:lnTo>
                  <a:lnTo>
                    <a:pt x="1338" y="110"/>
                  </a:lnTo>
                  <a:lnTo>
                    <a:pt x="1270" y="69"/>
                  </a:lnTo>
                  <a:lnTo>
                    <a:pt x="1174" y="41"/>
                  </a:lnTo>
                  <a:lnTo>
                    <a:pt x="1093" y="14"/>
                  </a:lnTo>
                  <a:lnTo>
                    <a:pt x="9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79;p17"/>
            <p:cNvSpPr/>
            <p:nvPr/>
          </p:nvSpPr>
          <p:spPr>
            <a:xfrm>
              <a:off x="1196125" y="1524375"/>
              <a:ext cx="209600" cy="89450"/>
            </a:xfrm>
            <a:custGeom>
              <a:avLst/>
              <a:gdLst/>
              <a:ahLst/>
              <a:cxnLst/>
              <a:rect l="l" t="t" r="r" b="b"/>
              <a:pathLst>
                <a:path w="8384" h="3578" extrusionOk="0">
                  <a:moveTo>
                    <a:pt x="1" y="1"/>
                  </a:moveTo>
                  <a:lnTo>
                    <a:pt x="1" y="42"/>
                  </a:lnTo>
                  <a:lnTo>
                    <a:pt x="15" y="219"/>
                  </a:lnTo>
                  <a:lnTo>
                    <a:pt x="28" y="410"/>
                  </a:lnTo>
                  <a:lnTo>
                    <a:pt x="42" y="588"/>
                  </a:lnTo>
                  <a:lnTo>
                    <a:pt x="83" y="752"/>
                  </a:lnTo>
                  <a:lnTo>
                    <a:pt x="110" y="929"/>
                  </a:lnTo>
                  <a:lnTo>
                    <a:pt x="165" y="1093"/>
                  </a:lnTo>
                  <a:lnTo>
                    <a:pt x="219" y="1257"/>
                  </a:lnTo>
                  <a:lnTo>
                    <a:pt x="288" y="1421"/>
                  </a:lnTo>
                  <a:lnTo>
                    <a:pt x="356" y="1571"/>
                  </a:lnTo>
                  <a:lnTo>
                    <a:pt x="438" y="1735"/>
                  </a:lnTo>
                  <a:lnTo>
                    <a:pt x="520" y="1885"/>
                  </a:lnTo>
                  <a:lnTo>
                    <a:pt x="615" y="2021"/>
                  </a:lnTo>
                  <a:lnTo>
                    <a:pt x="820" y="2294"/>
                  </a:lnTo>
                  <a:lnTo>
                    <a:pt x="1039" y="2540"/>
                  </a:lnTo>
                  <a:lnTo>
                    <a:pt x="1298" y="2772"/>
                  </a:lnTo>
                  <a:lnTo>
                    <a:pt x="1571" y="2977"/>
                  </a:lnTo>
                  <a:lnTo>
                    <a:pt x="1708" y="3073"/>
                  </a:lnTo>
                  <a:lnTo>
                    <a:pt x="1858" y="3155"/>
                  </a:lnTo>
                  <a:lnTo>
                    <a:pt x="2008" y="3236"/>
                  </a:lnTo>
                  <a:lnTo>
                    <a:pt x="2172" y="3305"/>
                  </a:lnTo>
                  <a:lnTo>
                    <a:pt x="2336" y="3373"/>
                  </a:lnTo>
                  <a:lnTo>
                    <a:pt x="2499" y="3428"/>
                  </a:lnTo>
                  <a:lnTo>
                    <a:pt x="2663" y="3469"/>
                  </a:lnTo>
                  <a:lnTo>
                    <a:pt x="2827" y="3510"/>
                  </a:lnTo>
                  <a:lnTo>
                    <a:pt x="3005" y="3537"/>
                  </a:lnTo>
                  <a:lnTo>
                    <a:pt x="3182" y="3564"/>
                  </a:lnTo>
                  <a:lnTo>
                    <a:pt x="3360" y="3578"/>
                  </a:lnTo>
                  <a:lnTo>
                    <a:pt x="5025" y="3578"/>
                  </a:lnTo>
                  <a:lnTo>
                    <a:pt x="5203" y="3564"/>
                  </a:lnTo>
                  <a:lnTo>
                    <a:pt x="5380" y="3537"/>
                  </a:lnTo>
                  <a:lnTo>
                    <a:pt x="5558" y="3510"/>
                  </a:lnTo>
                  <a:lnTo>
                    <a:pt x="5735" y="3469"/>
                  </a:lnTo>
                  <a:lnTo>
                    <a:pt x="5899" y="3428"/>
                  </a:lnTo>
                  <a:lnTo>
                    <a:pt x="6063" y="3373"/>
                  </a:lnTo>
                  <a:lnTo>
                    <a:pt x="6227" y="3305"/>
                  </a:lnTo>
                  <a:lnTo>
                    <a:pt x="6377" y="3236"/>
                  </a:lnTo>
                  <a:lnTo>
                    <a:pt x="6541" y="3155"/>
                  </a:lnTo>
                  <a:lnTo>
                    <a:pt x="6677" y="3073"/>
                  </a:lnTo>
                  <a:lnTo>
                    <a:pt x="6827" y="2977"/>
                  </a:lnTo>
                  <a:lnTo>
                    <a:pt x="7100" y="2772"/>
                  </a:lnTo>
                  <a:lnTo>
                    <a:pt x="7346" y="2540"/>
                  </a:lnTo>
                  <a:lnTo>
                    <a:pt x="7578" y="2294"/>
                  </a:lnTo>
                  <a:lnTo>
                    <a:pt x="7783" y="2021"/>
                  </a:lnTo>
                  <a:lnTo>
                    <a:pt x="7879" y="1885"/>
                  </a:lnTo>
                  <a:lnTo>
                    <a:pt x="7960" y="1735"/>
                  </a:lnTo>
                  <a:lnTo>
                    <a:pt x="8042" y="1571"/>
                  </a:lnTo>
                  <a:lnTo>
                    <a:pt x="8111" y="1421"/>
                  </a:lnTo>
                  <a:lnTo>
                    <a:pt x="8179" y="1257"/>
                  </a:lnTo>
                  <a:lnTo>
                    <a:pt x="8234" y="1093"/>
                  </a:lnTo>
                  <a:lnTo>
                    <a:pt x="8274" y="929"/>
                  </a:lnTo>
                  <a:lnTo>
                    <a:pt x="8315" y="752"/>
                  </a:lnTo>
                  <a:lnTo>
                    <a:pt x="8343" y="588"/>
                  </a:lnTo>
                  <a:lnTo>
                    <a:pt x="8370" y="410"/>
                  </a:lnTo>
                  <a:lnTo>
                    <a:pt x="8384" y="219"/>
                  </a:lnTo>
                  <a:lnTo>
                    <a:pt x="8384" y="42"/>
                  </a:lnTo>
                  <a:lnTo>
                    <a:pt x="83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80;p17"/>
            <p:cNvSpPr/>
            <p:nvPr/>
          </p:nvSpPr>
          <p:spPr>
            <a:xfrm>
              <a:off x="1106700" y="1002500"/>
              <a:ext cx="366600" cy="112325"/>
            </a:xfrm>
            <a:custGeom>
              <a:avLst/>
              <a:gdLst/>
              <a:ahLst/>
              <a:cxnLst/>
              <a:rect l="l" t="t" r="r" b="b"/>
              <a:pathLst>
                <a:path w="14664" h="4493" extrusionOk="0">
                  <a:moveTo>
                    <a:pt x="6049" y="1"/>
                  </a:moveTo>
                  <a:lnTo>
                    <a:pt x="5626" y="15"/>
                  </a:lnTo>
                  <a:lnTo>
                    <a:pt x="5216" y="28"/>
                  </a:lnTo>
                  <a:lnTo>
                    <a:pt x="4807" y="69"/>
                  </a:lnTo>
                  <a:lnTo>
                    <a:pt x="4397" y="124"/>
                  </a:lnTo>
                  <a:lnTo>
                    <a:pt x="4001" y="192"/>
                  </a:lnTo>
                  <a:lnTo>
                    <a:pt x="3605" y="274"/>
                  </a:lnTo>
                  <a:lnTo>
                    <a:pt x="3223" y="370"/>
                  </a:lnTo>
                  <a:lnTo>
                    <a:pt x="2841" y="492"/>
                  </a:lnTo>
                  <a:lnTo>
                    <a:pt x="2458" y="615"/>
                  </a:lnTo>
                  <a:lnTo>
                    <a:pt x="2090" y="752"/>
                  </a:lnTo>
                  <a:lnTo>
                    <a:pt x="1721" y="902"/>
                  </a:lnTo>
                  <a:lnTo>
                    <a:pt x="1366" y="1066"/>
                  </a:lnTo>
                  <a:lnTo>
                    <a:pt x="1011" y="1243"/>
                  </a:lnTo>
                  <a:lnTo>
                    <a:pt x="670" y="1434"/>
                  </a:lnTo>
                  <a:lnTo>
                    <a:pt x="329" y="1639"/>
                  </a:lnTo>
                  <a:lnTo>
                    <a:pt x="1" y="1844"/>
                  </a:lnTo>
                  <a:lnTo>
                    <a:pt x="138" y="2131"/>
                  </a:lnTo>
                  <a:lnTo>
                    <a:pt x="301" y="2404"/>
                  </a:lnTo>
                  <a:lnTo>
                    <a:pt x="479" y="2663"/>
                  </a:lnTo>
                  <a:lnTo>
                    <a:pt x="670" y="2909"/>
                  </a:lnTo>
                  <a:lnTo>
                    <a:pt x="875" y="3155"/>
                  </a:lnTo>
                  <a:lnTo>
                    <a:pt x="1107" y="3359"/>
                  </a:lnTo>
                  <a:lnTo>
                    <a:pt x="1353" y="3564"/>
                  </a:lnTo>
                  <a:lnTo>
                    <a:pt x="1598" y="3755"/>
                  </a:lnTo>
                  <a:lnTo>
                    <a:pt x="1871" y="3919"/>
                  </a:lnTo>
                  <a:lnTo>
                    <a:pt x="2158" y="4069"/>
                  </a:lnTo>
                  <a:lnTo>
                    <a:pt x="2445" y="4192"/>
                  </a:lnTo>
                  <a:lnTo>
                    <a:pt x="2745" y="4302"/>
                  </a:lnTo>
                  <a:lnTo>
                    <a:pt x="3059" y="4383"/>
                  </a:lnTo>
                  <a:lnTo>
                    <a:pt x="3373" y="4438"/>
                  </a:lnTo>
                  <a:lnTo>
                    <a:pt x="3715" y="4479"/>
                  </a:lnTo>
                  <a:lnTo>
                    <a:pt x="4042" y="4493"/>
                  </a:lnTo>
                  <a:lnTo>
                    <a:pt x="10623" y="4493"/>
                  </a:lnTo>
                  <a:lnTo>
                    <a:pt x="10950" y="4479"/>
                  </a:lnTo>
                  <a:lnTo>
                    <a:pt x="11278" y="4438"/>
                  </a:lnTo>
                  <a:lnTo>
                    <a:pt x="11606" y="4383"/>
                  </a:lnTo>
                  <a:lnTo>
                    <a:pt x="11920" y="4302"/>
                  </a:lnTo>
                  <a:lnTo>
                    <a:pt x="12220" y="4192"/>
                  </a:lnTo>
                  <a:lnTo>
                    <a:pt x="12507" y="4069"/>
                  </a:lnTo>
                  <a:lnTo>
                    <a:pt x="12794" y="3919"/>
                  </a:lnTo>
                  <a:lnTo>
                    <a:pt x="13067" y="3755"/>
                  </a:lnTo>
                  <a:lnTo>
                    <a:pt x="13312" y="3564"/>
                  </a:lnTo>
                  <a:lnTo>
                    <a:pt x="13558" y="3373"/>
                  </a:lnTo>
                  <a:lnTo>
                    <a:pt x="13790" y="3155"/>
                  </a:lnTo>
                  <a:lnTo>
                    <a:pt x="13995" y="2923"/>
                  </a:lnTo>
                  <a:lnTo>
                    <a:pt x="14186" y="2663"/>
                  </a:lnTo>
                  <a:lnTo>
                    <a:pt x="14364" y="2404"/>
                  </a:lnTo>
                  <a:lnTo>
                    <a:pt x="14514" y="2131"/>
                  </a:lnTo>
                  <a:lnTo>
                    <a:pt x="14664" y="1844"/>
                  </a:lnTo>
                  <a:lnTo>
                    <a:pt x="14323" y="1639"/>
                  </a:lnTo>
                  <a:lnTo>
                    <a:pt x="13995" y="1434"/>
                  </a:lnTo>
                  <a:lnTo>
                    <a:pt x="13654" y="1243"/>
                  </a:lnTo>
                  <a:lnTo>
                    <a:pt x="13299" y="1066"/>
                  </a:lnTo>
                  <a:lnTo>
                    <a:pt x="12944" y="902"/>
                  </a:lnTo>
                  <a:lnTo>
                    <a:pt x="12575" y="752"/>
                  </a:lnTo>
                  <a:lnTo>
                    <a:pt x="12193" y="615"/>
                  </a:lnTo>
                  <a:lnTo>
                    <a:pt x="11824" y="479"/>
                  </a:lnTo>
                  <a:lnTo>
                    <a:pt x="11428" y="370"/>
                  </a:lnTo>
                  <a:lnTo>
                    <a:pt x="11046" y="274"/>
                  </a:lnTo>
                  <a:lnTo>
                    <a:pt x="10650" y="192"/>
                  </a:lnTo>
                  <a:lnTo>
                    <a:pt x="10240" y="124"/>
                  </a:lnTo>
                  <a:lnTo>
                    <a:pt x="9845" y="69"/>
                  </a:lnTo>
                  <a:lnTo>
                    <a:pt x="9435" y="28"/>
                  </a:lnTo>
                  <a:lnTo>
                    <a:pt x="9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81;p17"/>
            <p:cNvSpPr/>
            <p:nvPr/>
          </p:nvSpPr>
          <p:spPr>
            <a:xfrm>
              <a:off x="1168500" y="1782425"/>
              <a:ext cx="102400" cy="208900"/>
            </a:xfrm>
            <a:custGeom>
              <a:avLst/>
              <a:gdLst/>
              <a:ahLst/>
              <a:cxnLst/>
              <a:rect l="l" t="t" r="r" b="b"/>
              <a:pathLst>
                <a:path w="4096" h="8356" extrusionOk="0">
                  <a:moveTo>
                    <a:pt x="164" y="0"/>
                  </a:moveTo>
                  <a:lnTo>
                    <a:pt x="109" y="14"/>
                  </a:lnTo>
                  <a:lnTo>
                    <a:pt x="68" y="41"/>
                  </a:lnTo>
                  <a:lnTo>
                    <a:pt x="27" y="82"/>
                  </a:lnTo>
                  <a:lnTo>
                    <a:pt x="0" y="123"/>
                  </a:lnTo>
                  <a:lnTo>
                    <a:pt x="0" y="178"/>
                  </a:lnTo>
                  <a:lnTo>
                    <a:pt x="0" y="3482"/>
                  </a:lnTo>
                  <a:lnTo>
                    <a:pt x="4096" y="8356"/>
                  </a:lnTo>
                  <a:lnTo>
                    <a:pt x="4096" y="4028"/>
                  </a:lnTo>
                  <a:lnTo>
                    <a:pt x="314" y="55"/>
                  </a:lnTo>
                  <a:lnTo>
                    <a:pt x="260" y="27"/>
                  </a:lnTo>
                  <a:lnTo>
                    <a:pt x="2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82;p17"/>
            <p:cNvSpPr/>
            <p:nvPr/>
          </p:nvSpPr>
          <p:spPr>
            <a:xfrm>
              <a:off x="1325150" y="1782425"/>
              <a:ext cx="102425" cy="208900"/>
            </a:xfrm>
            <a:custGeom>
              <a:avLst/>
              <a:gdLst/>
              <a:ahLst/>
              <a:cxnLst/>
              <a:rect l="l" t="t" r="r" b="b"/>
              <a:pathLst>
                <a:path w="4097" h="8356" extrusionOk="0">
                  <a:moveTo>
                    <a:pt x="3878" y="0"/>
                  </a:moveTo>
                  <a:lnTo>
                    <a:pt x="3823" y="27"/>
                  </a:lnTo>
                  <a:lnTo>
                    <a:pt x="3782" y="55"/>
                  </a:lnTo>
                  <a:lnTo>
                    <a:pt x="1" y="4028"/>
                  </a:lnTo>
                  <a:lnTo>
                    <a:pt x="1" y="8356"/>
                  </a:lnTo>
                  <a:lnTo>
                    <a:pt x="4096" y="3482"/>
                  </a:lnTo>
                  <a:lnTo>
                    <a:pt x="4096" y="178"/>
                  </a:lnTo>
                  <a:lnTo>
                    <a:pt x="4083" y="123"/>
                  </a:lnTo>
                  <a:lnTo>
                    <a:pt x="4069" y="82"/>
                  </a:lnTo>
                  <a:lnTo>
                    <a:pt x="4028" y="41"/>
                  </a:lnTo>
                  <a:lnTo>
                    <a:pt x="3987" y="14"/>
                  </a:lnTo>
                  <a:lnTo>
                    <a:pt x="39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83;p17"/>
            <p:cNvSpPr/>
            <p:nvPr/>
          </p:nvSpPr>
          <p:spPr>
            <a:xfrm>
              <a:off x="1244950" y="1920650"/>
              <a:ext cx="112325" cy="94575"/>
            </a:xfrm>
            <a:custGeom>
              <a:avLst/>
              <a:gdLst/>
              <a:ahLst/>
              <a:cxnLst/>
              <a:rect l="l" t="t" r="r" b="b"/>
              <a:pathLst>
                <a:path w="4493" h="3783" extrusionOk="0">
                  <a:moveTo>
                    <a:pt x="560" y="0"/>
                  </a:moveTo>
                  <a:lnTo>
                    <a:pt x="424" y="14"/>
                  </a:lnTo>
                  <a:lnTo>
                    <a:pt x="301" y="55"/>
                  </a:lnTo>
                  <a:lnTo>
                    <a:pt x="205" y="123"/>
                  </a:lnTo>
                  <a:lnTo>
                    <a:pt x="123" y="205"/>
                  </a:lnTo>
                  <a:lnTo>
                    <a:pt x="55" y="314"/>
                  </a:lnTo>
                  <a:lnTo>
                    <a:pt x="14" y="437"/>
                  </a:lnTo>
                  <a:lnTo>
                    <a:pt x="0" y="560"/>
                  </a:lnTo>
                  <a:lnTo>
                    <a:pt x="14" y="683"/>
                  </a:lnTo>
                  <a:lnTo>
                    <a:pt x="642" y="3345"/>
                  </a:lnTo>
                  <a:lnTo>
                    <a:pt x="669" y="3441"/>
                  </a:lnTo>
                  <a:lnTo>
                    <a:pt x="710" y="3523"/>
                  </a:lnTo>
                  <a:lnTo>
                    <a:pt x="765" y="3591"/>
                  </a:lnTo>
                  <a:lnTo>
                    <a:pt x="833" y="3659"/>
                  </a:lnTo>
                  <a:lnTo>
                    <a:pt x="915" y="3714"/>
                  </a:lnTo>
                  <a:lnTo>
                    <a:pt x="997" y="3755"/>
                  </a:lnTo>
                  <a:lnTo>
                    <a:pt x="1093" y="3769"/>
                  </a:lnTo>
                  <a:lnTo>
                    <a:pt x="1188" y="3782"/>
                  </a:lnTo>
                  <a:lnTo>
                    <a:pt x="3304" y="3782"/>
                  </a:lnTo>
                  <a:lnTo>
                    <a:pt x="3400" y="3769"/>
                  </a:lnTo>
                  <a:lnTo>
                    <a:pt x="3495" y="3755"/>
                  </a:lnTo>
                  <a:lnTo>
                    <a:pt x="3577" y="3714"/>
                  </a:lnTo>
                  <a:lnTo>
                    <a:pt x="3646" y="3659"/>
                  </a:lnTo>
                  <a:lnTo>
                    <a:pt x="3714" y="3591"/>
                  </a:lnTo>
                  <a:lnTo>
                    <a:pt x="3768" y="3523"/>
                  </a:lnTo>
                  <a:lnTo>
                    <a:pt x="3809" y="3441"/>
                  </a:lnTo>
                  <a:lnTo>
                    <a:pt x="3850" y="3345"/>
                  </a:lnTo>
                  <a:lnTo>
                    <a:pt x="4478" y="683"/>
                  </a:lnTo>
                  <a:lnTo>
                    <a:pt x="4492" y="560"/>
                  </a:lnTo>
                  <a:lnTo>
                    <a:pt x="4478" y="437"/>
                  </a:lnTo>
                  <a:lnTo>
                    <a:pt x="4437" y="314"/>
                  </a:lnTo>
                  <a:lnTo>
                    <a:pt x="4369" y="205"/>
                  </a:lnTo>
                  <a:lnTo>
                    <a:pt x="4287" y="123"/>
                  </a:lnTo>
                  <a:lnTo>
                    <a:pt x="4178" y="55"/>
                  </a:lnTo>
                  <a:lnTo>
                    <a:pt x="4069" y="14"/>
                  </a:lnTo>
                  <a:lnTo>
                    <a:pt x="39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84;p17"/>
            <p:cNvSpPr/>
            <p:nvPr/>
          </p:nvSpPr>
          <p:spPr>
            <a:xfrm>
              <a:off x="1250750" y="1994725"/>
              <a:ext cx="100375" cy="690150"/>
            </a:xfrm>
            <a:custGeom>
              <a:avLst/>
              <a:gdLst/>
              <a:ahLst/>
              <a:cxnLst/>
              <a:rect l="l" t="t" r="r" b="b"/>
              <a:pathLst>
                <a:path w="4015" h="27606" extrusionOk="0">
                  <a:moveTo>
                    <a:pt x="697" y="0"/>
                  </a:moveTo>
                  <a:lnTo>
                    <a:pt x="0" y="25517"/>
                  </a:lnTo>
                  <a:lnTo>
                    <a:pt x="2048" y="27606"/>
                  </a:lnTo>
                  <a:lnTo>
                    <a:pt x="4014" y="25517"/>
                  </a:lnTo>
                  <a:lnTo>
                    <a:pt x="33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 name="Google Shape;285;p17"/>
          <p:cNvSpPr/>
          <p:nvPr/>
        </p:nvSpPr>
        <p:spPr>
          <a:xfrm>
            <a:off x="4185481" y="3475937"/>
            <a:ext cx="1020365" cy="699017"/>
          </a:xfrm>
          <a:custGeom>
            <a:avLst/>
            <a:gdLst/>
            <a:ahLst/>
            <a:cxnLst/>
            <a:rect l="l" t="t" r="r" b="b"/>
            <a:pathLst>
              <a:path w="61995" h="44285" extrusionOk="0">
                <a:moveTo>
                  <a:pt x="12456" y="1"/>
                </a:moveTo>
                <a:lnTo>
                  <a:pt x="12133" y="10"/>
                </a:lnTo>
                <a:lnTo>
                  <a:pt x="11820" y="20"/>
                </a:lnTo>
                <a:lnTo>
                  <a:pt x="11498" y="39"/>
                </a:lnTo>
                <a:lnTo>
                  <a:pt x="11185" y="67"/>
                </a:lnTo>
                <a:lnTo>
                  <a:pt x="10872" y="105"/>
                </a:lnTo>
                <a:lnTo>
                  <a:pt x="10568" y="143"/>
                </a:lnTo>
                <a:lnTo>
                  <a:pt x="10255" y="200"/>
                </a:lnTo>
                <a:lnTo>
                  <a:pt x="9951" y="257"/>
                </a:lnTo>
                <a:lnTo>
                  <a:pt x="9648" y="323"/>
                </a:lnTo>
                <a:lnTo>
                  <a:pt x="9354" y="399"/>
                </a:lnTo>
                <a:lnTo>
                  <a:pt x="9060" y="475"/>
                </a:lnTo>
                <a:lnTo>
                  <a:pt x="8766" y="570"/>
                </a:lnTo>
                <a:lnTo>
                  <a:pt x="8472" y="665"/>
                </a:lnTo>
                <a:lnTo>
                  <a:pt x="8187" y="760"/>
                </a:lnTo>
                <a:lnTo>
                  <a:pt x="7902" y="873"/>
                </a:lnTo>
                <a:lnTo>
                  <a:pt x="7618" y="987"/>
                </a:lnTo>
                <a:lnTo>
                  <a:pt x="7343" y="1111"/>
                </a:lnTo>
                <a:lnTo>
                  <a:pt x="7068" y="1234"/>
                </a:lnTo>
                <a:lnTo>
                  <a:pt x="6802" y="1367"/>
                </a:lnTo>
                <a:lnTo>
                  <a:pt x="6527" y="1509"/>
                </a:lnTo>
                <a:lnTo>
                  <a:pt x="6271" y="1661"/>
                </a:lnTo>
                <a:lnTo>
                  <a:pt x="6005" y="1813"/>
                </a:lnTo>
                <a:lnTo>
                  <a:pt x="5758" y="1974"/>
                </a:lnTo>
                <a:lnTo>
                  <a:pt x="5502" y="2135"/>
                </a:lnTo>
                <a:lnTo>
                  <a:pt x="5256" y="2306"/>
                </a:lnTo>
                <a:lnTo>
                  <a:pt x="5018" y="2486"/>
                </a:lnTo>
                <a:lnTo>
                  <a:pt x="4781" y="2666"/>
                </a:lnTo>
                <a:lnTo>
                  <a:pt x="4544" y="2856"/>
                </a:lnTo>
                <a:lnTo>
                  <a:pt x="4316" y="3055"/>
                </a:lnTo>
                <a:lnTo>
                  <a:pt x="4089" y="3245"/>
                </a:lnTo>
                <a:lnTo>
                  <a:pt x="3871" y="3454"/>
                </a:lnTo>
                <a:lnTo>
                  <a:pt x="3662" y="3662"/>
                </a:lnTo>
                <a:lnTo>
                  <a:pt x="3453" y="3881"/>
                </a:lnTo>
                <a:lnTo>
                  <a:pt x="3244" y="4099"/>
                </a:lnTo>
                <a:lnTo>
                  <a:pt x="3045" y="4317"/>
                </a:lnTo>
                <a:lnTo>
                  <a:pt x="2855" y="4545"/>
                </a:lnTo>
                <a:lnTo>
                  <a:pt x="2666" y="4782"/>
                </a:lnTo>
                <a:lnTo>
                  <a:pt x="2485" y="5019"/>
                </a:lnTo>
                <a:lnTo>
                  <a:pt x="2305" y="5266"/>
                </a:lnTo>
                <a:lnTo>
                  <a:pt x="2134" y="5512"/>
                </a:lnTo>
                <a:lnTo>
                  <a:pt x="1964" y="5759"/>
                </a:lnTo>
                <a:lnTo>
                  <a:pt x="1812" y="6015"/>
                </a:lnTo>
                <a:lnTo>
                  <a:pt x="1660" y="6271"/>
                </a:lnTo>
                <a:lnTo>
                  <a:pt x="1508" y="6537"/>
                </a:lnTo>
                <a:lnTo>
                  <a:pt x="1366" y="6802"/>
                </a:lnTo>
                <a:lnTo>
                  <a:pt x="1233" y="7068"/>
                </a:lnTo>
                <a:lnTo>
                  <a:pt x="1100" y="7343"/>
                </a:lnTo>
                <a:lnTo>
                  <a:pt x="977" y="7628"/>
                </a:lnTo>
                <a:lnTo>
                  <a:pt x="863" y="7903"/>
                </a:lnTo>
                <a:lnTo>
                  <a:pt x="759" y="8188"/>
                </a:lnTo>
                <a:lnTo>
                  <a:pt x="655" y="8472"/>
                </a:lnTo>
                <a:lnTo>
                  <a:pt x="560" y="8766"/>
                </a:lnTo>
                <a:lnTo>
                  <a:pt x="474" y="9060"/>
                </a:lnTo>
                <a:lnTo>
                  <a:pt x="389" y="9354"/>
                </a:lnTo>
                <a:lnTo>
                  <a:pt x="323" y="9658"/>
                </a:lnTo>
                <a:lnTo>
                  <a:pt x="256" y="9962"/>
                </a:lnTo>
                <a:lnTo>
                  <a:pt x="190" y="10265"/>
                </a:lnTo>
                <a:lnTo>
                  <a:pt x="142" y="10569"/>
                </a:lnTo>
                <a:lnTo>
                  <a:pt x="95" y="10882"/>
                </a:lnTo>
                <a:lnTo>
                  <a:pt x="66" y="11195"/>
                </a:lnTo>
                <a:lnTo>
                  <a:pt x="38" y="11508"/>
                </a:lnTo>
                <a:lnTo>
                  <a:pt x="19" y="11821"/>
                </a:lnTo>
                <a:lnTo>
                  <a:pt x="0" y="12143"/>
                </a:lnTo>
                <a:lnTo>
                  <a:pt x="0" y="12457"/>
                </a:lnTo>
                <a:lnTo>
                  <a:pt x="0" y="31828"/>
                </a:lnTo>
                <a:lnTo>
                  <a:pt x="0" y="32151"/>
                </a:lnTo>
                <a:lnTo>
                  <a:pt x="19" y="32464"/>
                </a:lnTo>
                <a:lnTo>
                  <a:pt x="38" y="32786"/>
                </a:lnTo>
                <a:lnTo>
                  <a:pt x="66" y="33099"/>
                </a:lnTo>
                <a:lnTo>
                  <a:pt x="95" y="33412"/>
                </a:lnTo>
                <a:lnTo>
                  <a:pt x="142" y="33716"/>
                </a:lnTo>
                <a:lnTo>
                  <a:pt x="190" y="34029"/>
                </a:lnTo>
                <a:lnTo>
                  <a:pt x="256" y="34333"/>
                </a:lnTo>
                <a:lnTo>
                  <a:pt x="323" y="34636"/>
                </a:lnTo>
                <a:lnTo>
                  <a:pt x="389" y="34930"/>
                </a:lnTo>
                <a:lnTo>
                  <a:pt x="474" y="35224"/>
                </a:lnTo>
                <a:lnTo>
                  <a:pt x="560" y="35518"/>
                </a:lnTo>
                <a:lnTo>
                  <a:pt x="655" y="35813"/>
                </a:lnTo>
                <a:lnTo>
                  <a:pt x="759" y="36097"/>
                </a:lnTo>
                <a:lnTo>
                  <a:pt x="863" y="36382"/>
                </a:lnTo>
                <a:lnTo>
                  <a:pt x="977" y="36666"/>
                </a:lnTo>
                <a:lnTo>
                  <a:pt x="1100" y="36941"/>
                </a:lnTo>
                <a:lnTo>
                  <a:pt x="1233" y="37217"/>
                </a:lnTo>
                <a:lnTo>
                  <a:pt x="1366" y="37492"/>
                </a:lnTo>
                <a:lnTo>
                  <a:pt x="1508" y="37757"/>
                </a:lnTo>
                <a:lnTo>
                  <a:pt x="1660" y="38013"/>
                </a:lnTo>
                <a:lnTo>
                  <a:pt x="1812" y="38279"/>
                </a:lnTo>
                <a:lnTo>
                  <a:pt x="1964" y="38535"/>
                </a:lnTo>
                <a:lnTo>
                  <a:pt x="2134" y="38782"/>
                </a:lnTo>
                <a:lnTo>
                  <a:pt x="2305" y="39029"/>
                </a:lnTo>
                <a:lnTo>
                  <a:pt x="2485" y="39266"/>
                </a:lnTo>
                <a:lnTo>
                  <a:pt x="2666" y="39512"/>
                </a:lnTo>
                <a:lnTo>
                  <a:pt x="2855" y="39740"/>
                </a:lnTo>
                <a:lnTo>
                  <a:pt x="3045" y="39968"/>
                </a:lnTo>
                <a:lnTo>
                  <a:pt x="3244" y="40195"/>
                </a:lnTo>
                <a:lnTo>
                  <a:pt x="3453" y="40414"/>
                </a:lnTo>
                <a:lnTo>
                  <a:pt x="3662" y="40622"/>
                </a:lnTo>
                <a:lnTo>
                  <a:pt x="3871" y="40840"/>
                </a:lnTo>
                <a:lnTo>
                  <a:pt x="4089" y="41040"/>
                </a:lnTo>
                <a:lnTo>
                  <a:pt x="4316" y="41239"/>
                </a:lnTo>
                <a:lnTo>
                  <a:pt x="4544" y="41429"/>
                </a:lnTo>
                <a:lnTo>
                  <a:pt x="4781" y="41618"/>
                </a:lnTo>
                <a:lnTo>
                  <a:pt x="5018" y="41799"/>
                </a:lnTo>
                <a:lnTo>
                  <a:pt x="5256" y="41979"/>
                </a:lnTo>
                <a:lnTo>
                  <a:pt x="5502" y="42150"/>
                </a:lnTo>
                <a:lnTo>
                  <a:pt x="5758" y="42320"/>
                </a:lnTo>
                <a:lnTo>
                  <a:pt x="6005" y="42472"/>
                </a:lnTo>
                <a:lnTo>
                  <a:pt x="6271" y="42633"/>
                </a:lnTo>
                <a:lnTo>
                  <a:pt x="6527" y="42776"/>
                </a:lnTo>
                <a:lnTo>
                  <a:pt x="6802" y="42918"/>
                </a:lnTo>
                <a:lnTo>
                  <a:pt x="7068" y="43051"/>
                </a:lnTo>
                <a:lnTo>
                  <a:pt x="7343" y="43184"/>
                </a:lnTo>
                <a:lnTo>
                  <a:pt x="7618" y="43307"/>
                </a:lnTo>
                <a:lnTo>
                  <a:pt x="7902" y="43421"/>
                </a:lnTo>
                <a:lnTo>
                  <a:pt x="8187" y="43525"/>
                </a:lnTo>
                <a:lnTo>
                  <a:pt x="8472" y="43630"/>
                </a:lnTo>
                <a:lnTo>
                  <a:pt x="8766" y="43724"/>
                </a:lnTo>
                <a:lnTo>
                  <a:pt x="9060" y="43810"/>
                </a:lnTo>
                <a:lnTo>
                  <a:pt x="9354" y="43895"/>
                </a:lnTo>
                <a:lnTo>
                  <a:pt x="9648" y="43962"/>
                </a:lnTo>
                <a:lnTo>
                  <a:pt x="9951" y="44028"/>
                </a:lnTo>
                <a:lnTo>
                  <a:pt x="10255" y="44094"/>
                </a:lnTo>
                <a:lnTo>
                  <a:pt x="10568" y="44142"/>
                </a:lnTo>
                <a:lnTo>
                  <a:pt x="10872" y="44189"/>
                </a:lnTo>
                <a:lnTo>
                  <a:pt x="11185" y="44218"/>
                </a:lnTo>
                <a:lnTo>
                  <a:pt x="11498" y="44246"/>
                </a:lnTo>
                <a:lnTo>
                  <a:pt x="11820" y="44275"/>
                </a:lnTo>
                <a:lnTo>
                  <a:pt x="12133" y="44284"/>
                </a:lnTo>
                <a:lnTo>
                  <a:pt x="49862" y="44284"/>
                </a:lnTo>
                <a:lnTo>
                  <a:pt x="50175" y="44275"/>
                </a:lnTo>
                <a:lnTo>
                  <a:pt x="50488" y="44246"/>
                </a:lnTo>
                <a:lnTo>
                  <a:pt x="50810" y="44218"/>
                </a:lnTo>
                <a:lnTo>
                  <a:pt x="51114" y="44189"/>
                </a:lnTo>
                <a:lnTo>
                  <a:pt x="51427" y="44142"/>
                </a:lnTo>
                <a:lnTo>
                  <a:pt x="51740" y="44094"/>
                </a:lnTo>
                <a:lnTo>
                  <a:pt x="52044" y="44028"/>
                </a:lnTo>
                <a:lnTo>
                  <a:pt x="52338" y="43962"/>
                </a:lnTo>
                <a:lnTo>
                  <a:pt x="52641" y="43895"/>
                </a:lnTo>
                <a:lnTo>
                  <a:pt x="52935" y="43810"/>
                </a:lnTo>
                <a:lnTo>
                  <a:pt x="53229" y="43724"/>
                </a:lnTo>
                <a:lnTo>
                  <a:pt x="53523" y="43630"/>
                </a:lnTo>
                <a:lnTo>
                  <a:pt x="53808" y="43525"/>
                </a:lnTo>
                <a:lnTo>
                  <a:pt x="54093" y="43421"/>
                </a:lnTo>
                <a:lnTo>
                  <a:pt x="54377" y="43307"/>
                </a:lnTo>
                <a:lnTo>
                  <a:pt x="54652" y="43184"/>
                </a:lnTo>
                <a:lnTo>
                  <a:pt x="54927" y="43051"/>
                </a:lnTo>
                <a:lnTo>
                  <a:pt x="55193" y="42918"/>
                </a:lnTo>
                <a:lnTo>
                  <a:pt x="55459" y="42776"/>
                </a:lnTo>
                <a:lnTo>
                  <a:pt x="55724" y="42633"/>
                </a:lnTo>
                <a:lnTo>
                  <a:pt x="55980" y="42472"/>
                </a:lnTo>
                <a:lnTo>
                  <a:pt x="56237" y="42320"/>
                </a:lnTo>
                <a:lnTo>
                  <a:pt x="56493" y="42150"/>
                </a:lnTo>
                <a:lnTo>
                  <a:pt x="56739" y="41979"/>
                </a:lnTo>
                <a:lnTo>
                  <a:pt x="56977" y="41799"/>
                </a:lnTo>
                <a:lnTo>
                  <a:pt x="57214" y="41618"/>
                </a:lnTo>
                <a:lnTo>
                  <a:pt x="57451" y="41429"/>
                </a:lnTo>
                <a:lnTo>
                  <a:pt x="57679" y="41239"/>
                </a:lnTo>
                <a:lnTo>
                  <a:pt x="57906" y="41040"/>
                </a:lnTo>
                <a:lnTo>
                  <a:pt x="58124" y="40840"/>
                </a:lnTo>
                <a:lnTo>
                  <a:pt x="58333" y="40622"/>
                </a:lnTo>
                <a:lnTo>
                  <a:pt x="58542" y="40414"/>
                </a:lnTo>
                <a:lnTo>
                  <a:pt x="58751" y="40195"/>
                </a:lnTo>
                <a:lnTo>
                  <a:pt x="58950" y="39968"/>
                </a:lnTo>
                <a:lnTo>
                  <a:pt x="59140" y="39740"/>
                </a:lnTo>
                <a:lnTo>
                  <a:pt x="59329" y="39512"/>
                </a:lnTo>
                <a:lnTo>
                  <a:pt x="59509" y="39266"/>
                </a:lnTo>
                <a:lnTo>
                  <a:pt x="59690" y="39029"/>
                </a:lnTo>
                <a:lnTo>
                  <a:pt x="59861" y="38782"/>
                </a:lnTo>
                <a:lnTo>
                  <a:pt x="60022" y="38535"/>
                </a:lnTo>
                <a:lnTo>
                  <a:pt x="60183" y="38279"/>
                </a:lnTo>
                <a:lnTo>
                  <a:pt x="60335" y="38013"/>
                </a:lnTo>
                <a:lnTo>
                  <a:pt x="60487" y="37757"/>
                </a:lnTo>
                <a:lnTo>
                  <a:pt x="60629" y="37492"/>
                </a:lnTo>
                <a:lnTo>
                  <a:pt x="60762" y="37217"/>
                </a:lnTo>
                <a:lnTo>
                  <a:pt x="60895" y="36941"/>
                </a:lnTo>
                <a:lnTo>
                  <a:pt x="61008" y="36666"/>
                </a:lnTo>
                <a:lnTo>
                  <a:pt x="61132" y="36382"/>
                </a:lnTo>
                <a:lnTo>
                  <a:pt x="61236" y="36097"/>
                </a:lnTo>
                <a:lnTo>
                  <a:pt x="61340" y="35813"/>
                </a:lnTo>
                <a:lnTo>
                  <a:pt x="61435" y="35518"/>
                </a:lnTo>
                <a:lnTo>
                  <a:pt x="61521" y="35224"/>
                </a:lnTo>
                <a:lnTo>
                  <a:pt x="61606" y="34930"/>
                </a:lnTo>
                <a:lnTo>
                  <a:pt x="61672" y="34636"/>
                </a:lnTo>
                <a:lnTo>
                  <a:pt x="61739" y="34333"/>
                </a:lnTo>
                <a:lnTo>
                  <a:pt x="61796" y="34029"/>
                </a:lnTo>
                <a:lnTo>
                  <a:pt x="61853" y="33716"/>
                </a:lnTo>
                <a:lnTo>
                  <a:pt x="61891" y="33412"/>
                </a:lnTo>
                <a:lnTo>
                  <a:pt x="61929" y="33099"/>
                </a:lnTo>
                <a:lnTo>
                  <a:pt x="61957" y="32786"/>
                </a:lnTo>
                <a:lnTo>
                  <a:pt x="61976" y="32464"/>
                </a:lnTo>
                <a:lnTo>
                  <a:pt x="61995" y="32151"/>
                </a:lnTo>
                <a:lnTo>
                  <a:pt x="61995" y="31828"/>
                </a:lnTo>
                <a:lnTo>
                  <a:pt x="61995" y="12457"/>
                </a:lnTo>
                <a:lnTo>
                  <a:pt x="61995" y="12143"/>
                </a:lnTo>
                <a:lnTo>
                  <a:pt x="61976" y="11821"/>
                </a:lnTo>
                <a:lnTo>
                  <a:pt x="61957" y="11508"/>
                </a:lnTo>
                <a:lnTo>
                  <a:pt x="61929" y="11195"/>
                </a:lnTo>
                <a:lnTo>
                  <a:pt x="61891" y="10882"/>
                </a:lnTo>
                <a:lnTo>
                  <a:pt x="61853" y="10569"/>
                </a:lnTo>
                <a:lnTo>
                  <a:pt x="61796" y="10265"/>
                </a:lnTo>
                <a:lnTo>
                  <a:pt x="61739" y="9962"/>
                </a:lnTo>
                <a:lnTo>
                  <a:pt x="61672" y="9658"/>
                </a:lnTo>
                <a:lnTo>
                  <a:pt x="61606" y="9354"/>
                </a:lnTo>
                <a:lnTo>
                  <a:pt x="61521" y="9060"/>
                </a:lnTo>
                <a:lnTo>
                  <a:pt x="61435" y="8766"/>
                </a:lnTo>
                <a:lnTo>
                  <a:pt x="61340" y="8472"/>
                </a:lnTo>
                <a:lnTo>
                  <a:pt x="61236" y="8188"/>
                </a:lnTo>
                <a:lnTo>
                  <a:pt x="61132" y="7903"/>
                </a:lnTo>
                <a:lnTo>
                  <a:pt x="61008" y="7628"/>
                </a:lnTo>
                <a:lnTo>
                  <a:pt x="60895" y="7343"/>
                </a:lnTo>
                <a:lnTo>
                  <a:pt x="60762" y="7068"/>
                </a:lnTo>
                <a:lnTo>
                  <a:pt x="60629" y="6802"/>
                </a:lnTo>
                <a:lnTo>
                  <a:pt x="60487" y="6537"/>
                </a:lnTo>
                <a:lnTo>
                  <a:pt x="60335" y="6271"/>
                </a:lnTo>
                <a:lnTo>
                  <a:pt x="60183" y="6015"/>
                </a:lnTo>
                <a:lnTo>
                  <a:pt x="60022" y="5759"/>
                </a:lnTo>
                <a:lnTo>
                  <a:pt x="59861" y="5512"/>
                </a:lnTo>
                <a:lnTo>
                  <a:pt x="59690" y="5266"/>
                </a:lnTo>
                <a:lnTo>
                  <a:pt x="59509" y="5019"/>
                </a:lnTo>
                <a:lnTo>
                  <a:pt x="59329" y="4782"/>
                </a:lnTo>
                <a:lnTo>
                  <a:pt x="59140" y="4545"/>
                </a:lnTo>
                <a:lnTo>
                  <a:pt x="58950" y="4317"/>
                </a:lnTo>
                <a:lnTo>
                  <a:pt x="58751" y="4099"/>
                </a:lnTo>
                <a:lnTo>
                  <a:pt x="58542" y="3881"/>
                </a:lnTo>
                <a:lnTo>
                  <a:pt x="58333" y="3662"/>
                </a:lnTo>
                <a:lnTo>
                  <a:pt x="58124" y="3454"/>
                </a:lnTo>
                <a:lnTo>
                  <a:pt x="57906" y="3245"/>
                </a:lnTo>
                <a:lnTo>
                  <a:pt x="57679" y="3055"/>
                </a:lnTo>
                <a:lnTo>
                  <a:pt x="57451" y="2856"/>
                </a:lnTo>
                <a:lnTo>
                  <a:pt x="57214" y="2666"/>
                </a:lnTo>
                <a:lnTo>
                  <a:pt x="56977" y="2486"/>
                </a:lnTo>
                <a:lnTo>
                  <a:pt x="56739" y="2306"/>
                </a:lnTo>
                <a:lnTo>
                  <a:pt x="56493" y="2135"/>
                </a:lnTo>
                <a:lnTo>
                  <a:pt x="56237" y="1974"/>
                </a:lnTo>
                <a:lnTo>
                  <a:pt x="55980" y="1813"/>
                </a:lnTo>
                <a:lnTo>
                  <a:pt x="55724" y="1661"/>
                </a:lnTo>
                <a:lnTo>
                  <a:pt x="55459" y="1509"/>
                </a:lnTo>
                <a:lnTo>
                  <a:pt x="55193" y="1367"/>
                </a:lnTo>
                <a:lnTo>
                  <a:pt x="54927" y="1234"/>
                </a:lnTo>
                <a:lnTo>
                  <a:pt x="54652" y="1111"/>
                </a:lnTo>
                <a:lnTo>
                  <a:pt x="54377" y="987"/>
                </a:lnTo>
                <a:lnTo>
                  <a:pt x="54093" y="873"/>
                </a:lnTo>
                <a:lnTo>
                  <a:pt x="53808" y="760"/>
                </a:lnTo>
                <a:lnTo>
                  <a:pt x="53523" y="665"/>
                </a:lnTo>
                <a:lnTo>
                  <a:pt x="53229" y="570"/>
                </a:lnTo>
                <a:lnTo>
                  <a:pt x="52935" y="475"/>
                </a:lnTo>
                <a:lnTo>
                  <a:pt x="52641" y="399"/>
                </a:lnTo>
                <a:lnTo>
                  <a:pt x="52338" y="323"/>
                </a:lnTo>
                <a:lnTo>
                  <a:pt x="52044" y="257"/>
                </a:lnTo>
                <a:lnTo>
                  <a:pt x="51740" y="200"/>
                </a:lnTo>
                <a:lnTo>
                  <a:pt x="51427" y="143"/>
                </a:lnTo>
                <a:lnTo>
                  <a:pt x="51114" y="105"/>
                </a:lnTo>
                <a:lnTo>
                  <a:pt x="50810" y="67"/>
                </a:lnTo>
                <a:lnTo>
                  <a:pt x="50488" y="39"/>
                </a:lnTo>
                <a:lnTo>
                  <a:pt x="50175" y="20"/>
                </a:lnTo>
                <a:lnTo>
                  <a:pt x="49862" y="10"/>
                </a:lnTo>
                <a:lnTo>
                  <a:pt x="49539" y="1"/>
                </a:lnTo>
                <a:close/>
              </a:path>
            </a:pathLst>
          </a:custGeom>
          <a:solidFill>
            <a:schemeClr val="accent6"/>
          </a:solidFill>
          <a:ln>
            <a:noFill/>
          </a:ln>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86;p17"/>
          <p:cNvSpPr/>
          <p:nvPr/>
        </p:nvSpPr>
        <p:spPr>
          <a:xfrm>
            <a:off x="4453557" y="3280985"/>
            <a:ext cx="484202" cy="259513"/>
          </a:xfrm>
          <a:custGeom>
            <a:avLst/>
            <a:gdLst/>
            <a:ahLst/>
            <a:cxnLst/>
            <a:rect l="l" t="t" r="r" b="b"/>
            <a:pathLst>
              <a:path w="29419" h="16441" extrusionOk="0">
                <a:moveTo>
                  <a:pt x="14325" y="0"/>
                </a:moveTo>
                <a:lnTo>
                  <a:pt x="13955" y="9"/>
                </a:lnTo>
                <a:lnTo>
                  <a:pt x="13576" y="28"/>
                </a:lnTo>
                <a:lnTo>
                  <a:pt x="13206" y="57"/>
                </a:lnTo>
                <a:lnTo>
                  <a:pt x="12836" y="95"/>
                </a:lnTo>
                <a:lnTo>
                  <a:pt x="12475" y="142"/>
                </a:lnTo>
                <a:lnTo>
                  <a:pt x="12115" y="199"/>
                </a:lnTo>
                <a:lnTo>
                  <a:pt x="11754" y="266"/>
                </a:lnTo>
                <a:lnTo>
                  <a:pt x="11394" y="342"/>
                </a:lnTo>
                <a:lnTo>
                  <a:pt x="11043" y="427"/>
                </a:lnTo>
                <a:lnTo>
                  <a:pt x="10692" y="522"/>
                </a:lnTo>
                <a:lnTo>
                  <a:pt x="10350" y="626"/>
                </a:lnTo>
                <a:lnTo>
                  <a:pt x="10009" y="740"/>
                </a:lnTo>
                <a:lnTo>
                  <a:pt x="9667" y="863"/>
                </a:lnTo>
                <a:lnTo>
                  <a:pt x="9335" y="987"/>
                </a:lnTo>
                <a:lnTo>
                  <a:pt x="9013" y="1129"/>
                </a:lnTo>
                <a:lnTo>
                  <a:pt x="8681" y="1271"/>
                </a:lnTo>
                <a:lnTo>
                  <a:pt x="8358" y="1423"/>
                </a:lnTo>
                <a:lnTo>
                  <a:pt x="8045" y="1584"/>
                </a:lnTo>
                <a:lnTo>
                  <a:pt x="7732" y="1755"/>
                </a:lnTo>
                <a:lnTo>
                  <a:pt x="7429" y="1935"/>
                </a:lnTo>
                <a:lnTo>
                  <a:pt x="7125" y="2116"/>
                </a:lnTo>
                <a:lnTo>
                  <a:pt x="6821" y="2315"/>
                </a:lnTo>
                <a:lnTo>
                  <a:pt x="6527" y="2514"/>
                </a:lnTo>
                <a:lnTo>
                  <a:pt x="6243" y="2713"/>
                </a:lnTo>
                <a:lnTo>
                  <a:pt x="5958" y="2931"/>
                </a:lnTo>
                <a:lnTo>
                  <a:pt x="5683" y="3150"/>
                </a:lnTo>
                <a:lnTo>
                  <a:pt x="5408" y="3377"/>
                </a:lnTo>
                <a:lnTo>
                  <a:pt x="5142" y="3605"/>
                </a:lnTo>
                <a:lnTo>
                  <a:pt x="4877" y="3842"/>
                </a:lnTo>
                <a:lnTo>
                  <a:pt x="4620" y="4089"/>
                </a:lnTo>
                <a:lnTo>
                  <a:pt x="4364" y="4345"/>
                </a:lnTo>
                <a:lnTo>
                  <a:pt x="4127" y="4601"/>
                </a:lnTo>
                <a:lnTo>
                  <a:pt x="3881" y="4857"/>
                </a:lnTo>
                <a:lnTo>
                  <a:pt x="3653" y="5132"/>
                </a:lnTo>
                <a:lnTo>
                  <a:pt x="3425" y="5407"/>
                </a:lnTo>
                <a:lnTo>
                  <a:pt x="3207" y="5682"/>
                </a:lnTo>
                <a:lnTo>
                  <a:pt x="2989" y="5967"/>
                </a:lnTo>
                <a:lnTo>
                  <a:pt x="2780" y="6252"/>
                </a:lnTo>
                <a:lnTo>
                  <a:pt x="2581" y="6546"/>
                </a:lnTo>
                <a:lnTo>
                  <a:pt x="2391" y="6849"/>
                </a:lnTo>
                <a:lnTo>
                  <a:pt x="2201" y="7153"/>
                </a:lnTo>
                <a:lnTo>
                  <a:pt x="2021" y="7456"/>
                </a:lnTo>
                <a:lnTo>
                  <a:pt x="1850" y="7770"/>
                </a:lnTo>
                <a:lnTo>
                  <a:pt x="1680" y="8092"/>
                </a:lnTo>
                <a:lnTo>
                  <a:pt x="1518" y="8405"/>
                </a:lnTo>
                <a:lnTo>
                  <a:pt x="1367" y="8737"/>
                </a:lnTo>
                <a:lnTo>
                  <a:pt x="1224" y="9060"/>
                </a:lnTo>
                <a:lnTo>
                  <a:pt x="1082" y="9392"/>
                </a:lnTo>
                <a:lnTo>
                  <a:pt x="959" y="9733"/>
                </a:lnTo>
                <a:lnTo>
                  <a:pt x="835" y="10065"/>
                </a:lnTo>
                <a:lnTo>
                  <a:pt x="721" y="10407"/>
                </a:lnTo>
                <a:lnTo>
                  <a:pt x="617" y="10758"/>
                </a:lnTo>
                <a:lnTo>
                  <a:pt x="513" y="11099"/>
                </a:lnTo>
                <a:lnTo>
                  <a:pt x="427" y="11450"/>
                </a:lnTo>
                <a:lnTo>
                  <a:pt x="342" y="11801"/>
                </a:lnTo>
                <a:lnTo>
                  <a:pt x="276" y="12162"/>
                </a:lnTo>
                <a:lnTo>
                  <a:pt x="209" y="12522"/>
                </a:lnTo>
                <a:lnTo>
                  <a:pt x="152" y="12883"/>
                </a:lnTo>
                <a:lnTo>
                  <a:pt x="105" y="13243"/>
                </a:lnTo>
                <a:lnTo>
                  <a:pt x="67" y="13604"/>
                </a:lnTo>
                <a:lnTo>
                  <a:pt x="38" y="13974"/>
                </a:lnTo>
                <a:lnTo>
                  <a:pt x="19" y="14344"/>
                </a:lnTo>
                <a:lnTo>
                  <a:pt x="1" y="14704"/>
                </a:lnTo>
                <a:lnTo>
                  <a:pt x="10" y="14922"/>
                </a:lnTo>
                <a:lnTo>
                  <a:pt x="38" y="15112"/>
                </a:lnTo>
                <a:lnTo>
                  <a:pt x="86" y="15302"/>
                </a:lnTo>
                <a:lnTo>
                  <a:pt x="143" y="15463"/>
                </a:lnTo>
                <a:lnTo>
                  <a:pt x="219" y="15624"/>
                </a:lnTo>
                <a:lnTo>
                  <a:pt x="314" y="15767"/>
                </a:lnTo>
                <a:lnTo>
                  <a:pt x="418" y="15890"/>
                </a:lnTo>
                <a:lnTo>
                  <a:pt x="541" y="16013"/>
                </a:lnTo>
                <a:lnTo>
                  <a:pt x="674" y="16108"/>
                </a:lnTo>
                <a:lnTo>
                  <a:pt x="807" y="16203"/>
                </a:lnTo>
                <a:lnTo>
                  <a:pt x="959" y="16270"/>
                </a:lnTo>
                <a:lnTo>
                  <a:pt x="1110" y="16336"/>
                </a:lnTo>
                <a:lnTo>
                  <a:pt x="1272" y="16383"/>
                </a:lnTo>
                <a:lnTo>
                  <a:pt x="1433" y="16412"/>
                </a:lnTo>
                <a:lnTo>
                  <a:pt x="1594" y="16440"/>
                </a:lnTo>
                <a:lnTo>
                  <a:pt x="1936" y="16440"/>
                </a:lnTo>
                <a:lnTo>
                  <a:pt x="2097" y="16412"/>
                </a:lnTo>
                <a:lnTo>
                  <a:pt x="2268" y="16383"/>
                </a:lnTo>
                <a:lnTo>
                  <a:pt x="2429" y="16336"/>
                </a:lnTo>
                <a:lnTo>
                  <a:pt x="2581" y="16270"/>
                </a:lnTo>
                <a:lnTo>
                  <a:pt x="2733" y="16194"/>
                </a:lnTo>
                <a:lnTo>
                  <a:pt x="2875" y="16108"/>
                </a:lnTo>
                <a:lnTo>
                  <a:pt x="3008" y="16004"/>
                </a:lnTo>
                <a:lnTo>
                  <a:pt x="3131" y="15890"/>
                </a:lnTo>
                <a:lnTo>
                  <a:pt x="3235" y="15767"/>
                </a:lnTo>
                <a:lnTo>
                  <a:pt x="3340" y="15624"/>
                </a:lnTo>
                <a:lnTo>
                  <a:pt x="3425" y="15463"/>
                </a:lnTo>
                <a:lnTo>
                  <a:pt x="3492" y="15302"/>
                </a:lnTo>
                <a:lnTo>
                  <a:pt x="3539" y="15112"/>
                </a:lnTo>
                <a:lnTo>
                  <a:pt x="3577" y="14922"/>
                </a:lnTo>
                <a:lnTo>
                  <a:pt x="3586" y="14704"/>
                </a:lnTo>
                <a:lnTo>
                  <a:pt x="3596" y="14420"/>
                </a:lnTo>
                <a:lnTo>
                  <a:pt x="3615" y="14135"/>
                </a:lnTo>
                <a:lnTo>
                  <a:pt x="3634" y="13850"/>
                </a:lnTo>
                <a:lnTo>
                  <a:pt x="3672" y="13575"/>
                </a:lnTo>
                <a:lnTo>
                  <a:pt x="3700" y="13291"/>
                </a:lnTo>
                <a:lnTo>
                  <a:pt x="3748" y="13016"/>
                </a:lnTo>
                <a:lnTo>
                  <a:pt x="3795" y="12741"/>
                </a:lnTo>
                <a:lnTo>
                  <a:pt x="3852" y="12465"/>
                </a:lnTo>
                <a:lnTo>
                  <a:pt x="3909" y="12200"/>
                </a:lnTo>
                <a:lnTo>
                  <a:pt x="3975" y="11934"/>
                </a:lnTo>
                <a:lnTo>
                  <a:pt x="4051" y="11669"/>
                </a:lnTo>
                <a:lnTo>
                  <a:pt x="4137" y="11412"/>
                </a:lnTo>
                <a:lnTo>
                  <a:pt x="4222" y="11147"/>
                </a:lnTo>
                <a:lnTo>
                  <a:pt x="4307" y="10891"/>
                </a:lnTo>
                <a:lnTo>
                  <a:pt x="4412" y="10644"/>
                </a:lnTo>
                <a:lnTo>
                  <a:pt x="4516" y="10397"/>
                </a:lnTo>
                <a:lnTo>
                  <a:pt x="4620" y="10151"/>
                </a:lnTo>
                <a:lnTo>
                  <a:pt x="4734" y="9904"/>
                </a:lnTo>
                <a:lnTo>
                  <a:pt x="4858" y="9667"/>
                </a:lnTo>
                <a:lnTo>
                  <a:pt x="4981" y="9430"/>
                </a:lnTo>
                <a:lnTo>
                  <a:pt x="5114" y="9193"/>
                </a:lnTo>
                <a:lnTo>
                  <a:pt x="5247" y="8965"/>
                </a:lnTo>
                <a:lnTo>
                  <a:pt x="5389" y="8737"/>
                </a:lnTo>
                <a:lnTo>
                  <a:pt x="5541" y="8519"/>
                </a:lnTo>
                <a:lnTo>
                  <a:pt x="5692" y="8301"/>
                </a:lnTo>
                <a:lnTo>
                  <a:pt x="5844" y="8083"/>
                </a:lnTo>
                <a:lnTo>
                  <a:pt x="6006" y="7874"/>
                </a:lnTo>
                <a:lnTo>
                  <a:pt x="6176" y="7665"/>
                </a:lnTo>
                <a:lnTo>
                  <a:pt x="6347" y="7466"/>
                </a:lnTo>
                <a:lnTo>
                  <a:pt x="6518" y="7267"/>
                </a:lnTo>
                <a:lnTo>
                  <a:pt x="6698" y="7077"/>
                </a:lnTo>
                <a:lnTo>
                  <a:pt x="6888" y="6887"/>
                </a:lnTo>
                <a:lnTo>
                  <a:pt x="7078" y="6698"/>
                </a:lnTo>
                <a:lnTo>
                  <a:pt x="7267" y="6517"/>
                </a:lnTo>
                <a:lnTo>
                  <a:pt x="7466" y="6347"/>
                </a:lnTo>
                <a:lnTo>
                  <a:pt x="7666" y="6176"/>
                </a:lnTo>
                <a:lnTo>
                  <a:pt x="7874" y="6005"/>
                </a:lnTo>
                <a:lnTo>
                  <a:pt x="8083" y="5844"/>
                </a:lnTo>
                <a:lnTo>
                  <a:pt x="8301" y="5692"/>
                </a:lnTo>
                <a:lnTo>
                  <a:pt x="8519" y="5540"/>
                </a:lnTo>
                <a:lnTo>
                  <a:pt x="8738" y="5388"/>
                </a:lnTo>
                <a:lnTo>
                  <a:pt x="8965" y="5246"/>
                </a:lnTo>
                <a:lnTo>
                  <a:pt x="9193" y="5113"/>
                </a:lnTo>
                <a:lnTo>
                  <a:pt x="9430" y="4980"/>
                </a:lnTo>
                <a:lnTo>
                  <a:pt x="9667" y="4857"/>
                </a:lnTo>
                <a:lnTo>
                  <a:pt x="9905" y="4734"/>
                </a:lnTo>
                <a:lnTo>
                  <a:pt x="10151" y="4620"/>
                </a:lnTo>
                <a:lnTo>
                  <a:pt x="10398" y="4516"/>
                </a:lnTo>
                <a:lnTo>
                  <a:pt x="10644" y="4411"/>
                </a:lnTo>
                <a:lnTo>
                  <a:pt x="10891" y="4307"/>
                </a:lnTo>
                <a:lnTo>
                  <a:pt x="11147" y="4222"/>
                </a:lnTo>
                <a:lnTo>
                  <a:pt x="11413" y="4136"/>
                </a:lnTo>
                <a:lnTo>
                  <a:pt x="11669" y="4051"/>
                </a:lnTo>
                <a:lnTo>
                  <a:pt x="11935" y="3975"/>
                </a:lnTo>
                <a:lnTo>
                  <a:pt x="12200" y="3908"/>
                </a:lnTo>
                <a:lnTo>
                  <a:pt x="12466" y="3852"/>
                </a:lnTo>
                <a:lnTo>
                  <a:pt x="12741" y="3795"/>
                </a:lnTo>
                <a:lnTo>
                  <a:pt x="13016" y="3747"/>
                </a:lnTo>
                <a:lnTo>
                  <a:pt x="13291" y="3700"/>
                </a:lnTo>
                <a:lnTo>
                  <a:pt x="13576" y="3671"/>
                </a:lnTo>
                <a:lnTo>
                  <a:pt x="13851" y="3633"/>
                </a:lnTo>
                <a:lnTo>
                  <a:pt x="14136" y="3614"/>
                </a:lnTo>
                <a:lnTo>
                  <a:pt x="14420" y="3595"/>
                </a:lnTo>
                <a:lnTo>
                  <a:pt x="14705" y="3586"/>
                </a:lnTo>
                <a:lnTo>
                  <a:pt x="14999" y="3586"/>
                </a:lnTo>
                <a:lnTo>
                  <a:pt x="15283" y="3595"/>
                </a:lnTo>
                <a:lnTo>
                  <a:pt x="15568" y="3605"/>
                </a:lnTo>
                <a:lnTo>
                  <a:pt x="15843" y="3633"/>
                </a:lnTo>
                <a:lnTo>
                  <a:pt x="16128" y="3662"/>
                </a:lnTo>
                <a:lnTo>
                  <a:pt x="16403" y="3700"/>
                </a:lnTo>
                <a:lnTo>
                  <a:pt x="16678" y="3738"/>
                </a:lnTo>
                <a:lnTo>
                  <a:pt x="16944" y="3785"/>
                </a:lnTo>
                <a:lnTo>
                  <a:pt x="17219" y="3852"/>
                </a:lnTo>
                <a:lnTo>
                  <a:pt x="17484" y="3908"/>
                </a:lnTo>
                <a:lnTo>
                  <a:pt x="17750" y="3984"/>
                </a:lnTo>
                <a:lnTo>
                  <a:pt x="18006" y="4060"/>
                </a:lnTo>
                <a:lnTo>
                  <a:pt x="18272" y="4146"/>
                </a:lnTo>
                <a:lnTo>
                  <a:pt x="18528" y="4241"/>
                </a:lnTo>
                <a:lnTo>
                  <a:pt x="18775" y="4335"/>
                </a:lnTo>
                <a:lnTo>
                  <a:pt x="19021" y="4440"/>
                </a:lnTo>
                <a:lnTo>
                  <a:pt x="19268" y="4544"/>
                </a:lnTo>
                <a:lnTo>
                  <a:pt x="19514" y="4667"/>
                </a:lnTo>
                <a:lnTo>
                  <a:pt x="19752" y="4791"/>
                </a:lnTo>
                <a:lnTo>
                  <a:pt x="19989" y="4914"/>
                </a:lnTo>
                <a:lnTo>
                  <a:pt x="20226" y="5047"/>
                </a:lnTo>
                <a:lnTo>
                  <a:pt x="20454" y="5189"/>
                </a:lnTo>
                <a:lnTo>
                  <a:pt x="20681" y="5331"/>
                </a:lnTo>
                <a:lnTo>
                  <a:pt x="20900" y="5483"/>
                </a:lnTo>
                <a:lnTo>
                  <a:pt x="21118" y="5635"/>
                </a:lnTo>
                <a:lnTo>
                  <a:pt x="21336" y="5796"/>
                </a:lnTo>
                <a:lnTo>
                  <a:pt x="21545" y="5967"/>
                </a:lnTo>
                <a:lnTo>
                  <a:pt x="21753" y="6138"/>
                </a:lnTo>
                <a:lnTo>
                  <a:pt x="21953" y="6309"/>
                </a:lnTo>
                <a:lnTo>
                  <a:pt x="22152" y="6489"/>
                </a:lnTo>
                <a:lnTo>
                  <a:pt x="22341" y="6679"/>
                </a:lnTo>
                <a:lnTo>
                  <a:pt x="22531" y="6868"/>
                </a:lnTo>
                <a:lnTo>
                  <a:pt x="22721" y="7058"/>
                </a:lnTo>
                <a:lnTo>
                  <a:pt x="22901" y="7257"/>
                </a:lnTo>
                <a:lnTo>
                  <a:pt x="23072" y="7456"/>
                </a:lnTo>
                <a:lnTo>
                  <a:pt x="23243" y="7665"/>
                </a:lnTo>
                <a:lnTo>
                  <a:pt x="23413" y="7874"/>
                </a:lnTo>
                <a:lnTo>
                  <a:pt x="23575" y="8092"/>
                </a:lnTo>
                <a:lnTo>
                  <a:pt x="23727" y="8310"/>
                </a:lnTo>
                <a:lnTo>
                  <a:pt x="23878" y="8538"/>
                </a:lnTo>
                <a:lnTo>
                  <a:pt x="24030" y="8756"/>
                </a:lnTo>
                <a:lnTo>
                  <a:pt x="24172" y="8993"/>
                </a:lnTo>
                <a:lnTo>
                  <a:pt x="24305" y="9221"/>
                </a:lnTo>
                <a:lnTo>
                  <a:pt x="24438" y="9458"/>
                </a:lnTo>
                <a:lnTo>
                  <a:pt x="24561" y="9695"/>
                </a:lnTo>
                <a:lnTo>
                  <a:pt x="24685" y="9942"/>
                </a:lnTo>
                <a:lnTo>
                  <a:pt x="24799" y="10189"/>
                </a:lnTo>
                <a:lnTo>
                  <a:pt x="24912" y="10435"/>
                </a:lnTo>
                <a:lnTo>
                  <a:pt x="25007" y="10682"/>
                </a:lnTo>
                <a:lnTo>
                  <a:pt x="25112" y="10938"/>
                </a:lnTo>
                <a:lnTo>
                  <a:pt x="25197" y="11194"/>
                </a:lnTo>
                <a:lnTo>
                  <a:pt x="25282" y="11450"/>
                </a:lnTo>
                <a:lnTo>
                  <a:pt x="25368" y="11716"/>
                </a:lnTo>
                <a:lnTo>
                  <a:pt x="25444" y="11982"/>
                </a:lnTo>
                <a:lnTo>
                  <a:pt x="25510" y="12247"/>
                </a:lnTo>
                <a:lnTo>
                  <a:pt x="25567" y="12513"/>
                </a:lnTo>
                <a:lnTo>
                  <a:pt x="25624" y="12778"/>
                </a:lnTo>
                <a:lnTo>
                  <a:pt x="25671" y="13054"/>
                </a:lnTo>
                <a:lnTo>
                  <a:pt x="25719" y="13319"/>
                </a:lnTo>
                <a:lnTo>
                  <a:pt x="25747" y="13594"/>
                </a:lnTo>
                <a:lnTo>
                  <a:pt x="25785" y="13869"/>
                </a:lnTo>
                <a:lnTo>
                  <a:pt x="25804" y="14154"/>
                </a:lnTo>
                <a:lnTo>
                  <a:pt x="25823" y="14429"/>
                </a:lnTo>
                <a:lnTo>
                  <a:pt x="25823" y="14704"/>
                </a:lnTo>
                <a:lnTo>
                  <a:pt x="25842" y="14922"/>
                </a:lnTo>
                <a:lnTo>
                  <a:pt x="25880" y="15112"/>
                </a:lnTo>
                <a:lnTo>
                  <a:pt x="25927" y="15302"/>
                </a:lnTo>
                <a:lnTo>
                  <a:pt x="25994" y="15463"/>
                </a:lnTo>
                <a:lnTo>
                  <a:pt x="26079" y="15624"/>
                </a:lnTo>
                <a:lnTo>
                  <a:pt x="26174" y="15767"/>
                </a:lnTo>
                <a:lnTo>
                  <a:pt x="26288" y="15890"/>
                </a:lnTo>
                <a:lnTo>
                  <a:pt x="26411" y="16004"/>
                </a:lnTo>
                <a:lnTo>
                  <a:pt x="26544" y="16108"/>
                </a:lnTo>
                <a:lnTo>
                  <a:pt x="26686" y="16194"/>
                </a:lnTo>
                <a:lnTo>
                  <a:pt x="26838" y="16270"/>
                </a:lnTo>
                <a:lnTo>
                  <a:pt x="26990" y="16336"/>
                </a:lnTo>
                <a:lnTo>
                  <a:pt x="27151" y="16383"/>
                </a:lnTo>
                <a:lnTo>
                  <a:pt x="27322" y="16412"/>
                </a:lnTo>
                <a:lnTo>
                  <a:pt x="27483" y="16440"/>
                </a:lnTo>
                <a:lnTo>
                  <a:pt x="27825" y="16440"/>
                </a:lnTo>
                <a:lnTo>
                  <a:pt x="27986" y="16412"/>
                </a:lnTo>
                <a:lnTo>
                  <a:pt x="28147" y="16383"/>
                </a:lnTo>
                <a:lnTo>
                  <a:pt x="28309" y="16336"/>
                </a:lnTo>
                <a:lnTo>
                  <a:pt x="28460" y="16270"/>
                </a:lnTo>
                <a:lnTo>
                  <a:pt x="28612" y="16203"/>
                </a:lnTo>
                <a:lnTo>
                  <a:pt x="28745" y="16108"/>
                </a:lnTo>
                <a:lnTo>
                  <a:pt x="28878" y="16013"/>
                </a:lnTo>
                <a:lnTo>
                  <a:pt x="29001" y="15890"/>
                </a:lnTo>
                <a:lnTo>
                  <a:pt x="29105" y="15767"/>
                </a:lnTo>
                <a:lnTo>
                  <a:pt x="29200" y="15624"/>
                </a:lnTo>
                <a:lnTo>
                  <a:pt x="29276" y="15463"/>
                </a:lnTo>
                <a:lnTo>
                  <a:pt x="29333" y="15302"/>
                </a:lnTo>
                <a:lnTo>
                  <a:pt x="29381" y="15112"/>
                </a:lnTo>
                <a:lnTo>
                  <a:pt x="29409" y="14922"/>
                </a:lnTo>
                <a:lnTo>
                  <a:pt x="29418" y="14704"/>
                </a:lnTo>
                <a:lnTo>
                  <a:pt x="29400" y="14325"/>
                </a:lnTo>
                <a:lnTo>
                  <a:pt x="29381" y="13955"/>
                </a:lnTo>
                <a:lnTo>
                  <a:pt x="29352" y="13575"/>
                </a:lnTo>
                <a:lnTo>
                  <a:pt x="29314" y="13205"/>
                </a:lnTo>
                <a:lnTo>
                  <a:pt x="29267" y="12835"/>
                </a:lnTo>
                <a:lnTo>
                  <a:pt x="29210" y="12475"/>
                </a:lnTo>
                <a:lnTo>
                  <a:pt x="29143" y="12114"/>
                </a:lnTo>
                <a:lnTo>
                  <a:pt x="29067" y="11754"/>
                </a:lnTo>
                <a:lnTo>
                  <a:pt x="28992" y="11393"/>
                </a:lnTo>
                <a:lnTo>
                  <a:pt x="28897" y="11042"/>
                </a:lnTo>
                <a:lnTo>
                  <a:pt x="28802" y="10691"/>
                </a:lnTo>
                <a:lnTo>
                  <a:pt x="28697" y="10350"/>
                </a:lnTo>
                <a:lnTo>
                  <a:pt x="28584" y="10008"/>
                </a:lnTo>
                <a:lnTo>
                  <a:pt x="28460" y="9667"/>
                </a:lnTo>
                <a:lnTo>
                  <a:pt x="28328" y="9335"/>
                </a:lnTo>
                <a:lnTo>
                  <a:pt x="28195" y="9012"/>
                </a:lnTo>
                <a:lnTo>
                  <a:pt x="28052" y="8680"/>
                </a:lnTo>
                <a:lnTo>
                  <a:pt x="27901" y="8358"/>
                </a:lnTo>
                <a:lnTo>
                  <a:pt x="27739" y="8045"/>
                </a:lnTo>
                <a:lnTo>
                  <a:pt x="27569" y="7732"/>
                </a:lnTo>
                <a:lnTo>
                  <a:pt x="27398" y="7428"/>
                </a:lnTo>
                <a:lnTo>
                  <a:pt x="27218" y="7124"/>
                </a:lnTo>
                <a:lnTo>
                  <a:pt x="27028" y="6821"/>
                </a:lnTo>
                <a:lnTo>
                  <a:pt x="26838" y="6527"/>
                </a:lnTo>
                <a:lnTo>
                  <a:pt x="26629" y="6242"/>
                </a:lnTo>
                <a:lnTo>
                  <a:pt x="26430" y="5958"/>
                </a:lnTo>
                <a:lnTo>
                  <a:pt x="26212" y="5682"/>
                </a:lnTo>
                <a:lnTo>
                  <a:pt x="25994" y="5407"/>
                </a:lnTo>
                <a:lnTo>
                  <a:pt x="25766" y="5142"/>
                </a:lnTo>
                <a:lnTo>
                  <a:pt x="25529" y="4876"/>
                </a:lnTo>
                <a:lnTo>
                  <a:pt x="25292" y="4620"/>
                </a:lnTo>
                <a:lnTo>
                  <a:pt x="25045" y="4373"/>
                </a:lnTo>
                <a:lnTo>
                  <a:pt x="24799" y="4127"/>
                </a:lnTo>
                <a:lnTo>
                  <a:pt x="24542" y="3890"/>
                </a:lnTo>
                <a:lnTo>
                  <a:pt x="24277" y="3652"/>
                </a:lnTo>
                <a:lnTo>
                  <a:pt x="24011" y="3425"/>
                </a:lnTo>
                <a:lnTo>
                  <a:pt x="23736" y="3206"/>
                </a:lnTo>
                <a:lnTo>
                  <a:pt x="23461" y="2988"/>
                </a:lnTo>
                <a:lnTo>
                  <a:pt x="23176" y="2789"/>
                </a:lnTo>
                <a:lnTo>
                  <a:pt x="22892" y="2580"/>
                </a:lnTo>
                <a:lnTo>
                  <a:pt x="22598" y="2391"/>
                </a:lnTo>
                <a:lnTo>
                  <a:pt x="22294" y="2201"/>
                </a:lnTo>
                <a:lnTo>
                  <a:pt x="21990" y="2021"/>
                </a:lnTo>
                <a:lnTo>
                  <a:pt x="21687" y="1850"/>
                </a:lnTo>
                <a:lnTo>
                  <a:pt x="21374" y="1679"/>
                </a:lnTo>
                <a:lnTo>
                  <a:pt x="21061" y="1518"/>
                </a:lnTo>
                <a:lnTo>
                  <a:pt x="20738" y="1366"/>
                </a:lnTo>
                <a:lnTo>
                  <a:pt x="20406" y="1224"/>
                </a:lnTo>
                <a:lnTo>
                  <a:pt x="20084" y="1091"/>
                </a:lnTo>
                <a:lnTo>
                  <a:pt x="19742" y="958"/>
                </a:lnTo>
                <a:lnTo>
                  <a:pt x="19410" y="835"/>
                </a:lnTo>
                <a:lnTo>
                  <a:pt x="19069" y="721"/>
                </a:lnTo>
                <a:lnTo>
                  <a:pt x="18718" y="617"/>
                </a:lnTo>
                <a:lnTo>
                  <a:pt x="18376" y="522"/>
                </a:lnTo>
                <a:lnTo>
                  <a:pt x="18025" y="427"/>
                </a:lnTo>
                <a:lnTo>
                  <a:pt x="17665" y="351"/>
                </a:lnTo>
                <a:lnTo>
                  <a:pt x="17304" y="275"/>
                </a:lnTo>
                <a:lnTo>
                  <a:pt x="16944" y="209"/>
                </a:lnTo>
                <a:lnTo>
                  <a:pt x="16583" y="152"/>
                </a:lnTo>
                <a:lnTo>
                  <a:pt x="16213" y="104"/>
                </a:lnTo>
                <a:lnTo>
                  <a:pt x="15843" y="66"/>
                </a:lnTo>
                <a:lnTo>
                  <a:pt x="15464" y="38"/>
                </a:lnTo>
                <a:lnTo>
                  <a:pt x="15084" y="19"/>
                </a:lnTo>
                <a:lnTo>
                  <a:pt x="14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87;p17"/>
          <p:cNvSpPr/>
          <p:nvPr/>
        </p:nvSpPr>
        <p:spPr>
          <a:xfrm>
            <a:off x="4463548" y="3602921"/>
            <a:ext cx="464221" cy="445185"/>
          </a:xfrm>
          <a:custGeom>
            <a:avLst/>
            <a:gdLst/>
            <a:ahLst/>
            <a:cxnLst/>
            <a:rect l="l" t="t" r="r" b="b"/>
            <a:pathLst>
              <a:path w="28205" h="28204" extrusionOk="0">
                <a:moveTo>
                  <a:pt x="7343" y="0"/>
                </a:moveTo>
                <a:lnTo>
                  <a:pt x="7343" y="7343"/>
                </a:lnTo>
                <a:lnTo>
                  <a:pt x="1" y="7343"/>
                </a:lnTo>
                <a:lnTo>
                  <a:pt x="1" y="20861"/>
                </a:lnTo>
                <a:lnTo>
                  <a:pt x="7343" y="20861"/>
                </a:lnTo>
                <a:lnTo>
                  <a:pt x="7343" y="28204"/>
                </a:lnTo>
                <a:lnTo>
                  <a:pt x="20862" y="28204"/>
                </a:lnTo>
                <a:lnTo>
                  <a:pt x="20862" y="20861"/>
                </a:lnTo>
                <a:lnTo>
                  <a:pt x="28204" y="20861"/>
                </a:lnTo>
                <a:lnTo>
                  <a:pt x="28204" y="7343"/>
                </a:lnTo>
                <a:lnTo>
                  <a:pt x="20862" y="7343"/>
                </a:lnTo>
                <a:lnTo>
                  <a:pt x="20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88;p17"/>
          <p:cNvSpPr/>
          <p:nvPr/>
        </p:nvSpPr>
        <p:spPr>
          <a:xfrm>
            <a:off x="4619524" y="3823933"/>
            <a:ext cx="152260" cy="76539"/>
          </a:xfrm>
          <a:custGeom>
            <a:avLst/>
            <a:gdLst/>
            <a:ahLst/>
            <a:cxnLst/>
            <a:rect l="l" t="t" r="r" b="b"/>
            <a:pathLst>
              <a:path w="9251" h="4849" extrusionOk="0">
                <a:moveTo>
                  <a:pt x="2866" y="0"/>
                </a:moveTo>
                <a:lnTo>
                  <a:pt x="2714" y="10"/>
                </a:lnTo>
                <a:lnTo>
                  <a:pt x="2562" y="29"/>
                </a:lnTo>
                <a:lnTo>
                  <a:pt x="2410" y="48"/>
                </a:lnTo>
                <a:lnTo>
                  <a:pt x="2268" y="76"/>
                </a:lnTo>
                <a:lnTo>
                  <a:pt x="2126" y="114"/>
                </a:lnTo>
                <a:lnTo>
                  <a:pt x="1983" y="152"/>
                </a:lnTo>
                <a:lnTo>
                  <a:pt x="1851" y="190"/>
                </a:lnTo>
                <a:lnTo>
                  <a:pt x="1708" y="238"/>
                </a:lnTo>
                <a:lnTo>
                  <a:pt x="1585" y="295"/>
                </a:lnTo>
                <a:lnTo>
                  <a:pt x="1452" y="351"/>
                </a:lnTo>
                <a:lnTo>
                  <a:pt x="1329" y="418"/>
                </a:lnTo>
                <a:lnTo>
                  <a:pt x="1215" y="484"/>
                </a:lnTo>
                <a:lnTo>
                  <a:pt x="1101" y="560"/>
                </a:lnTo>
                <a:lnTo>
                  <a:pt x="987" y="636"/>
                </a:lnTo>
                <a:lnTo>
                  <a:pt x="883" y="712"/>
                </a:lnTo>
                <a:lnTo>
                  <a:pt x="788" y="797"/>
                </a:lnTo>
                <a:lnTo>
                  <a:pt x="693" y="883"/>
                </a:lnTo>
                <a:lnTo>
                  <a:pt x="598" y="978"/>
                </a:lnTo>
                <a:lnTo>
                  <a:pt x="513" y="1072"/>
                </a:lnTo>
                <a:lnTo>
                  <a:pt x="437" y="1167"/>
                </a:lnTo>
                <a:lnTo>
                  <a:pt x="361" y="1272"/>
                </a:lnTo>
                <a:lnTo>
                  <a:pt x="295" y="1376"/>
                </a:lnTo>
                <a:lnTo>
                  <a:pt x="238" y="1480"/>
                </a:lnTo>
                <a:lnTo>
                  <a:pt x="181" y="1594"/>
                </a:lnTo>
                <a:lnTo>
                  <a:pt x="134" y="1708"/>
                </a:lnTo>
                <a:lnTo>
                  <a:pt x="96" y="1822"/>
                </a:lnTo>
                <a:lnTo>
                  <a:pt x="58" y="1936"/>
                </a:lnTo>
                <a:lnTo>
                  <a:pt x="29" y="2059"/>
                </a:lnTo>
                <a:lnTo>
                  <a:pt x="10" y="2182"/>
                </a:lnTo>
                <a:lnTo>
                  <a:pt x="1" y="2296"/>
                </a:lnTo>
                <a:lnTo>
                  <a:pt x="1" y="2429"/>
                </a:lnTo>
                <a:lnTo>
                  <a:pt x="1" y="2552"/>
                </a:lnTo>
                <a:lnTo>
                  <a:pt x="10" y="2676"/>
                </a:lnTo>
                <a:lnTo>
                  <a:pt x="29" y="2790"/>
                </a:lnTo>
                <a:lnTo>
                  <a:pt x="58" y="2913"/>
                </a:lnTo>
                <a:lnTo>
                  <a:pt x="96" y="3027"/>
                </a:lnTo>
                <a:lnTo>
                  <a:pt x="134" y="3141"/>
                </a:lnTo>
                <a:lnTo>
                  <a:pt x="181" y="3254"/>
                </a:lnTo>
                <a:lnTo>
                  <a:pt x="238" y="3368"/>
                </a:lnTo>
                <a:lnTo>
                  <a:pt x="295" y="3473"/>
                </a:lnTo>
                <a:lnTo>
                  <a:pt x="361" y="3577"/>
                </a:lnTo>
                <a:lnTo>
                  <a:pt x="437" y="3681"/>
                </a:lnTo>
                <a:lnTo>
                  <a:pt x="513" y="3776"/>
                </a:lnTo>
                <a:lnTo>
                  <a:pt x="598" y="3871"/>
                </a:lnTo>
                <a:lnTo>
                  <a:pt x="693" y="3966"/>
                </a:lnTo>
                <a:lnTo>
                  <a:pt x="788" y="4051"/>
                </a:lnTo>
                <a:lnTo>
                  <a:pt x="883" y="4137"/>
                </a:lnTo>
                <a:lnTo>
                  <a:pt x="987" y="4213"/>
                </a:lnTo>
                <a:lnTo>
                  <a:pt x="1101" y="4298"/>
                </a:lnTo>
                <a:lnTo>
                  <a:pt x="1215" y="4364"/>
                </a:lnTo>
                <a:lnTo>
                  <a:pt x="1329" y="4431"/>
                </a:lnTo>
                <a:lnTo>
                  <a:pt x="1452" y="4497"/>
                </a:lnTo>
                <a:lnTo>
                  <a:pt x="1585" y="4554"/>
                </a:lnTo>
                <a:lnTo>
                  <a:pt x="1708" y="4611"/>
                </a:lnTo>
                <a:lnTo>
                  <a:pt x="1851" y="4658"/>
                </a:lnTo>
                <a:lnTo>
                  <a:pt x="1983" y="4696"/>
                </a:lnTo>
                <a:lnTo>
                  <a:pt x="2126" y="4744"/>
                </a:lnTo>
                <a:lnTo>
                  <a:pt x="2268" y="4772"/>
                </a:lnTo>
                <a:lnTo>
                  <a:pt x="2410" y="4801"/>
                </a:lnTo>
                <a:lnTo>
                  <a:pt x="2562" y="4820"/>
                </a:lnTo>
                <a:lnTo>
                  <a:pt x="2714" y="4839"/>
                </a:lnTo>
                <a:lnTo>
                  <a:pt x="2866" y="4848"/>
                </a:lnTo>
                <a:lnTo>
                  <a:pt x="6385" y="4848"/>
                </a:lnTo>
                <a:lnTo>
                  <a:pt x="6537" y="4839"/>
                </a:lnTo>
                <a:lnTo>
                  <a:pt x="6689" y="4820"/>
                </a:lnTo>
                <a:lnTo>
                  <a:pt x="6841" y="4801"/>
                </a:lnTo>
                <a:lnTo>
                  <a:pt x="6983" y="4772"/>
                </a:lnTo>
                <a:lnTo>
                  <a:pt x="7125" y="4744"/>
                </a:lnTo>
                <a:lnTo>
                  <a:pt x="7268" y="4696"/>
                </a:lnTo>
                <a:lnTo>
                  <a:pt x="7400" y="4658"/>
                </a:lnTo>
                <a:lnTo>
                  <a:pt x="7533" y="4611"/>
                </a:lnTo>
                <a:lnTo>
                  <a:pt x="7666" y="4554"/>
                </a:lnTo>
                <a:lnTo>
                  <a:pt x="7799" y="4497"/>
                </a:lnTo>
                <a:lnTo>
                  <a:pt x="7913" y="4431"/>
                </a:lnTo>
                <a:lnTo>
                  <a:pt x="8036" y="4364"/>
                </a:lnTo>
                <a:lnTo>
                  <a:pt x="8150" y="4298"/>
                </a:lnTo>
                <a:lnTo>
                  <a:pt x="8264" y="4213"/>
                </a:lnTo>
                <a:lnTo>
                  <a:pt x="8368" y="4137"/>
                </a:lnTo>
                <a:lnTo>
                  <a:pt x="8463" y="4051"/>
                </a:lnTo>
                <a:lnTo>
                  <a:pt x="8558" y="3966"/>
                </a:lnTo>
                <a:lnTo>
                  <a:pt x="8653" y="3871"/>
                </a:lnTo>
                <a:lnTo>
                  <a:pt x="8738" y="3776"/>
                </a:lnTo>
                <a:lnTo>
                  <a:pt x="8814" y="3681"/>
                </a:lnTo>
                <a:lnTo>
                  <a:pt x="8890" y="3577"/>
                </a:lnTo>
                <a:lnTo>
                  <a:pt x="8956" y="3473"/>
                </a:lnTo>
                <a:lnTo>
                  <a:pt x="9013" y="3368"/>
                </a:lnTo>
                <a:lnTo>
                  <a:pt x="9070" y="3254"/>
                </a:lnTo>
                <a:lnTo>
                  <a:pt x="9117" y="3141"/>
                </a:lnTo>
                <a:lnTo>
                  <a:pt x="9155" y="3027"/>
                </a:lnTo>
                <a:lnTo>
                  <a:pt x="9193" y="2913"/>
                </a:lnTo>
                <a:lnTo>
                  <a:pt x="9222" y="2790"/>
                </a:lnTo>
                <a:lnTo>
                  <a:pt x="9241" y="2676"/>
                </a:lnTo>
                <a:lnTo>
                  <a:pt x="9250" y="2552"/>
                </a:lnTo>
                <a:lnTo>
                  <a:pt x="9250" y="2429"/>
                </a:lnTo>
                <a:lnTo>
                  <a:pt x="9250" y="2296"/>
                </a:lnTo>
                <a:lnTo>
                  <a:pt x="9241" y="2182"/>
                </a:lnTo>
                <a:lnTo>
                  <a:pt x="9222" y="2059"/>
                </a:lnTo>
                <a:lnTo>
                  <a:pt x="9193" y="1936"/>
                </a:lnTo>
                <a:lnTo>
                  <a:pt x="9155" y="1822"/>
                </a:lnTo>
                <a:lnTo>
                  <a:pt x="9117" y="1708"/>
                </a:lnTo>
                <a:lnTo>
                  <a:pt x="9070" y="1594"/>
                </a:lnTo>
                <a:lnTo>
                  <a:pt x="9013" y="1480"/>
                </a:lnTo>
                <a:lnTo>
                  <a:pt x="8956" y="1376"/>
                </a:lnTo>
                <a:lnTo>
                  <a:pt x="8890" y="1272"/>
                </a:lnTo>
                <a:lnTo>
                  <a:pt x="8814" y="1167"/>
                </a:lnTo>
                <a:lnTo>
                  <a:pt x="8738" y="1072"/>
                </a:lnTo>
                <a:lnTo>
                  <a:pt x="8653" y="978"/>
                </a:lnTo>
                <a:lnTo>
                  <a:pt x="8558" y="883"/>
                </a:lnTo>
                <a:lnTo>
                  <a:pt x="8463" y="797"/>
                </a:lnTo>
                <a:lnTo>
                  <a:pt x="8368" y="712"/>
                </a:lnTo>
                <a:lnTo>
                  <a:pt x="8264" y="636"/>
                </a:lnTo>
                <a:lnTo>
                  <a:pt x="8150" y="560"/>
                </a:lnTo>
                <a:lnTo>
                  <a:pt x="8036" y="484"/>
                </a:lnTo>
                <a:lnTo>
                  <a:pt x="7913" y="418"/>
                </a:lnTo>
                <a:lnTo>
                  <a:pt x="7799" y="351"/>
                </a:lnTo>
                <a:lnTo>
                  <a:pt x="7666" y="295"/>
                </a:lnTo>
                <a:lnTo>
                  <a:pt x="7533" y="238"/>
                </a:lnTo>
                <a:lnTo>
                  <a:pt x="7400" y="190"/>
                </a:lnTo>
                <a:lnTo>
                  <a:pt x="7268" y="152"/>
                </a:lnTo>
                <a:lnTo>
                  <a:pt x="7125" y="114"/>
                </a:lnTo>
                <a:lnTo>
                  <a:pt x="6983" y="76"/>
                </a:lnTo>
                <a:lnTo>
                  <a:pt x="6841" y="48"/>
                </a:lnTo>
                <a:lnTo>
                  <a:pt x="6689" y="29"/>
                </a:lnTo>
                <a:lnTo>
                  <a:pt x="6537" y="10"/>
                </a:lnTo>
                <a:lnTo>
                  <a:pt x="63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89;p17"/>
          <p:cNvSpPr/>
          <p:nvPr/>
        </p:nvSpPr>
        <p:spPr>
          <a:xfrm>
            <a:off x="4636855" y="3744428"/>
            <a:ext cx="54824" cy="62601"/>
          </a:xfrm>
          <a:custGeom>
            <a:avLst/>
            <a:gdLst/>
            <a:ahLst/>
            <a:cxnLst/>
            <a:rect l="l" t="t" r="r" b="b"/>
            <a:pathLst>
              <a:path w="3331" h="3966" extrusionOk="0">
                <a:moveTo>
                  <a:pt x="1670" y="0"/>
                </a:moveTo>
                <a:lnTo>
                  <a:pt x="1500" y="10"/>
                </a:lnTo>
                <a:lnTo>
                  <a:pt x="1329" y="38"/>
                </a:lnTo>
                <a:lnTo>
                  <a:pt x="1168" y="95"/>
                </a:lnTo>
                <a:lnTo>
                  <a:pt x="1016" y="161"/>
                </a:lnTo>
                <a:lnTo>
                  <a:pt x="874" y="237"/>
                </a:lnTo>
                <a:lnTo>
                  <a:pt x="731" y="342"/>
                </a:lnTo>
                <a:lnTo>
                  <a:pt x="608" y="455"/>
                </a:lnTo>
                <a:lnTo>
                  <a:pt x="485" y="579"/>
                </a:lnTo>
                <a:lnTo>
                  <a:pt x="380" y="721"/>
                </a:lnTo>
                <a:lnTo>
                  <a:pt x="285" y="873"/>
                </a:lnTo>
                <a:lnTo>
                  <a:pt x="200" y="1044"/>
                </a:lnTo>
                <a:lnTo>
                  <a:pt x="124" y="1214"/>
                </a:lnTo>
                <a:lnTo>
                  <a:pt x="77" y="1395"/>
                </a:lnTo>
                <a:lnTo>
                  <a:pt x="29" y="1584"/>
                </a:lnTo>
                <a:lnTo>
                  <a:pt x="10" y="1784"/>
                </a:lnTo>
                <a:lnTo>
                  <a:pt x="1" y="1983"/>
                </a:lnTo>
                <a:lnTo>
                  <a:pt x="10" y="2192"/>
                </a:lnTo>
                <a:lnTo>
                  <a:pt x="29" y="2381"/>
                </a:lnTo>
                <a:lnTo>
                  <a:pt x="77" y="2571"/>
                </a:lnTo>
                <a:lnTo>
                  <a:pt x="124" y="2761"/>
                </a:lnTo>
                <a:lnTo>
                  <a:pt x="200" y="2931"/>
                </a:lnTo>
                <a:lnTo>
                  <a:pt x="285" y="3093"/>
                </a:lnTo>
                <a:lnTo>
                  <a:pt x="380" y="3245"/>
                </a:lnTo>
                <a:lnTo>
                  <a:pt x="485" y="3387"/>
                </a:lnTo>
                <a:lnTo>
                  <a:pt x="608" y="3510"/>
                </a:lnTo>
                <a:lnTo>
                  <a:pt x="731" y="3633"/>
                </a:lnTo>
                <a:lnTo>
                  <a:pt x="874" y="3728"/>
                </a:lnTo>
                <a:lnTo>
                  <a:pt x="1016" y="3814"/>
                </a:lnTo>
                <a:lnTo>
                  <a:pt x="1168" y="3880"/>
                </a:lnTo>
                <a:lnTo>
                  <a:pt x="1329" y="3928"/>
                </a:lnTo>
                <a:lnTo>
                  <a:pt x="1500" y="3956"/>
                </a:lnTo>
                <a:lnTo>
                  <a:pt x="1670" y="3966"/>
                </a:lnTo>
                <a:lnTo>
                  <a:pt x="1832" y="3956"/>
                </a:lnTo>
                <a:lnTo>
                  <a:pt x="2002" y="3928"/>
                </a:lnTo>
                <a:lnTo>
                  <a:pt x="2164" y="3880"/>
                </a:lnTo>
                <a:lnTo>
                  <a:pt x="2316" y="3814"/>
                </a:lnTo>
                <a:lnTo>
                  <a:pt x="2458" y="3728"/>
                </a:lnTo>
                <a:lnTo>
                  <a:pt x="2600" y="3633"/>
                </a:lnTo>
                <a:lnTo>
                  <a:pt x="2723" y="3510"/>
                </a:lnTo>
                <a:lnTo>
                  <a:pt x="2847" y="3387"/>
                </a:lnTo>
                <a:lnTo>
                  <a:pt x="2951" y="3245"/>
                </a:lnTo>
                <a:lnTo>
                  <a:pt x="3046" y="3093"/>
                </a:lnTo>
                <a:lnTo>
                  <a:pt x="3131" y="2931"/>
                </a:lnTo>
                <a:lnTo>
                  <a:pt x="3207" y="2761"/>
                </a:lnTo>
                <a:lnTo>
                  <a:pt x="3255" y="2571"/>
                </a:lnTo>
                <a:lnTo>
                  <a:pt x="3302" y="2381"/>
                </a:lnTo>
                <a:lnTo>
                  <a:pt x="3321" y="2192"/>
                </a:lnTo>
                <a:lnTo>
                  <a:pt x="3331" y="1983"/>
                </a:lnTo>
                <a:lnTo>
                  <a:pt x="3321" y="1784"/>
                </a:lnTo>
                <a:lnTo>
                  <a:pt x="3302" y="1584"/>
                </a:lnTo>
                <a:lnTo>
                  <a:pt x="3255" y="1395"/>
                </a:lnTo>
                <a:lnTo>
                  <a:pt x="3207" y="1214"/>
                </a:lnTo>
                <a:lnTo>
                  <a:pt x="3131" y="1044"/>
                </a:lnTo>
                <a:lnTo>
                  <a:pt x="3046" y="873"/>
                </a:lnTo>
                <a:lnTo>
                  <a:pt x="2951" y="721"/>
                </a:lnTo>
                <a:lnTo>
                  <a:pt x="2847" y="579"/>
                </a:lnTo>
                <a:lnTo>
                  <a:pt x="2723" y="455"/>
                </a:lnTo>
                <a:lnTo>
                  <a:pt x="2600" y="342"/>
                </a:lnTo>
                <a:lnTo>
                  <a:pt x="2458" y="237"/>
                </a:lnTo>
                <a:lnTo>
                  <a:pt x="2316" y="161"/>
                </a:lnTo>
                <a:lnTo>
                  <a:pt x="2164" y="95"/>
                </a:lnTo>
                <a:lnTo>
                  <a:pt x="2002" y="38"/>
                </a:lnTo>
                <a:lnTo>
                  <a:pt x="1832" y="10"/>
                </a:lnTo>
                <a:lnTo>
                  <a:pt x="16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90;p17"/>
          <p:cNvSpPr/>
          <p:nvPr/>
        </p:nvSpPr>
        <p:spPr>
          <a:xfrm>
            <a:off x="4589076" y="3780953"/>
            <a:ext cx="45921" cy="52279"/>
          </a:xfrm>
          <a:custGeom>
            <a:avLst/>
            <a:gdLst/>
            <a:ahLst/>
            <a:cxnLst/>
            <a:rect l="l" t="t" r="r" b="b"/>
            <a:pathLst>
              <a:path w="2790" h="3312" extrusionOk="0">
                <a:moveTo>
                  <a:pt x="1395" y="1"/>
                </a:moveTo>
                <a:lnTo>
                  <a:pt x="1253" y="10"/>
                </a:lnTo>
                <a:lnTo>
                  <a:pt x="1120" y="29"/>
                </a:lnTo>
                <a:lnTo>
                  <a:pt x="987" y="77"/>
                </a:lnTo>
                <a:lnTo>
                  <a:pt x="855" y="124"/>
                </a:lnTo>
                <a:lnTo>
                  <a:pt x="731" y="200"/>
                </a:lnTo>
                <a:lnTo>
                  <a:pt x="618" y="285"/>
                </a:lnTo>
                <a:lnTo>
                  <a:pt x="513" y="380"/>
                </a:lnTo>
                <a:lnTo>
                  <a:pt x="409" y="485"/>
                </a:lnTo>
                <a:lnTo>
                  <a:pt x="323" y="598"/>
                </a:lnTo>
                <a:lnTo>
                  <a:pt x="238" y="731"/>
                </a:lnTo>
                <a:lnTo>
                  <a:pt x="172" y="864"/>
                </a:lnTo>
                <a:lnTo>
                  <a:pt x="115" y="1006"/>
                </a:lnTo>
                <a:lnTo>
                  <a:pt x="67" y="1158"/>
                </a:lnTo>
                <a:lnTo>
                  <a:pt x="29" y="1319"/>
                </a:lnTo>
                <a:lnTo>
                  <a:pt x="10" y="1481"/>
                </a:lnTo>
                <a:lnTo>
                  <a:pt x="1" y="1652"/>
                </a:lnTo>
                <a:lnTo>
                  <a:pt x="10" y="1822"/>
                </a:lnTo>
                <a:lnTo>
                  <a:pt x="29" y="1984"/>
                </a:lnTo>
                <a:lnTo>
                  <a:pt x="67" y="2145"/>
                </a:lnTo>
                <a:lnTo>
                  <a:pt x="115" y="2297"/>
                </a:lnTo>
                <a:lnTo>
                  <a:pt x="172" y="2439"/>
                </a:lnTo>
                <a:lnTo>
                  <a:pt x="238" y="2581"/>
                </a:lnTo>
                <a:lnTo>
                  <a:pt x="323" y="2705"/>
                </a:lnTo>
                <a:lnTo>
                  <a:pt x="409" y="2828"/>
                </a:lnTo>
                <a:lnTo>
                  <a:pt x="513" y="2932"/>
                </a:lnTo>
                <a:lnTo>
                  <a:pt x="618" y="3027"/>
                </a:lnTo>
                <a:lnTo>
                  <a:pt x="731" y="3112"/>
                </a:lnTo>
                <a:lnTo>
                  <a:pt x="855" y="3179"/>
                </a:lnTo>
                <a:lnTo>
                  <a:pt x="987" y="3236"/>
                </a:lnTo>
                <a:lnTo>
                  <a:pt x="1120" y="3274"/>
                </a:lnTo>
                <a:lnTo>
                  <a:pt x="1253" y="3302"/>
                </a:lnTo>
                <a:lnTo>
                  <a:pt x="1395" y="3312"/>
                </a:lnTo>
                <a:lnTo>
                  <a:pt x="1538" y="3302"/>
                </a:lnTo>
                <a:lnTo>
                  <a:pt x="1680" y="3274"/>
                </a:lnTo>
                <a:lnTo>
                  <a:pt x="1813" y="3236"/>
                </a:lnTo>
                <a:lnTo>
                  <a:pt x="1936" y="3179"/>
                </a:lnTo>
                <a:lnTo>
                  <a:pt x="2059" y="3112"/>
                </a:lnTo>
                <a:lnTo>
                  <a:pt x="2173" y="3027"/>
                </a:lnTo>
                <a:lnTo>
                  <a:pt x="2287" y="2932"/>
                </a:lnTo>
                <a:lnTo>
                  <a:pt x="2382" y="2828"/>
                </a:lnTo>
                <a:lnTo>
                  <a:pt x="2467" y="2705"/>
                </a:lnTo>
                <a:lnTo>
                  <a:pt x="2553" y="2581"/>
                </a:lnTo>
                <a:lnTo>
                  <a:pt x="2619" y="2439"/>
                </a:lnTo>
                <a:lnTo>
                  <a:pt x="2676" y="2297"/>
                </a:lnTo>
                <a:lnTo>
                  <a:pt x="2724" y="2145"/>
                </a:lnTo>
                <a:lnTo>
                  <a:pt x="2761" y="1984"/>
                </a:lnTo>
                <a:lnTo>
                  <a:pt x="2780" y="1822"/>
                </a:lnTo>
                <a:lnTo>
                  <a:pt x="2790" y="1652"/>
                </a:lnTo>
                <a:lnTo>
                  <a:pt x="2780" y="1481"/>
                </a:lnTo>
                <a:lnTo>
                  <a:pt x="2761" y="1319"/>
                </a:lnTo>
                <a:lnTo>
                  <a:pt x="2724" y="1158"/>
                </a:lnTo>
                <a:lnTo>
                  <a:pt x="2676" y="1006"/>
                </a:lnTo>
                <a:lnTo>
                  <a:pt x="2619" y="864"/>
                </a:lnTo>
                <a:lnTo>
                  <a:pt x="2553" y="731"/>
                </a:lnTo>
                <a:lnTo>
                  <a:pt x="2467" y="598"/>
                </a:lnTo>
                <a:lnTo>
                  <a:pt x="2382" y="485"/>
                </a:lnTo>
                <a:lnTo>
                  <a:pt x="2287" y="380"/>
                </a:lnTo>
                <a:lnTo>
                  <a:pt x="2173" y="285"/>
                </a:lnTo>
                <a:lnTo>
                  <a:pt x="2059" y="200"/>
                </a:lnTo>
                <a:lnTo>
                  <a:pt x="1936" y="124"/>
                </a:lnTo>
                <a:lnTo>
                  <a:pt x="1813" y="77"/>
                </a:lnTo>
                <a:lnTo>
                  <a:pt x="1680" y="29"/>
                </a:lnTo>
                <a:lnTo>
                  <a:pt x="1538" y="10"/>
                </a:lnTo>
                <a:lnTo>
                  <a:pt x="13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91;p17"/>
          <p:cNvSpPr/>
          <p:nvPr/>
        </p:nvSpPr>
        <p:spPr>
          <a:xfrm>
            <a:off x="4699628" y="3744428"/>
            <a:ext cx="54824" cy="62601"/>
          </a:xfrm>
          <a:custGeom>
            <a:avLst/>
            <a:gdLst/>
            <a:ahLst/>
            <a:cxnLst/>
            <a:rect l="l" t="t" r="r" b="b"/>
            <a:pathLst>
              <a:path w="3331" h="3966" extrusionOk="0">
                <a:moveTo>
                  <a:pt x="1661" y="0"/>
                </a:moveTo>
                <a:lnTo>
                  <a:pt x="1490" y="10"/>
                </a:lnTo>
                <a:lnTo>
                  <a:pt x="1329" y="38"/>
                </a:lnTo>
                <a:lnTo>
                  <a:pt x="1167" y="95"/>
                </a:lnTo>
                <a:lnTo>
                  <a:pt x="1015" y="161"/>
                </a:lnTo>
                <a:lnTo>
                  <a:pt x="873" y="237"/>
                </a:lnTo>
                <a:lnTo>
                  <a:pt x="731" y="342"/>
                </a:lnTo>
                <a:lnTo>
                  <a:pt x="608" y="455"/>
                </a:lnTo>
                <a:lnTo>
                  <a:pt x="484" y="579"/>
                </a:lnTo>
                <a:lnTo>
                  <a:pt x="380" y="721"/>
                </a:lnTo>
                <a:lnTo>
                  <a:pt x="285" y="873"/>
                </a:lnTo>
                <a:lnTo>
                  <a:pt x="200" y="1044"/>
                </a:lnTo>
                <a:lnTo>
                  <a:pt x="124" y="1214"/>
                </a:lnTo>
                <a:lnTo>
                  <a:pt x="67" y="1395"/>
                </a:lnTo>
                <a:lnTo>
                  <a:pt x="29" y="1584"/>
                </a:lnTo>
                <a:lnTo>
                  <a:pt x="0" y="1784"/>
                </a:lnTo>
                <a:lnTo>
                  <a:pt x="0" y="1983"/>
                </a:lnTo>
                <a:lnTo>
                  <a:pt x="0" y="2192"/>
                </a:lnTo>
                <a:lnTo>
                  <a:pt x="29" y="2381"/>
                </a:lnTo>
                <a:lnTo>
                  <a:pt x="67" y="2571"/>
                </a:lnTo>
                <a:lnTo>
                  <a:pt x="124" y="2761"/>
                </a:lnTo>
                <a:lnTo>
                  <a:pt x="200" y="2931"/>
                </a:lnTo>
                <a:lnTo>
                  <a:pt x="285" y="3093"/>
                </a:lnTo>
                <a:lnTo>
                  <a:pt x="380" y="3245"/>
                </a:lnTo>
                <a:lnTo>
                  <a:pt x="484" y="3387"/>
                </a:lnTo>
                <a:lnTo>
                  <a:pt x="608" y="3510"/>
                </a:lnTo>
                <a:lnTo>
                  <a:pt x="731" y="3633"/>
                </a:lnTo>
                <a:lnTo>
                  <a:pt x="873" y="3728"/>
                </a:lnTo>
                <a:lnTo>
                  <a:pt x="1015" y="3814"/>
                </a:lnTo>
                <a:lnTo>
                  <a:pt x="1167" y="3880"/>
                </a:lnTo>
                <a:lnTo>
                  <a:pt x="1329" y="3928"/>
                </a:lnTo>
                <a:lnTo>
                  <a:pt x="1490" y="3956"/>
                </a:lnTo>
                <a:lnTo>
                  <a:pt x="1661" y="3966"/>
                </a:lnTo>
                <a:lnTo>
                  <a:pt x="1831" y="3956"/>
                </a:lnTo>
                <a:lnTo>
                  <a:pt x="2002" y="3928"/>
                </a:lnTo>
                <a:lnTo>
                  <a:pt x="2163" y="3880"/>
                </a:lnTo>
                <a:lnTo>
                  <a:pt x="2315" y="3814"/>
                </a:lnTo>
                <a:lnTo>
                  <a:pt x="2457" y="3728"/>
                </a:lnTo>
                <a:lnTo>
                  <a:pt x="2600" y="3633"/>
                </a:lnTo>
                <a:lnTo>
                  <a:pt x="2723" y="3510"/>
                </a:lnTo>
                <a:lnTo>
                  <a:pt x="2846" y="3387"/>
                </a:lnTo>
                <a:lnTo>
                  <a:pt x="2951" y="3245"/>
                </a:lnTo>
                <a:lnTo>
                  <a:pt x="3046" y="3093"/>
                </a:lnTo>
                <a:lnTo>
                  <a:pt x="3131" y="2931"/>
                </a:lnTo>
                <a:lnTo>
                  <a:pt x="3197" y="2761"/>
                </a:lnTo>
                <a:lnTo>
                  <a:pt x="3254" y="2571"/>
                </a:lnTo>
                <a:lnTo>
                  <a:pt x="3302" y="2381"/>
                </a:lnTo>
                <a:lnTo>
                  <a:pt x="3321" y="2192"/>
                </a:lnTo>
                <a:lnTo>
                  <a:pt x="3330" y="1983"/>
                </a:lnTo>
                <a:lnTo>
                  <a:pt x="3321" y="1784"/>
                </a:lnTo>
                <a:lnTo>
                  <a:pt x="3302" y="1584"/>
                </a:lnTo>
                <a:lnTo>
                  <a:pt x="3254" y="1395"/>
                </a:lnTo>
                <a:lnTo>
                  <a:pt x="3197" y="1214"/>
                </a:lnTo>
                <a:lnTo>
                  <a:pt x="3131" y="1044"/>
                </a:lnTo>
                <a:lnTo>
                  <a:pt x="3046" y="873"/>
                </a:lnTo>
                <a:lnTo>
                  <a:pt x="2951" y="721"/>
                </a:lnTo>
                <a:lnTo>
                  <a:pt x="2846" y="579"/>
                </a:lnTo>
                <a:lnTo>
                  <a:pt x="2723" y="455"/>
                </a:lnTo>
                <a:lnTo>
                  <a:pt x="2600" y="342"/>
                </a:lnTo>
                <a:lnTo>
                  <a:pt x="2457" y="237"/>
                </a:lnTo>
                <a:lnTo>
                  <a:pt x="2315" y="161"/>
                </a:lnTo>
                <a:lnTo>
                  <a:pt x="2163" y="95"/>
                </a:lnTo>
                <a:lnTo>
                  <a:pt x="2002" y="38"/>
                </a:lnTo>
                <a:lnTo>
                  <a:pt x="1831" y="10"/>
                </a:lnTo>
                <a:lnTo>
                  <a:pt x="16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92;p17"/>
          <p:cNvSpPr/>
          <p:nvPr/>
        </p:nvSpPr>
        <p:spPr>
          <a:xfrm>
            <a:off x="4756311" y="3780953"/>
            <a:ext cx="45921" cy="52279"/>
          </a:xfrm>
          <a:custGeom>
            <a:avLst/>
            <a:gdLst/>
            <a:ahLst/>
            <a:cxnLst/>
            <a:rect l="l" t="t" r="r" b="b"/>
            <a:pathLst>
              <a:path w="2790" h="3312" extrusionOk="0">
                <a:moveTo>
                  <a:pt x="1395" y="1"/>
                </a:moveTo>
                <a:lnTo>
                  <a:pt x="1252" y="10"/>
                </a:lnTo>
                <a:lnTo>
                  <a:pt x="1110" y="29"/>
                </a:lnTo>
                <a:lnTo>
                  <a:pt x="977" y="77"/>
                </a:lnTo>
                <a:lnTo>
                  <a:pt x="854" y="124"/>
                </a:lnTo>
                <a:lnTo>
                  <a:pt x="731" y="200"/>
                </a:lnTo>
                <a:lnTo>
                  <a:pt x="617" y="285"/>
                </a:lnTo>
                <a:lnTo>
                  <a:pt x="503" y="380"/>
                </a:lnTo>
                <a:lnTo>
                  <a:pt x="408" y="485"/>
                </a:lnTo>
                <a:lnTo>
                  <a:pt x="313" y="598"/>
                </a:lnTo>
                <a:lnTo>
                  <a:pt x="237" y="731"/>
                </a:lnTo>
                <a:lnTo>
                  <a:pt x="171" y="864"/>
                </a:lnTo>
                <a:lnTo>
                  <a:pt x="104" y="1006"/>
                </a:lnTo>
                <a:lnTo>
                  <a:pt x="66" y="1158"/>
                </a:lnTo>
                <a:lnTo>
                  <a:pt x="29" y="1319"/>
                </a:lnTo>
                <a:lnTo>
                  <a:pt x="10" y="1481"/>
                </a:lnTo>
                <a:lnTo>
                  <a:pt x="0" y="1652"/>
                </a:lnTo>
                <a:lnTo>
                  <a:pt x="10" y="1822"/>
                </a:lnTo>
                <a:lnTo>
                  <a:pt x="29" y="1984"/>
                </a:lnTo>
                <a:lnTo>
                  <a:pt x="66" y="2145"/>
                </a:lnTo>
                <a:lnTo>
                  <a:pt x="104" y="2297"/>
                </a:lnTo>
                <a:lnTo>
                  <a:pt x="171" y="2439"/>
                </a:lnTo>
                <a:lnTo>
                  <a:pt x="237" y="2581"/>
                </a:lnTo>
                <a:lnTo>
                  <a:pt x="313" y="2705"/>
                </a:lnTo>
                <a:lnTo>
                  <a:pt x="408" y="2828"/>
                </a:lnTo>
                <a:lnTo>
                  <a:pt x="503" y="2932"/>
                </a:lnTo>
                <a:lnTo>
                  <a:pt x="617" y="3027"/>
                </a:lnTo>
                <a:lnTo>
                  <a:pt x="731" y="3112"/>
                </a:lnTo>
                <a:lnTo>
                  <a:pt x="854" y="3179"/>
                </a:lnTo>
                <a:lnTo>
                  <a:pt x="977" y="3236"/>
                </a:lnTo>
                <a:lnTo>
                  <a:pt x="1110" y="3274"/>
                </a:lnTo>
                <a:lnTo>
                  <a:pt x="1252" y="3302"/>
                </a:lnTo>
                <a:lnTo>
                  <a:pt x="1395" y="3312"/>
                </a:lnTo>
                <a:lnTo>
                  <a:pt x="1537" y="3302"/>
                </a:lnTo>
                <a:lnTo>
                  <a:pt x="1670" y="3274"/>
                </a:lnTo>
                <a:lnTo>
                  <a:pt x="1802" y="3236"/>
                </a:lnTo>
                <a:lnTo>
                  <a:pt x="1935" y="3179"/>
                </a:lnTo>
                <a:lnTo>
                  <a:pt x="2059" y="3112"/>
                </a:lnTo>
                <a:lnTo>
                  <a:pt x="2172" y="3027"/>
                </a:lnTo>
                <a:lnTo>
                  <a:pt x="2277" y="2932"/>
                </a:lnTo>
                <a:lnTo>
                  <a:pt x="2381" y="2828"/>
                </a:lnTo>
                <a:lnTo>
                  <a:pt x="2467" y="2705"/>
                </a:lnTo>
                <a:lnTo>
                  <a:pt x="2542" y="2581"/>
                </a:lnTo>
                <a:lnTo>
                  <a:pt x="2618" y="2439"/>
                </a:lnTo>
                <a:lnTo>
                  <a:pt x="2675" y="2297"/>
                </a:lnTo>
                <a:lnTo>
                  <a:pt x="2723" y="2145"/>
                </a:lnTo>
                <a:lnTo>
                  <a:pt x="2761" y="1984"/>
                </a:lnTo>
                <a:lnTo>
                  <a:pt x="2780" y="1822"/>
                </a:lnTo>
                <a:lnTo>
                  <a:pt x="2789" y="1652"/>
                </a:lnTo>
                <a:lnTo>
                  <a:pt x="2780" y="1481"/>
                </a:lnTo>
                <a:lnTo>
                  <a:pt x="2761" y="1319"/>
                </a:lnTo>
                <a:lnTo>
                  <a:pt x="2723" y="1158"/>
                </a:lnTo>
                <a:lnTo>
                  <a:pt x="2675" y="1006"/>
                </a:lnTo>
                <a:lnTo>
                  <a:pt x="2618" y="864"/>
                </a:lnTo>
                <a:lnTo>
                  <a:pt x="2542" y="731"/>
                </a:lnTo>
                <a:lnTo>
                  <a:pt x="2467" y="598"/>
                </a:lnTo>
                <a:lnTo>
                  <a:pt x="2381" y="485"/>
                </a:lnTo>
                <a:lnTo>
                  <a:pt x="2277" y="380"/>
                </a:lnTo>
                <a:lnTo>
                  <a:pt x="2172" y="285"/>
                </a:lnTo>
                <a:lnTo>
                  <a:pt x="2059" y="200"/>
                </a:lnTo>
                <a:lnTo>
                  <a:pt x="1935" y="124"/>
                </a:lnTo>
                <a:lnTo>
                  <a:pt x="1802" y="77"/>
                </a:lnTo>
                <a:lnTo>
                  <a:pt x="1670" y="29"/>
                </a:lnTo>
                <a:lnTo>
                  <a:pt x="1537" y="10"/>
                </a:lnTo>
                <a:lnTo>
                  <a:pt x="13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 name="Google Shape;1758;p38"/>
          <p:cNvGrpSpPr/>
          <p:nvPr/>
        </p:nvGrpSpPr>
        <p:grpSpPr>
          <a:xfrm>
            <a:off x="6110903" y="2601862"/>
            <a:ext cx="2297818" cy="1992783"/>
            <a:chOff x="856225" y="238125"/>
            <a:chExt cx="5907550" cy="5238750"/>
          </a:xfrm>
          <a:effectLst>
            <a:outerShdw blurRad="50800" dist="38100" dir="5400000" algn="t" rotWithShape="0">
              <a:prstClr val="black">
                <a:alpha val="40000"/>
              </a:prstClr>
            </a:outerShdw>
          </a:effectLst>
        </p:grpSpPr>
        <p:sp>
          <p:nvSpPr>
            <p:cNvPr id="164" name="Google Shape;1759;p38"/>
            <p:cNvSpPr/>
            <p:nvPr/>
          </p:nvSpPr>
          <p:spPr>
            <a:xfrm>
              <a:off x="856225" y="4632825"/>
              <a:ext cx="5907550" cy="844050"/>
            </a:xfrm>
            <a:custGeom>
              <a:avLst/>
              <a:gdLst/>
              <a:ahLst/>
              <a:cxnLst/>
              <a:rect l="l" t="t" r="r" b="b"/>
              <a:pathLst>
                <a:path w="236302" h="33762" extrusionOk="0">
                  <a:moveTo>
                    <a:pt x="115104" y="1"/>
                  </a:moveTo>
                  <a:lnTo>
                    <a:pt x="112071" y="27"/>
                  </a:lnTo>
                  <a:lnTo>
                    <a:pt x="109063" y="53"/>
                  </a:lnTo>
                  <a:lnTo>
                    <a:pt x="106069" y="92"/>
                  </a:lnTo>
                  <a:lnTo>
                    <a:pt x="103101" y="131"/>
                  </a:lnTo>
                  <a:lnTo>
                    <a:pt x="100159" y="197"/>
                  </a:lnTo>
                  <a:lnTo>
                    <a:pt x="97230" y="262"/>
                  </a:lnTo>
                  <a:lnTo>
                    <a:pt x="94340" y="341"/>
                  </a:lnTo>
                  <a:lnTo>
                    <a:pt x="91464" y="432"/>
                  </a:lnTo>
                  <a:lnTo>
                    <a:pt x="88626" y="537"/>
                  </a:lnTo>
                  <a:lnTo>
                    <a:pt x="85802" y="641"/>
                  </a:lnTo>
                  <a:lnTo>
                    <a:pt x="83017" y="759"/>
                  </a:lnTo>
                  <a:lnTo>
                    <a:pt x="80258" y="890"/>
                  </a:lnTo>
                  <a:lnTo>
                    <a:pt x="77525" y="1021"/>
                  </a:lnTo>
                  <a:lnTo>
                    <a:pt x="74832" y="1178"/>
                  </a:lnTo>
                  <a:lnTo>
                    <a:pt x="72164" y="1321"/>
                  </a:lnTo>
                  <a:lnTo>
                    <a:pt x="69523" y="1491"/>
                  </a:lnTo>
                  <a:lnTo>
                    <a:pt x="66921" y="1661"/>
                  </a:lnTo>
                  <a:lnTo>
                    <a:pt x="64358" y="1844"/>
                  </a:lnTo>
                  <a:lnTo>
                    <a:pt x="61834" y="2041"/>
                  </a:lnTo>
                  <a:lnTo>
                    <a:pt x="59337" y="2237"/>
                  </a:lnTo>
                  <a:lnTo>
                    <a:pt x="56879" y="2446"/>
                  </a:lnTo>
                  <a:lnTo>
                    <a:pt x="54473" y="2655"/>
                  </a:lnTo>
                  <a:lnTo>
                    <a:pt x="52093" y="2877"/>
                  </a:lnTo>
                  <a:lnTo>
                    <a:pt x="49753" y="3113"/>
                  </a:lnTo>
                  <a:lnTo>
                    <a:pt x="47451" y="3348"/>
                  </a:lnTo>
                  <a:lnTo>
                    <a:pt x="45202" y="3597"/>
                  </a:lnTo>
                  <a:lnTo>
                    <a:pt x="42993" y="3858"/>
                  </a:lnTo>
                  <a:lnTo>
                    <a:pt x="40822" y="4120"/>
                  </a:lnTo>
                  <a:lnTo>
                    <a:pt x="38704" y="4381"/>
                  </a:lnTo>
                  <a:lnTo>
                    <a:pt x="36638" y="4656"/>
                  </a:lnTo>
                  <a:lnTo>
                    <a:pt x="34598" y="4943"/>
                  </a:lnTo>
                  <a:lnTo>
                    <a:pt x="32624" y="5231"/>
                  </a:lnTo>
                  <a:lnTo>
                    <a:pt x="30688" y="5532"/>
                  </a:lnTo>
                  <a:lnTo>
                    <a:pt x="28806" y="5832"/>
                  </a:lnTo>
                  <a:lnTo>
                    <a:pt x="26975" y="6146"/>
                  </a:lnTo>
                  <a:lnTo>
                    <a:pt x="25197" y="6460"/>
                  </a:lnTo>
                  <a:lnTo>
                    <a:pt x="23471" y="6787"/>
                  </a:lnTo>
                  <a:lnTo>
                    <a:pt x="21797" y="7114"/>
                  </a:lnTo>
                  <a:lnTo>
                    <a:pt x="20176" y="7441"/>
                  </a:lnTo>
                  <a:lnTo>
                    <a:pt x="18607" y="7781"/>
                  </a:lnTo>
                  <a:lnTo>
                    <a:pt x="17103" y="8134"/>
                  </a:lnTo>
                  <a:lnTo>
                    <a:pt x="15651" y="8474"/>
                  </a:lnTo>
                  <a:lnTo>
                    <a:pt x="14252" y="8840"/>
                  </a:lnTo>
                  <a:lnTo>
                    <a:pt x="12919" y="9193"/>
                  </a:lnTo>
                  <a:lnTo>
                    <a:pt x="11650" y="9559"/>
                  </a:lnTo>
                  <a:lnTo>
                    <a:pt x="10434" y="9938"/>
                  </a:lnTo>
                  <a:lnTo>
                    <a:pt x="9284" y="10304"/>
                  </a:lnTo>
                  <a:lnTo>
                    <a:pt x="8185" y="10697"/>
                  </a:lnTo>
                  <a:lnTo>
                    <a:pt x="7165" y="11076"/>
                  </a:lnTo>
                  <a:lnTo>
                    <a:pt x="6198" y="11468"/>
                  </a:lnTo>
                  <a:lnTo>
                    <a:pt x="5309" y="11860"/>
                  </a:lnTo>
                  <a:lnTo>
                    <a:pt x="4890" y="12056"/>
                  </a:lnTo>
                  <a:lnTo>
                    <a:pt x="4485" y="12266"/>
                  </a:lnTo>
                  <a:lnTo>
                    <a:pt x="4093" y="12462"/>
                  </a:lnTo>
                  <a:lnTo>
                    <a:pt x="3713" y="12658"/>
                  </a:lnTo>
                  <a:lnTo>
                    <a:pt x="3360" y="12867"/>
                  </a:lnTo>
                  <a:lnTo>
                    <a:pt x="3020" y="13063"/>
                  </a:lnTo>
                  <a:lnTo>
                    <a:pt x="2707" y="13273"/>
                  </a:lnTo>
                  <a:lnTo>
                    <a:pt x="2393" y="13482"/>
                  </a:lnTo>
                  <a:lnTo>
                    <a:pt x="2105" y="13691"/>
                  </a:lnTo>
                  <a:lnTo>
                    <a:pt x="1844" y="13887"/>
                  </a:lnTo>
                  <a:lnTo>
                    <a:pt x="1595" y="14096"/>
                  </a:lnTo>
                  <a:lnTo>
                    <a:pt x="1360" y="14305"/>
                  </a:lnTo>
                  <a:lnTo>
                    <a:pt x="1138" y="14515"/>
                  </a:lnTo>
                  <a:lnTo>
                    <a:pt x="941" y="14737"/>
                  </a:lnTo>
                  <a:lnTo>
                    <a:pt x="771" y="14946"/>
                  </a:lnTo>
                  <a:lnTo>
                    <a:pt x="601" y="15155"/>
                  </a:lnTo>
                  <a:lnTo>
                    <a:pt x="458" y="15365"/>
                  </a:lnTo>
                  <a:lnTo>
                    <a:pt x="340" y="15587"/>
                  </a:lnTo>
                  <a:lnTo>
                    <a:pt x="235" y="15796"/>
                  </a:lnTo>
                  <a:lnTo>
                    <a:pt x="144" y="16018"/>
                  </a:lnTo>
                  <a:lnTo>
                    <a:pt x="78" y="16228"/>
                  </a:lnTo>
                  <a:lnTo>
                    <a:pt x="39" y="16450"/>
                  </a:lnTo>
                  <a:lnTo>
                    <a:pt x="0" y="16659"/>
                  </a:lnTo>
                  <a:lnTo>
                    <a:pt x="0" y="16881"/>
                  </a:lnTo>
                  <a:lnTo>
                    <a:pt x="0" y="17104"/>
                  </a:lnTo>
                  <a:lnTo>
                    <a:pt x="39" y="17313"/>
                  </a:lnTo>
                  <a:lnTo>
                    <a:pt x="78" y="17535"/>
                  </a:lnTo>
                  <a:lnTo>
                    <a:pt x="144" y="17744"/>
                  </a:lnTo>
                  <a:lnTo>
                    <a:pt x="235" y="17967"/>
                  </a:lnTo>
                  <a:lnTo>
                    <a:pt x="340" y="18176"/>
                  </a:lnTo>
                  <a:lnTo>
                    <a:pt x="458" y="18398"/>
                  </a:lnTo>
                  <a:lnTo>
                    <a:pt x="601" y="18607"/>
                  </a:lnTo>
                  <a:lnTo>
                    <a:pt x="771" y="18817"/>
                  </a:lnTo>
                  <a:lnTo>
                    <a:pt x="941" y="19026"/>
                  </a:lnTo>
                  <a:lnTo>
                    <a:pt x="1138" y="19248"/>
                  </a:lnTo>
                  <a:lnTo>
                    <a:pt x="1360" y="19457"/>
                  </a:lnTo>
                  <a:lnTo>
                    <a:pt x="1595" y="19666"/>
                  </a:lnTo>
                  <a:lnTo>
                    <a:pt x="1844" y="19863"/>
                  </a:lnTo>
                  <a:lnTo>
                    <a:pt x="2105" y="20072"/>
                  </a:lnTo>
                  <a:lnTo>
                    <a:pt x="2393" y="20281"/>
                  </a:lnTo>
                  <a:lnTo>
                    <a:pt x="2707" y="20490"/>
                  </a:lnTo>
                  <a:lnTo>
                    <a:pt x="3020" y="20686"/>
                  </a:lnTo>
                  <a:lnTo>
                    <a:pt x="3360" y="20896"/>
                  </a:lnTo>
                  <a:lnTo>
                    <a:pt x="3713" y="21105"/>
                  </a:lnTo>
                  <a:lnTo>
                    <a:pt x="4093" y="21301"/>
                  </a:lnTo>
                  <a:lnTo>
                    <a:pt x="4485" y="21497"/>
                  </a:lnTo>
                  <a:lnTo>
                    <a:pt x="4890" y="21706"/>
                  </a:lnTo>
                  <a:lnTo>
                    <a:pt x="5309" y="21902"/>
                  </a:lnTo>
                  <a:lnTo>
                    <a:pt x="6198" y="22295"/>
                  </a:lnTo>
                  <a:lnTo>
                    <a:pt x="7165" y="22687"/>
                  </a:lnTo>
                  <a:lnTo>
                    <a:pt x="8185" y="23066"/>
                  </a:lnTo>
                  <a:lnTo>
                    <a:pt x="9284" y="23445"/>
                  </a:lnTo>
                  <a:lnTo>
                    <a:pt x="10434" y="23825"/>
                  </a:lnTo>
                  <a:lnTo>
                    <a:pt x="11650" y="24204"/>
                  </a:lnTo>
                  <a:lnTo>
                    <a:pt x="12919" y="24570"/>
                  </a:lnTo>
                  <a:lnTo>
                    <a:pt x="14252" y="24923"/>
                  </a:lnTo>
                  <a:lnTo>
                    <a:pt x="15651" y="25276"/>
                  </a:lnTo>
                  <a:lnTo>
                    <a:pt x="17103" y="25629"/>
                  </a:lnTo>
                  <a:lnTo>
                    <a:pt x="18607" y="25982"/>
                  </a:lnTo>
                  <a:lnTo>
                    <a:pt x="20176" y="26322"/>
                  </a:lnTo>
                  <a:lnTo>
                    <a:pt x="21797" y="26649"/>
                  </a:lnTo>
                  <a:lnTo>
                    <a:pt x="23471" y="26976"/>
                  </a:lnTo>
                  <a:lnTo>
                    <a:pt x="25197" y="27303"/>
                  </a:lnTo>
                  <a:lnTo>
                    <a:pt x="26975" y="27616"/>
                  </a:lnTo>
                  <a:lnTo>
                    <a:pt x="28806" y="27930"/>
                  </a:lnTo>
                  <a:lnTo>
                    <a:pt x="30688" y="28231"/>
                  </a:lnTo>
                  <a:lnTo>
                    <a:pt x="32624" y="28532"/>
                  </a:lnTo>
                  <a:lnTo>
                    <a:pt x="34598" y="28819"/>
                  </a:lnTo>
                  <a:lnTo>
                    <a:pt x="36638" y="29094"/>
                  </a:lnTo>
                  <a:lnTo>
                    <a:pt x="38704" y="29369"/>
                  </a:lnTo>
                  <a:lnTo>
                    <a:pt x="40822" y="29643"/>
                  </a:lnTo>
                  <a:lnTo>
                    <a:pt x="42993" y="29905"/>
                  </a:lnTo>
                  <a:lnTo>
                    <a:pt x="45202" y="30153"/>
                  </a:lnTo>
                  <a:lnTo>
                    <a:pt x="47451" y="30402"/>
                  </a:lnTo>
                  <a:lnTo>
                    <a:pt x="49753" y="30650"/>
                  </a:lnTo>
                  <a:lnTo>
                    <a:pt x="52093" y="30872"/>
                  </a:lnTo>
                  <a:lnTo>
                    <a:pt x="54473" y="31095"/>
                  </a:lnTo>
                  <a:lnTo>
                    <a:pt x="56879" y="31317"/>
                  </a:lnTo>
                  <a:lnTo>
                    <a:pt x="59337" y="31526"/>
                  </a:lnTo>
                  <a:lnTo>
                    <a:pt x="61834" y="31722"/>
                  </a:lnTo>
                  <a:lnTo>
                    <a:pt x="64358" y="31918"/>
                  </a:lnTo>
                  <a:lnTo>
                    <a:pt x="66921" y="32101"/>
                  </a:lnTo>
                  <a:lnTo>
                    <a:pt x="69523" y="32271"/>
                  </a:lnTo>
                  <a:lnTo>
                    <a:pt x="72164" y="32428"/>
                  </a:lnTo>
                  <a:lnTo>
                    <a:pt x="74832" y="32585"/>
                  </a:lnTo>
                  <a:lnTo>
                    <a:pt x="77525" y="32729"/>
                  </a:lnTo>
                  <a:lnTo>
                    <a:pt x="80258" y="32873"/>
                  </a:lnTo>
                  <a:lnTo>
                    <a:pt x="83017" y="33004"/>
                  </a:lnTo>
                  <a:lnTo>
                    <a:pt x="85802" y="33121"/>
                  </a:lnTo>
                  <a:lnTo>
                    <a:pt x="88626" y="33226"/>
                  </a:lnTo>
                  <a:lnTo>
                    <a:pt x="91464" y="33331"/>
                  </a:lnTo>
                  <a:lnTo>
                    <a:pt x="94340" y="33422"/>
                  </a:lnTo>
                  <a:lnTo>
                    <a:pt x="97230" y="33500"/>
                  </a:lnTo>
                  <a:lnTo>
                    <a:pt x="100159" y="33566"/>
                  </a:lnTo>
                  <a:lnTo>
                    <a:pt x="103101" y="33618"/>
                  </a:lnTo>
                  <a:lnTo>
                    <a:pt x="106069" y="33670"/>
                  </a:lnTo>
                  <a:lnTo>
                    <a:pt x="109063" y="33710"/>
                  </a:lnTo>
                  <a:lnTo>
                    <a:pt x="112071" y="33736"/>
                  </a:lnTo>
                  <a:lnTo>
                    <a:pt x="115104" y="33749"/>
                  </a:lnTo>
                  <a:lnTo>
                    <a:pt x="118151" y="33762"/>
                  </a:lnTo>
                  <a:lnTo>
                    <a:pt x="121198" y="33749"/>
                  </a:lnTo>
                  <a:lnTo>
                    <a:pt x="124231" y="33736"/>
                  </a:lnTo>
                  <a:lnTo>
                    <a:pt x="127239" y="33710"/>
                  </a:lnTo>
                  <a:lnTo>
                    <a:pt x="130233" y="33670"/>
                  </a:lnTo>
                  <a:lnTo>
                    <a:pt x="133201" y="33618"/>
                  </a:lnTo>
                  <a:lnTo>
                    <a:pt x="136143" y="33566"/>
                  </a:lnTo>
                  <a:lnTo>
                    <a:pt x="139072" y="33500"/>
                  </a:lnTo>
                  <a:lnTo>
                    <a:pt x="141962" y="33422"/>
                  </a:lnTo>
                  <a:lnTo>
                    <a:pt x="144838" y="33331"/>
                  </a:lnTo>
                  <a:lnTo>
                    <a:pt x="147676" y="33226"/>
                  </a:lnTo>
                  <a:lnTo>
                    <a:pt x="150500" y="33121"/>
                  </a:lnTo>
                  <a:lnTo>
                    <a:pt x="153285" y="33004"/>
                  </a:lnTo>
                  <a:lnTo>
                    <a:pt x="156044" y="32873"/>
                  </a:lnTo>
                  <a:lnTo>
                    <a:pt x="158777" y="32729"/>
                  </a:lnTo>
                  <a:lnTo>
                    <a:pt x="161470" y="32585"/>
                  </a:lnTo>
                  <a:lnTo>
                    <a:pt x="164138" y="32428"/>
                  </a:lnTo>
                  <a:lnTo>
                    <a:pt x="166779" y="32271"/>
                  </a:lnTo>
                  <a:lnTo>
                    <a:pt x="169381" y="32101"/>
                  </a:lnTo>
                  <a:lnTo>
                    <a:pt x="171944" y="31918"/>
                  </a:lnTo>
                  <a:lnTo>
                    <a:pt x="174468" y="31722"/>
                  </a:lnTo>
                  <a:lnTo>
                    <a:pt x="176965" y="31526"/>
                  </a:lnTo>
                  <a:lnTo>
                    <a:pt x="179423" y="31317"/>
                  </a:lnTo>
                  <a:lnTo>
                    <a:pt x="181842" y="31095"/>
                  </a:lnTo>
                  <a:lnTo>
                    <a:pt x="184209" y="30872"/>
                  </a:lnTo>
                  <a:lnTo>
                    <a:pt x="186549" y="30650"/>
                  </a:lnTo>
                  <a:lnTo>
                    <a:pt x="188851" y="30402"/>
                  </a:lnTo>
                  <a:lnTo>
                    <a:pt x="191100" y="30153"/>
                  </a:lnTo>
                  <a:lnTo>
                    <a:pt x="193309" y="29905"/>
                  </a:lnTo>
                  <a:lnTo>
                    <a:pt x="195480" y="29643"/>
                  </a:lnTo>
                  <a:lnTo>
                    <a:pt x="197598" y="29369"/>
                  </a:lnTo>
                  <a:lnTo>
                    <a:pt x="199677" y="29094"/>
                  </a:lnTo>
                  <a:lnTo>
                    <a:pt x="201704" y="28819"/>
                  </a:lnTo>
                  <a:lnTo>
                    <a:pt x="203678" y="28532"/>
                  </a:lnTo>
                  <a:lnTo>
                    <a:pt x="205614" y="28231"/>
                  </a:lnTo>
                  <a:lnTo>
                    <a:pt x="207496" y="27930"/>
                  </a:lnTo>
                  <a:lnTo>
                    <a:pt x="209327" y="27616"/>
                  </a:lnTo>
                  <a:lnTo>
                    <a:pt x="211105" y="27303"/>
                  </a:lnTo>
                  <a:lnTo>
                    <a:pt x="212831" y="26976"/>
                  </a:lnTo>
                  <a:lnTo>
                    <a:pt x="214505" y="26649"/>
                  </a:lnTo>
                  <a:lnTo>
                    <a:pt x="216126" y="26322"/>
                  </a:lnTo>
                  <a:lnTo>
                    <a:pt x="217695" y="25982"/>
                  </a:lnTo>
                  <a:lnTo>
                    <a:pt x="219199" y="25629"/>
                  </a:lnTo>
                  <a:lnTo>
                    <a:pt x="220651" y="25276"/>
                  </a:lnTo>
                  <a:lnTo>
                    <a:pt x="222050" y="24923"/>
                  </a:lnTo>
                  <a:lnTo>
                    <a:pt x="223383" y="24570"/>
                  </a:lnTo>
                  <a:lnTo>
                    <a:pt x="224652" y="24204"/>
                  </a:lnTo>
                  <a:lnTo>
                    <a:pt x="225868" y="23825"/>
                  </a:lnTo>
                  <a:lnTo>
                    <a:pt x="227018" y="23445"/>
                  </a:lnTo>
                  <a:lnTo>
                    <a:pt x="228117" y="23066"/>
                  </a:lnTo>
                  <a:lnTo>
                    <a:pt x="229137" y="22687"/>
                  </a:lnTo>
                  <a:lnTo>
                    <a:pt x="230104" y="22295"/>
                  </a:lnTo>
                  <a:lnTo>
                    <a:pt x="230993" y="21902"/>
                  </a:lnTo>
                  <a:lnTo>
                    <a:pt x="231425" y="21706"/>
                  </a:lnTo>
                  <a:lnTo>
                    <a:pt x="231830" y="21497"/>
                  </a:lnTo>
                  <a:lnTo>
                    <a:pt x="232209" y="21301"/>
                  </a:lnTo>
                  <a:lnTo>
                    <a:pt x="232589" y="21105"/>
                  </a:lnTo>
                  <a:lnTo>
                    <a:pt x="232942" y="20896"/>
                  </a:lnTo>
                  <a:lnTo>
                    <a:pt x="233282" y="20686"/>
                  </a:lnTo>
                  <a:lnTo>
                    <a:pt x="233608" y="20490"/>
                  </a:lnTo>
                  <a:lnTo>
                    <a:pt x="233909" y="20281"/>
                  </a:lnTo>
                  <a:lnTo>
                    <a:pt x="234197" y="20072"/>
                  </a:lnTo>
                  <a:lnTo>
                    <a:pt x="234458" y="19863"/>
                  </a:lnTo>
                  <a:lnTo>
                    <a:pt x="234720" y="19666"/>
                  </a:lnTo>
                  <a:lnTo>
                    <a:pt x="234942" y="19457"/>
                  </a:lnTo>
                  <a:lnTo>
                    <a:pt x="235164" y="19248"/>
                  </a:lnTo>
                  <a:lnTo>
                    <a:pt x="235361" y="19026"/>
                  </a:lnTo>
                  <a:lnTo>
                    <a:pt x="235544" y="18817"/>
                  </a:lnTo>
                  <a:lnTo>
                    <a:pt x="235701" y="18607"/>
                  </a:lnTo>
                  <a:lnTo>
                    <a:pt x="235844" y="18398"/>
                  </a:lnTo>
                  <a:lnTo>
                    <a:pt x="235962" y="18176"/>
                  </a:lnTo>
                  <a:lnTo>
                    <a:pt x="236067" y="17967"/>
                  </a:lnTo>
                  <a:lnTo>
                    <a:pt x="236158" y="17744"/>
                  </a:lnTo>
                  <a:lnTo>
                    <a:pt x="236224" y="17535"/>
                  </a:lnTo>
                  <a:lnTo>
                    <a:pt x="236276" y="17313"/>
                  </a:lnTo>
                  <a:lnTo>
                    <a:pt x="236302" y="17104"/>
                  </a:lnTo>
                  <a:lnTo>
                    <a:pt x="236302" y="16881"/>
                  </a:lnTo>
                  <a:lnTo>
                    <a:pt x="236302" y="16659"/>
                  </a:lnTo>
                  <a:lnTo>
                    <a:pt x="236276" y="16450"/>
                  </a:lnTo>
                  <a:lnTo>
                    <a:pt x="236224" y="16228"/>
                  </a:lnTo>
                  <a:lnTo>
                    <a:pt x="236158" y="16018"/>
                  </a:lnTo>
                  <a:lnTo>
                    <a:pt x="236067" y="15796"/>
                  </a:lnTo>
                  <a:lnTo>
                    <a:pt x="235962" y="15587"/>
                  </a:lnTo>
                  <a:lnTo>
                    <a:pt x="235844" y="15365"/>
                  </a:lnTo>
                  <a:lnTo>
                    <a:pt x="235701" y="15155"/>
                  </a:lnTo>
                  <a:lnTo>
                    <a:pt x="235544" y="14946"/>
                  </a:lnTo>
                  <a:lnTo>
                    <a:pt x="235361" y="14737"/>
                  </a:lnTo>
                  <a:lnTo>
                    <a:pt x="235164" y="14515"/>
                  </a:lnTo>
                  <a:lnTo>
                    <a:pt x="234942" y="14305"/>
                  </a:lnTo>
                  <a:lnTo>
                    <a:pt x="234720" y="14096"/>
                  </a:lnTo>
                  <a:lnTo>
                    <a:pt x="234458" y="13887"/>
                  </a:lnTo>
                  <a:lnTo>
                    <a:pt x="234197" y="13691"/>
                  </a:lnTo>
                  <a:lnTo>
                    <a:pt x="233909" y="13482"/>
                  </a:lnTo>
                  <a:lnTo>
                    <a:pt x="233608" y="13273"/>
                  </a:lnTo>
                  <a:lnTo>
                    <a:pt x="233282" y="13063"/>
                  </a:lnTo>
                  <a:lnTo>
                    <a:pt x="232942" y="12867"/>
                  </a:lnTo>
                  <a:lnTo>
                    <a:pt x="232589" y="12658"/>
                  </a:lnTo>
                  <a:lnTo>
                    <a:pt x="232209" y="12462"/>
                  </a:lnTo>
                  <a:lnTo>
                    <a:pt x="231830" y="12266"/>
                  </a:lnTo>
                  <a:lnTo>
                    <a:pt x="231425" y="12056"/>
                  </a:lnTo>
                  <a:lnTo>
                    <a:pt x="230993" y="11860"/>
                  </a:lnTo>
                  <a:lnTo>
                    <a:pt x="230104" y="11468"/>
                  </a:lnTo>
                  <a:lnTo>
                    <a:pt x="229137" y="11076"/>
                  </a:lnTo>
                  <a:lnTo>
                    <a:pt x="228117" y="10697"/>
                  </a:lnTo>
                  <a:lnTo>
                    <a:pt x="227018" y="10304"/>
                  </a:lnTo>
                  <a:lnTo>
                    <a:pt x="225868" y="9938"/>
                  </a:lnTo>
                  <a:lnTo>
                    <a:pt x="224652" y="9559"/>
                  </a:lnTo>
                  <a:lnTo>
                    <a:pt x="223383" y="9193"/>
                  </a:lnTo>
                  <a:lnTo>
                    <a:pt x="222050" y="8840"/>
                  </a:lnTo>
                  <a:lnTo>
                    <a:pt x="220651" y="8474"/>
                  </a:lnTo>
                  <a:lnTo>
                    <a:pt x="219199" y="8134"/>
                  </a:lnTo>
                  <a:lnTo>
                    <a:pt x="217695" y="7781"/>
                  </a:lnTo>
                  <a:lnTo>
                    <a:pt x="216126" y="7441"/>
                  </a:lnTo>
                  <a:lnTo>
                    <a:pt x="214505" y="7114"/>
                  </a:lnTo>
                  <a:lnTo>
                    <a:pt x="212831" y="6787"/>
                  </a:lnTo>
                  <a:lnTo>
                    <a:pt x="211105" y="6460"/>
                  </a:lnTo>
                  <a:lnTo>
                    <a:pt x="209327" y="6146"/>
                  </a:lnTo>
                  <a:lnTo>
                    <a:pt x="207496" y="5832"/>
                  </a:lnTo>
                  <a:lnTo>
                    <a:pt x="205614" y="5532"/>
                  </a:lnTo>
                  <a:lnTo>
                    <a:pt x="203678" y="5231"/>
                  </a:lnTo>
                  <a:lnTo>
                    <a:pt x="201704" y="4943"/>
                  </a:lnTo>
                  <a:lnTo>
                    <a:pt x="199677" y="4656"/>
                  </a:lnTo>
                  <a:lnTo>
                    <a:pt x="197598" y="4381"/>
                  </a:lnTo>
                  <a:lnTo>
                    <a:pt x="195480" y="4120"/>
                  </a:lnTo>
                  <a:lnTo>
                    <a:pt x="193309" y="3858"/>
                  </a:lnTo>
                  <a:lnTo>
                    <a:pt x="191100" y="3597"/>
                  </a:lnTo>
                  <a:lnTo>
                    <a:pt x="188851" y="3348"/>
                  </a:lnTo>
                  <a:lnTo>
                    <a:pt x="186549" y="3113"/>
                  </a:lnTo>
                  <a:lnTo>
                    <a:pt x="184209" y="2877"/>
                  </a:lnTo>
                  <a:lnTo>
                    <a:pt x="181842" y="2655"/>
                  </a:lnTo>
                  <a:lnTo>
                    <a:pt x="179423" y="2446"/>
                  </a:lnTo>
                  <a:lnTo>
                    <a:pt x="176965" y="2237"/>
                  </a:lnTo>
                  <a:lnTo>
                    <a:pt x="174468" y="2041"/>
                  </a:lnTo>
                  <a:lnTo>
                    <a:pt x="171944" y="1844"/>
                  </a:lnTo>
                  <a:lnTo>
                    <a:pt x="169381" y="1661"/>
                  </a:lnTo>
                  <a:lnTo>
                    <a:pt x="166779" y="1491"/>
                  </a:lnTo>
                  <a:lnTo>
                    <a:pt x="164138" y="1321"/>
                  </a:lnTo>
                  <a:lnTo>
                    <a:pt x="161470" y="1178"/>
                  </a:lnTo>
                  <a:lnTo>
                    <a:pt x="158777" y="1021"/>
                  </a:lnTo>
                  <a:lnTo>
                    <a:pt x="156044" y="890"/>
                  </a:lnTo>
                  <a:lnTo>
                    <a:pt x="153285" y="759"/>
                  </a:lnTo>
                  <a:lnTo>
                    <a:pt x="150500" y="641"/>
                  </a:lnTo>
                  <a:lnTo>
                    <a:pt x="147676" y="537"/>
                  </a:lnTo>
                  <a:lnTo>
                    <a:pt x="144838" y="432"/>
                  </a:lnTo>
                  <a:lnTo>
                    <a:pt x="141962" y="341"/>
                  </a:lnTo>
                  <a:lnTo>
                    <a:pt x="139072" y="262"/>
                  </a:lnTo>
                  <a:lnTo>
                    <a:pt x="136143" y="197"/>
                  </a:lnTo>
                  <a:lnTo>
                    <a:pt x="133201" y="131"/>
                  </a:lnTo>
                  <a:lnTo>
                    <a:pt x="130233" y="92"/>
                  </a:lnTo>
                  <a:lnTo>
                    <a:pt x="127239" y="53"/>
                  </a:lnTo>
                  <a:lnTo>
                    <a:pt x="124231" y="27"/>
                  </a:lnTo>
                  <a:lnTo>
                    <a:pt x="121198"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65" name="Google Shape;1760;p38"/>
            <p:cNvSpPr/>
            <p:nvPr/>
          </p:nvSpPr>
          <p:spPr>
            <a:xfrm>
              <a:off x="4930575" y="3183725"/>
              <a:ext cx="1177800" cy="1356625"/>
            </a:xfrm>
            <a:custGeom>
              <a:avLst/>
              <a:gdLst/>
              <a:ahLst/>
              <a:cxnLst/>
              <a:rect l="l" t="t" r="r" b="b"/>
              <a:pathLst>
                <a:path w="47112" h="54265" extrusionOk="0">
                  <a:moveTo>
                    <a:pt x="44483" y="0"/>
                  </a:moveTo>
                  <a:lnTo>
                    <a:pt x="44300" y="14"/>
                  </a:lnTo>
                  <a:lnTo>
                    <a:pt x="44130" y="40"/>
                  </a:lnTo>
                  <a:lnTo>
                    <a:pt x="43960" y="105"/>
                  </a:lnTo>
                  <a:lnTo>
                    <a:pt x="43803" y="197"/>
                  </a:lnTo>
                  <a:lnTo>
                    <a:pt x="43738" y="249"/>
                  </a:lnTo>
                  <a:lnTo>
                    <a:pt x="43660" y="314"/>
                  </a:lnTo>
                  <a:lnTo>
                    <a:pt x="43594" y="393"/>
                  </a:lnTo>
                  <a:lnTo>
                    <a:pt x="43542" y="471"/>
                  </a:lnTo>
                  <a:lnTo>
                    <a:pt x="43476" y="550"/>
                  </a:lnTo>
                  <a:lnTo>
                    <a:pt x="43424" y="654"/>
                  </a:lnTo>
                  <a:lnTo>
                    <a:pt x="43385" y="746"/>
                  </a:lnTo>
                  <a:lnTo>
                    <a:pt x="43346" y="863"/>
                  </a:lnTo>
                  <a:lnTo>
                    <a:pt x="42718" y="2746"/>
                  </a:lnTo>
                  <a:lnTo>
                    <a:pt x="42064" y="4655"/>
                  </a:lnTo>
                  <a:lnTo>
                    <a:pt x="41371" y="6564"/>
                  </a:lnTo>
                  <a:lnTo>
                    <a:pt x="41005" y="7519"/>
                  </a:lnTo>
                  <a:lnTo>
                    <a:pt x="40639" y="8473"/>
                  </a:lnTo>
                  <a:lnTo>
                    <a:pt x="40273" y="9428"/>
                  </a:lnTo>
                  <a:lnTo>
                    <a:pt x="39881" y="10383"/>
                  </a:lnTo>
                  <a:lnTo>
                    <a:pt x="39488" y="11337"/>
                  </a:lnTo>
                  <a:lnTo>
                    <a:pt x="39083" y="12278"/>
                  </a:lnTo>
                  <a:lnTo>
                    <a:pt x="38665" y="13233"/>
                  </a:lnTo>
                  <a:lnTo>
                    <a:pt x="38246" y="14174"/>
                  </a:lnTo>
                  <a:lnTo>
                    <a:pt x="37815" y="15116"/>
                  </a:lnTo>
                  <a:lnTo>
                    <a:pt x="37370" y="16057"/>
                  </a:lnTo>
                  <a:lnTo>
                    <a:pt x="36912" y="16986"/>
                  </a:lnTo>
                  <a:lnTo>
                    <a:pt x="36442" y="17914"/>
                  </a:lnTo>
                  <a:lnTo>
                    <a:pt x="35971" y="18829"/>
                  </a:lnTo>
                  <a:lnTo>
                    <a:pt x="35487" y="19745"/>
                  </a:lnTo>
                  <a:lnTo>
                    <a:pt x="34990" y="20660"/>
                  </a:lnTo>
                  <a:lnTo>
                    <a:pt x="34480" y="21549"/>
                  </a:lnTo>
                  <a:lnTo>
                    <a:pt x="33957" y="22438"/>
                  </a:lnTo>
                  <a:lnTo>
                    <a:pt x="33434" y="23327"/>
                  </a:lnTo>
                  <a:lnTo>
                    <a:pt x="32885" y="24203"/>
                  </a:lnTo>
                  <a:lnTo>
                    <a:pt x="32336" y="25066"/>
                  </a:lnTo>
                  <a:lnTo>
                    <a:pt x="31774" y="25916"/>
                  </a:lnTo>
                  <a:lnTo>
                    <a:pt x="31185" y="26753"/>
                  </a:lnTo>
                  <a:lnTo>
                    <a:pt x="30597" y="27590"/>
                  </a:lnTo>
                  <a:lnTo>
                    <a:pt x="29996" y="28401"/>
                  </a:lnTo>
                  <a:lnTo>
                    <a:pt x="29381" y="29211"/>
                  </a:lnTo>
                  <a:lnTo>
                    <a:pt x="28753" y="29996"/>
                  </a:lnTo>
                  <a:lnTo>
                    <a:pt x="28126" y="30767"/>
                  </a:lnTo>
                  <a:lnTo>
                    <a:pt x="27472" y="31539"/>
                  </a:lnTo>
                  <a:lnTo>
                    <a:pt x="26805" y="32284"/>
                  </a:lnTo>
                  <a:lnTo>
                    <a:pt x="26125" y="33016"/>
                  </a:lnTo>
                  <a:lnTo>
                    <a:pt x="25432" y="33736"/>
                  </a:lnTo>
                  <a:lnTo>
                    <a:pt x="24726" y="34429"/>
                  </a:lnTo>
                  <a:lnTo>
                    <a:pt x="24007" y="35109"/>
                  </a:lnTo>
                  <a:lnTo>
                    <a:pt x="23275" y="35775"/>
                  </a:lnTo>
                  <a:lnTo>
                    <a:pt x="22529" y="36429"/>
                  </a:lnTo>
                  <a:lnTo>
                    <a:pt x="21771" y="37057"/>
                  </a:lnTo>
                  <a:lnTo>
                    <a:pt x="21000" y="37658"/>
                  </a:lnTo>
                  <a:lnTo>
                    <a:pt x="20202" y="38247"/>
                  </a:lnTo>
                  <a:lnTo>
                    <a:pt x="19404" y="38809"/>
                  </a:lnTo>
                  <a:lnTo>
                    <a:pt x="18581" y="39358"/>
                  </a:lnTo>
                  <a:lnTo>
                    <a:pt x="17744" y="39881"/>
                  </a:lnTo>
                  <a:lnTo>
                    <a:pt x="16907" y="40378"/>
                  </a:lnTo>
                  <a:lnTo>
                    <a:pt x="16031" y="40862"/>
                  </a:lnTo>
                  <a:lnTo>
                    <a:pt x="15155" y="41319"/>
                  </a:lnTo>
                  <a:lnTo>
                    <a:pt x="14266" y="41751"/>
                  </a:lnTo>
                  <a:lnTo>
                    <a:pt x="13350" y="42156"/>
                  </a:lnTo>
                  <a:lnTo>
                    <a:pt x="12435" y="42535"/>
                  </a:lnTo>
                  <a:lnTo>
                    <a:pt x="11494" y="42889"/>
                  </a:lnTo>
                  <a:lnTo>
                    <a:pt x="10526" y="43229"/>
                  </a:lnTo>
                  <a:lnTo>
                    <a:pt x="9558" y="43529"/>
                  </a:lnTo>
                  <a:lnTo>
                    <a:pt x="8565" y="43804"/>
                  </a:lnTo>
                  <a:lnTo>
                    <a:pt x="8068" y="43922"/>
                  </a:lnTo>
                  <a:lnTo>
                    <a:pt x="7558" y="44052"/>
                  </a:lnTo>
                  <a:lnTo>
                    <a:pt x="7048" y="44157"/>
                  </a:lnTo>
                  <a:lnTo>
                    <a:pt x="6538" y="44261"/>
                  </a:lnTo>
                  <a:lnTo>
                    <a:pt x="6015" y="44366"/>
                  </a:lnTo>
                  <a:lnTo>
                    <a:pt x="5505" y="44458"/>
                  </a:lnTo>
                  <a:lnTo>
                    <a:pt x="4969" y="44536"/>
                  </a:lnTo>
                  <a:lnTo>
                    <a:pt x="4446" y="44615"/>
                  </a:lnTo>
                  <a:lnTo>
                    <a:pt x="3910" y="44693"/>
                  </a:lnTo>
                  <a:lnTo>
                    <a:pt x="3374" y="44745"/>
                  </a:lnTo>
                  <a:lnTo>
                    <a:pt x="2824" y="44798"/>
                  </a:lnTo>
                  <a:lnTo>
                    <a:pt x="2275" y="44850"/>
                  </a:lnTo>
                  <a:lnTo>
                    <a:pt x="1726" y="44889"/>
                  </a:lnTo>
                  <a:lnTo>
                    <a:pt x="1164" y="44915"/>
                  </a:lnTo>
                  <a:lnTo>
                    <a:pt x="1033" y="44928"/>
                  </a:lnTo>
                  <a:lnTo>
                    <a:pt x="902" y="44954"/>
                  </a:lnTo>
                  <a:lnTo>
                    <a:pt x="772" y="44994"/>
                  </a:lnTo>
                  <a:lnTo>
                    <a:pt x="667" y="45046"/>
                  </a:lnTo>
                  <a:lnTo>
                    <a:pt x="562" y="45098"/>
                  </a:lnTo>
                  <a:lnTo>
                    <a:pt x="458" y="45177"/>
                  </a:lnTo>
                  <a:lnTo>
                    <a:pt x="379" y="45242"/>
                  </a:lnTo>
                  <a:lnTo>
                    <a:pt x="301" y="45334"/>
                  </a:lnTo>
                  <a:lnTo>
                    <a:pt x="235" y="45425"/>
                  </a:lnTo>
                  <a:lnTo>
                    <a:pt x="170" y="45517"/>
                  </a:lnTo>
                  <a:lnTo>
                    <a:pt x="118" y="45621"/>
                  </a:lnTo>
                  <a:lnTo>
                    <a:pt x="79" y="45726"/>
                  </a:lnTo>
                  <a:lnTo>
                    <a:pt x="52" y="45844"/>
                  </a:lnTo>
                  <a:lnTo>
                    <a:pt x="26" y="45948"/>
                  </a:lnTo>
                  <a:lnTo>
                    <a:pt x="13" y="46066"/>
                  </a:lnTo>
                  <a:lnTo>
                    <a:pt x="0" y="46171"/>
                  </a:lnTo>
                  <a:lnTo>
                    <a:pt x="13" y="46288"/>
                  </a:lnTo>
                  <a:lnTo>
                    <a:pt x="26" y="46393"/>
                  </a:lnTo>
                  <a:lnTo>
                    <a:pt x="52" y="46510"/>
                  </a:lnTo>
                  <a:lnTo>
                    <a:pt x="79" y="46615"/>
                  </a:lnTo>
                  <a:lnTo>
                    <a:pt x="118" y="46720"/>
                  </a:lnTo>
                  <a:lnTo>
                    <a:pt x="170" y="46811"/>
                  </a:lnTo>
                  <a:lnTo>
                    <a:pt x="222" y="46903"/>
                  </a:lnTo>
                  <a:lnTo>
                    <a:pt x="301" y="46994"/>
                  </a:lnTo>
                  <a:lnTo>
                    <a:pt x="379" y="47060"/>
                  </a:lnTo>
                  <a:lnTo>
                    <a:pt x="458" y="47138"/>
                  </a:lnTo>
                  <a:lnTo>
                    <a:pt x="549" y="47190"/>
                  </a:lnTo>
                  <a:lnTo>
                    <a:pt x="654" y="47243"/>
                  </a:lnTo>
                  <a:lnTo>
                    <a:pt x="772" y="47282"/>
                  </a:lnTo>
                  <a:lnTo>
                    <a:pt x="889" y="47308"/>
                  </a:lnTo>
                  <a:lnTo>
                    <a:pt x="1033" y="47321"/>
                  </a:lnTo>
                  <a:lnTo>
                    <a:pt x="1164" y="47321"/>
                  </a:lnTo>
                  <a:lnTo>
                    <a:pt x="1399" y="47308"/>
                  </a:lnTo>
                  <a:lnTo>
                    <a:pt x="1896" y="47883"/>
                  </a:lnTo>
                  <a:lnTo>
                    <a:pt x="2393" y="48446"/>
                  </a:lnTo>
                  <a:lnTo>
                    <a:pt x="2903" y="48969"/>
                  </a:lnTo>
                  <a:lnTo>
                    <a:pt x="3413" y="49479"/>
                  </a:lnTo>
                  <a:lnTo>
                    <a:pt x="3910" y="49949"/>
                  </a:lnTo>
                  <a:lnTo>
                    <a:pt x="4433" y="50394"/>
                  </a:lnTo>
                  <a:lnTo>
                    <a:pt x="4943" y="50812"/>
                  </a:lnTo>
                  <a:lnTo>
                    <a:pt x="5466" y="51218"/>
                  </a:lnTo>
                  <a:lnTo>
                    <a:pt x="5989" y="51584"/>
                  </a:lnTo>
                  <a:lnTo>
                    <a:pt x="6512" y="51924"/>
                  </a:lnTo>
                  <a:lnTo>
                    <a:pt x="7035" y="52251"/>
                  </a:lnTo>
                  <a:lnTo>
                    <a:pt x="7571" y="52538"/>
                  </a:lnTo>
                  <a:lnTo>
                    <a:pt x="8094" y="52813"/>
                  </a:lnTo>
                  <a:lnTo>
                    <a:pt x="8630" y="53061"/>
                  </a:lnTo>
                  <a:lnTo>
                    <a:pt x="9166" y="53284"/>
                  </a:lnTo>
                  <a:lnTo>
                    <a:pt x="9702" y="53480"/>
                  </a:lnTo>
                  <a:lnTo>
                    <a:pt x="10238" y="53650"/>
                  </a:lnTo>
                  <a:lnTo>
                    <a:pt x="10774" y="53807"/>
                  </a:lnTo>
                  <a:lnTo>
                    <a:pt x="11324" y="53937"/>
                  </a:lnTo>
                  <a:lnTo>
                    <a:pt x="11860" y="54042"/>
                  </a:lnTo>
                  <a:lnTo>
                    <a:pt x="12409" y="54134"/>
                  </a:lnTo>
                  <a:lnTo>
                    <a:pt x="12945" y="54199"/>
                  </a:lnTo>
                  <a:lnTo>
                    <a:pt x="13494" y="54238"/>
                  </a:lnTo>
                  <a:lnTo>
                    <a:pt x="14043" y="54264"/>
                  </a:lnTo>
                  <a:lnTo>
                    <a:pt x="14592" y="54264"/>
                  </a:lnTo>
                  <a:lnTo>
                    <a:pt x="15129" y="54238"/>
                  </a:lnTo>
                  <a:lnTo>
                    <a:pt x="15678" y="54199"/>
                  </a:lnTo>
                  <a:lnTo>
                    <a:pt x="16227" y="54147"/>
                  </a:lnTo>
                  <a:lnTo>
                    <a:pt x="16776" y="54068"/>
                  </a:lnTo>
                  <a:lnTo>
                    <a:pt x="17325" y="53964"/>
                  </a:lnTo>
                  <a:lnTo>
                    <a:pt x="17861" y="53846"/>
                  </a:lnTo>
                  <a:lnTo>
                    <a:pt x="18411" y="53715"/>
                  </a:lnTo>
                  <a:lnTo>
                    <a:pt x="18960" y="53558"/>
                  </a:lnTo>
                  <a:lnTo>
                    <a:pt x="19496" y="53388"/>
                  </a:lnTo>
                  <a:lnTo>
                    <a:pt x="20045" y="53205"/>
                  </a:lnTo>
                  <a:lnTo>
                    <a:pt x="20581" y="52996"/>
                  </a:lnTo>
                  <a:lnTo>
                    <a:pt x="21117" y="52774"/>
                  </a:lnTo>
                  <a:lnTo>
                    <a:pt x="21653" y="52525"/>
                  </a:lnTo>
                  <a:lnTo>
                    <a:pt x="22202" y="52277"/>
                  </a:lnTo>
                  <a:lnTo>
                    <a:pt x="22725" y="52002"/>
                  </a:lnTo>
                  <a:lnTo>
                    <a:pt x="23262" y="51715"/>
                  </a:lnTo>
                  <a:lnTo>
                    <a:pt x="23798" y="51401"/>
                  </a:lnTo>
                  <a:lnTo>
                    <a:pt x="24321" y="51087"/>
                  </a:lnTo>
                  <a:lnTo>
                    <a:pt x="24844" y="50747"/>
                  </a:lnTo>
                  <a:lnTo>
                    <a:pt x="25380" y="50407"/>
                  </a:lnTo>
                  <a:lnTo>
                    <a:pt x="25890" y="50041"/>
                  </a:lnTo>
                  <a:lnTo>
                    <a:pt x="26413" y="49662"/>
                  </a:lnTo>
                  <a:lnTo>
                    <a:pt x="26936" y="49269"/>
                  </a:lnTo>
                  <a:lnTo>
                    <a:pt x="27446" y="48864"/>
                  </a:lnTo>
                  <a:lnTo>
                    <a:pt x="27956" y="48446"/>
                  </a:lnTo>
                  <a:lnTo>
                    <a:pt x="28453" y="48014"/>
                  </a:lnTo>
                  <a:lnTo>
                    <a:pt x="28963" y="47583"/>
                  </a:lnTo>
                  <a:lnTo>
                    <a:pt x="29459" y="47125"/>
                  </a:lnTo>
                  <a:lnTo>
                    <a:pt x="29956" y="46654"/>
                  </a:lnTo>
                  <a:lnTo>
                    <a:pt x="30440" y="46184"/>
                  </a:lnTo>
                  <a:lnTo>
                    <a:pt x="30924" y="45687"/>
                  </a:lnTo>
                  <a:lnTo>
                    <a:pt x="31408" y="45190"/>
                  </a:lnTo>
                  <a:lnTo>
                    <a:pt x="31891" y="44680"/>
                  </a:lnTo>
                  <a:lnTo>
                    <a:pt x="32362" y="44157"/>
                  </a:lnTo>
                  <a:lnTo>
                    <a:pt x="32833" y="43621"/>
                  </a:lnTo>
                  <a:lnTo>
                    <a:pt x="33291" y="43085"/>
                  </a:lnTo>
                  <a:lnTo>
                    <a:pt x="33761" y="42535"/>
                  </a:lnTo>
                  <a:lnTo>
                    <a:pt x="34206" y="41973"/>
                  </a:lnTo>
                  <a:lnTo>
                    <a:pt x="34663" y="41411"/>
                  </a:lnTo>
                  <a:lnTo>
                    <a:pt x="35108" y="40836"/>
                  </a:lnTo>
                  <a:lnTo>
                    <a:pt x="35540" y="40247"/>
                  </a:lnTo>
                  <a:lnTo>
                    <a:pt x="35971" y="39659"/>
                  </a:lnTo>
                  <a:lnTo>
                    <a:pt x="36403" y="39057"/>
                  </a:lnTo>
                  <a:lnTo>
                    <a:pt x="36821" y="38443"/>
                  </a:lnTo>
                  <a:lnTo>
                    <a:pt x="37226" y="37828"/>
                  </a:lnTo>
                  <a:lnTo>
                    <a:pt x="37632" y="37214"/>
                  </a:lnTo>
                  <a:lnTo>
                    <a:pt x="38037" y="36586"/>
                  </a:lnTo>
                  <a:lnTo>
                    <a:pt x="38429" y="35958"/>
                  </a:lnTo>
                  <a:lnTo>
                    <a:pt x="38822" y="35318"/>
                  </a:lnTo>
                  <a:lnTo>
                    <a:pt x="39201" y="34664"/>
                  </a:lnTo>
                  <a:lnTo>
                    <a:pt x="39580" y="34023"/>
                  </a:lnTo>
                  <a:lnTo>
                    <a:pt x="39946" y="33369"/>
                  </a:lnTo>
                  <a:lnTo>
                    <a:pt x="40299" y="32703"/>
                  </a:lnTo>
                  <a:lnTo>
                    <a:pt x="40652" y="32049"/>
                  </a:lnTo>
                  <a:lnTo>
                    <a:pt x="40992" y="31382"/>
                  </a:lnTo>
                  <a:lnTo>
                    <a:pt x="41332" y="30702"/>
                  </a:lnTo>
                  <a:lnTo>
                    <a:pt x="41659" y="30035"/>
                  </a:lnTo>
                  <a:lnTo>
                    <a:pt x="41986" y="29355"/>
                  </a:lnTo>
                  <a:lnTo>
                    <a:pt x="42300" y="28675"/>
                  </a:lnTo>
                  <a:lnTo>
                    <a:pt x="42600" y="27995"/>
                  </a:lnTo>
                  <a:lnTo>
                    <a:pt x="42888" y="27315"/>
                  </a:lnTo>
                  <a:lnTo>
                    <a:pt x="43176" y="26636"/>
                  </a:lnTo>
                  <a:lnTo>
                    <a:pt x="43463" y="25943"/>
                  </a:lnTo>
                  <a:lnTo>
                    <a:pt x="43725" y="25263"/>
                  </a:lnTo>
                  <a:lnTo>
                    <a:pt x="43986" y="24570"/>
                  </a:lnTo>
                  <a:lnTo>
                    <a:pt x="44235" y="23877"/>
                  </a:lnTo>
                  <a:lnTo>
                    <a:pt x="44483" y="23197"/>
                  </a:lnTo>
                  <a:lnTo>
                    <a:pt x="44706" y="22504"/>
                  </a:lnTo>
                  <a:lnTo>
                    <a:pt x="44928" y="21811"/>
                  </a:lnTo>
                  <a:lnTo>
                    <a:pt x="45137" y="21131"/>
                  </a:lnTo>
                  <a:lnTo>
                    <a:pt x="45346" y="20438"/>
                  </a:lnTo>
                  <a:lnTo>
                    <a:pt x="45542" y="19758"/>
                  </a:lnTo>
                  <a:lnTo>
                    <a:pt x="45712" y="19065"/>
                  </a:lnTo>
                  <a:lnTo>
                    <a:pt x="45882" y="18385"/>
                  </a:lnTo>
                  <a:lnTo>
                    <a:pt x="46052" y="17705"/>
                  </a:lnTo>
                  <a:lnTo>
                    <a:pt x="46196" y="17038"/>
                  </a:lnTo>
                  <a:lnTo>
                    <a:pt x="46340" y="16358"/>
                  </a:lnTo>
                  <a:lnTo>
                    <a:pt x="46471" y="15691"/>
                  </a:lnTo>
                  <a:lnTo>
                    <a:pt x="46588" y="15024"/>
                  </a:lnTo>
                  <a:lnTo>
                    <a:pt x="46693" y="14358"/>
                  </a:lnTo>
                  <a:lnTo>
                    <a:pt x="46785" y="13704"/>
                  </a:lnTo>
                  <a:lnTo>
                    <a:pt x="46863" y="13050"/>
                  </a:lnTo>
                  <a:lnTo>
                    <a:pt x="46941" y="12396"/>
                  </a:lnTo>
                  <a:lnTo>
                    <a:pt x="46994" y="11755"/>
                  </a:lnTo>
                  <a:lnTo>
                    <a:pt x="47046" y="11115"/>
                  </a:lnTo>
                  <a:lnTo>
                    <a:pt x="47072" y="10474"/>
                  </a:lnTo>
                  <a:lnTo>
                    <a:pt x="47098" y="9846"/>
                  </a:lnTo>
                  <a:lnTo>
                    <a:pt x="47111" y="9232"/>
                  </a:lnTo>
                  <a:lnTo>
                    <a:pt x="47111" y="8617"/>
                  </a:lnTo>
                  <a:lnTo>
                    <a:pt x="47085" y="8003"/>
                  </a:lnTo>
                  <a:lnTo>
                    <a:pt x="47059" y="7401"/>
                  </a:lnTo>
                  <a:lnTo>
                    <a:pt x="47020" y="6813"/>
                  </a:lnTo>
                  <a:lnTo>
                    <a:pt x="46968" y="6224"/>
                  </a:lnTo>
                  <a:lnTo>
                    <a:pt x="46902" y="5649"/>
                  </a:lnTo>
                  <a:lnTo>
                    <a:pt x="46824" y="5074"/>
                  </a:lnTo>
                  <a:lnTo>
                    <a:pt x="46719" y="4512"/>
                  </a:lnTo>
                  <a:lnTo>
                    <a:pt x="46615" y="3962"/>
                  </a:lnTo>
                  <a:lnTo>
                    <a:pt x="46497" y="3426"/>
                  </a:lnTo>
                  <a:lnTo>
                    <a:pt x="46353" y="2890"/>
                  </a:lnTo>
                  <a:lnTo>
                    <a:pt x="46209" y="2367"/>
                  </a:lnTo>
                  <a:lnTo>
                    <a:pt x="46039" y="1857"/>
                  </a:lnTo>
                  <a:lnTo>
                    <a:pt x="45856" y="1347"/>
                  </a:lnTo>
                  <a:lnTo>
                    <a:pt x="45660" y="863"/>
                  </a:lnTo>
                  <a:lnTo>
                    <a:pt x="45569" y="667"/>
                  </a:lnTo>
                  <a:lnTo>
                    <a:pt x="45451" y="497"/>
                  </a:lnTo>
                  <a:lnTo>
                    <a:pt x="45320" y="354"/>
                  </a:lnTo>
                  <a:lnTo>
                    <a:pt x="45163" y="236"/>
                  </a:lnTo>
                  <a:lnTo>
                    <a:pt x="45006" y="144"/>
                  </a:lnTo>
                  <a:lnTo>
                    <a:pt x="44836" y="66"/>
                  </a:lnTo>
                  <a:lnTo>
                    <a:pt x="44666" y="27"/>
                  </a:lnTo>
                  <a:lnTo>
                    <a:pt x="444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66" name="Google Shape;1761;p38"/>
            <p:cNvSpPr/>
            <p:nvPr/>
          </p:nvSpPr>
          <p:spPr>
            <a:xfrm>
              <a:off x="3421975" y="2002025"/>
              <a:ext cx="2468375" cy="3059050"/>
            </a:xfrm>
            <a:custGeom>
              <a:avLst/>
              <a:gdLst/>
              <a:ahLst/>
              <a:cxnLst/>
              <a:rect l="l" t="t" r="r" b="b"/>
              <a:pathLst>
                <a:path w="98735" h="122362" extrusionOk="0">
                  <a:moveTo>
                    <a:pt x="41398" y="0"/>
                  </a:moveTo>
                  <a:lnTo>
                    <a:pt x="40875" y="13"/>
                  </a:lnTo>
                  <a:lnTo>
                    <a:pt x="40338" y="52"/>
                  </a:lnTo>
                  <a:lnTo>
                    <a:pt x="39815" y="105"/>
                  </a:lnTo>
                  <a:lnTo>
                    <a:pt x="39292" y="170"/>
                  </a:lnTo>
                  <a:lnTo>
                    <a:pt x="38769" y="249"/>
                  </a:lnTo>
                  <a:lnTo>
                    <a:pt x="38246" y="353"/>
                  </a:lnTo>
                  <a:lnTo>
                    <a:pt x="37736" y="484"/>
                  </a:lnTo>
                  <a:lnTo>
                    <a:pt x="37226" y="628"/>
                  </a:lnTo>
                  <a:lnTo>
                    <a:pt x="36703" y="785"/>
                  </a:lnTo>
                  <a:lnTo>
                    <a:pt x="36207" y="968"/>
                  </a:lnTo>
                  <a:lnTo>
                    <a:pt x="35697" y="1164"/>
                  </a:lnTo>
                  <a:lnTo>
                    <a:pt x="35200" y="1386"/>
                  </a:lnTo>
                  <a:lnTo>
                    <a:pt x="34703" y="1621"/>
                  </a:lnTo>
                  <a:lnTo>
                    <a:pt x="34206" y="1896"/>
                  </a:lnTo>
                  <a:lnTo>
                    <a:pt x="33709" y="2171"/>
                  </a:lnTo>
                  <a:lnTo>
                    <a:pt x="33225" y="2484"/>
                  </a:lnTo>
                  <a:lnTo>
                    <a:pt x="32742" y="2811"/>
                  </a:lnTo>
                  <a:lnTo>
                    <a:pt x="32271" y="3164"/>
                  </a:lnTo>
                  <a:lnTo>
                    <a:pt x="31800" y="3531"/>
                  </a:lnTo>
                  <a:lnTo>
                    <a:pt x="31329" y="3923"/>
                  </a:lnTo>
                  <a:lnTo>
                    <a:pt x="30872" y="4354"/>
                  </a:lnTo>
                  <a:lnTo>
                    <a:pt x="30414" y="4799"/>
                  </a:lnTo>
                  <a:lnTo>
                    <a:pt x="29943" y="5270"/>
                  </a:lnTo>
                  <a:lnTo>
                    <a:pt x="29499" y="5766"/>
                  </a:lnTo>
                  <a:lnTo>
                    <a:pt x="29067" y="6263"/>
                  </a:lnTo>
                  <a:lnTo>
                    <a:pt x="28636" y="6760"/>
                  </a:lnTo>
                  <a:lnTo>
                    <a:pt x="28230" y="7270"/>
                  </a:lnTo>
                  <a:lnTo>
                    <a:pt x="27838" y="7780"/>
                  </a:lnTo>
                  <a:lnTo>
                    <a:pt x="27459" y="8303"/>
                  </a:lnTo>
                  <a:lnTo>
                    <a:pt x="27093" y="8839"/>
                  </a:lnTo>
                  <a:lnTo>
                    <a:pt x="26740" y="9362"/>
                  </a:lnTo>
                  <a:lnTo>
                    <a:pt x="26400" y="9911"/>
                  </a:lnTo>
                  <a:lnTo>
                    <a:pt x="26073" y="10448"/>
                  </a:lnTo>
                  <a:lnTo>
                    <a:pt x="25759" y="10997"/>
                  </a:lnTo>
                  <a:lnTo>
                    <a:pt x="25445" y="11559"/>
                  </a:lnTo>
                  <a:lnTo>
                    <a:pt x="25158" y="12121"/>
                  </a:lnTo>
                  <a:lnTo>
                    <a:pt x="24870" y="12683"/>
                  </a:lnTo>
                  <a:lnTo>
                    <a:pt x="24595" y="13246"/>
                  </a:lnTo>
                  <a:lnTo>
                    <a:pt x="24321" y="13821"/>
                  </a:lnTo>
                  <a:lnTo>
                    <a:pt x="24072" y="14409"/>
                  </a:lnTo>
                  <a:lnTo>
                    <a:pt x="23811" y="14998"/>
                  </a:lnTo>
                  <a:lnTo>
                    <a:pt x="23576" y="15586"/>
                  </a:lnTo>
                  <a:lnTo>
                    <a:pt x="23340" y="16175"/>
                  </a:lnTo>
                  <a:lnTo>
                    <a:pt x="23105" y="16776"/>
                  </a:lnTo>
                  <a:lnTo>
                    <a:pt x="22673" y="17992"/>
                  </a:lnTo>
                  <a:lnTo>
                    <a:pt x="22255" y="19208"/>
                  </a:lnTo>
                  <a:lnTo>
                    <a:pt x="21863" y="20450"/>
                  </a:lnTo>
                  <a:lnTo>
                    <a:pt x="21483" y="21706"/>
                  </a:lnTo>
                  <a:lnTo>
                    <a:pt x="21104" y="22974"/>
                  </a:lnTo>
                  <a:lnTo>
                    <a:pt x="20542" y="24909"/>
                  </a:lnTo>
                  <a:lnTo>
                    <a:pt x="19967" y="26844"/>
                  </a:lnTo>
                  <a:lnTo>
                    <a:pt x="19391" y="28780"/>
                  </a:lnTo>
                  <a:lnTo>
                    <a:pt x="18790" y="30702"/>
                  </a:lnTo>
                  <a:lnTo>
                    <a:pt x="17587" y="34546"/>
                  </a:lnTo>
                  <a:lnTo>
                    <a:pt x="16358" y="38390"/>
                  </a:lnTo>
                  <a:lnTo>
                    <a:pt x="15116" y="42221"/>
                  </a:lnTo>
                  <a:lnTo>
                    <a:pt x="13900" y="46066"/>
                  </a:lnTo>
                  <a:lnTo>
                    <a:pt x="13298" y="47988"/>
                  </a:lnTo>
                  <a:lnTo>
                    <a:pt x="12697" y="49910"/>
                  </a:lnTo>
                  <a:lnTo>
                    <a:pt x="12108" y="51832"/>
                  </a:lnTo>
                  <a:lnTo>
                    <a:pt x="11520" y="53767"/>
                  </a:lnTo>
                  <a:lnTo>
                    <a:pt x="11088" y="55166"/>
                  </a:lnTo>
                  <a:lnTo>
                    <a:pt x="10631" y="56618"/>
                  </a:lnTo>
                  <a:lnTo>
                    <a:pt x="10121" y="58095"/>
                  </a:lnTo>
                  <a:lnTo>
                    <a:pt x="9598" y="59599"/>
                  </a:lnTo>
                  <a:lnTo>
                    <a:pt x="9049" y="61142"/>
                  </a:lnTo>
                  <a:lnTo>
                    <a:pt x="8473" y="62698"/>
                  </a:lnTo>
                  <a:lnTo>
                    <a:pt x="7296" y="65914"/>
                  </a:lnTo>
                  <a:lnTo>
                    <a:pt x="6094" y="69196"/>
                  </a:lnTo>
                  <a:lnTo>
                    <a:pt x="5505" y="70870"/>
                  </a:lnTo>
                  <a:lnTo>
                    <a:pt x="4917" y="72544"/>
                  </a:lnTo>
                  <a:lnTo>
                    <a:pt x="4328" y="74244"/>
                  </a:lnTo>
                  <a:lnTo>
                    <a:pt x="3779" y="75943"/>
                  </a:lnTo>
                  <a:lnTo>
                    <a:pt x="3230" y="77656"/>
                  </a:lnTo>
                  <a:lnTo>
                    <a:pt x="2720" y="79369"/>
                  </a:lnTo>
                  <a:lnTo>
                    <a:pt x="2472" y="80219"/>
                  </a:lnTo>
                  <a:lnTo>
                    <a:pt x="2236" y="81082"/>
                  </a:lnTo>
                  <a:lnTo>
                    <a:pt x="2014" y="81932"/>
                  </a:lnTo>
                  <a:lnTo>
                    <a:pt x="1792" y="82795"/>
                  </a:lnTo>
                  <a:lnTo>
                    <a:pt x="1582" y="83645"/>
                  </a:lnTo>
                  <a:lnTo>
                    <a:pt x="1386" y="84495"/>
                  </a:lnTo>
                  <a:lnTo>
                    <a:pt x="1203" y="85358"/>
                  </a:lnTo>
                  <a:lnTo>
                    <a:pt x="1020" y="86208"/>
                  </a:lnTo>
                  <a:lnTo>
                    <a:pt x="863" y="87058"/>
                  </a:lnTo>
                  <a:lnTo>
                    <a:pt x="706" y="87894"/>
                  </a:lnTo>
                  <a:lnTo>
                    <a:pt x="563" y="88744"/>
                  </a:lnTo>
                  <a:lnTo>
                    <a:pt x="445" y="89581"/>
                  </a:lnTo>
                  <a:lnTo>
                    <a:pt x="327" y="90418"/>
                  </a:lnTo>
                  <a:lnTo>
                    <a:pt x="236" y="91255"/>
                  </a:lnTo>
                  <a:lnTo>
                    <a:pt x="157" y="92092"/>
                  </a:lnTo>
                  <a:lnTo>
                    <a:pt x="92" y="92915"/>
                  </a:lnTo>
                  <a:lnTo>
                    <a:pt x="40" y="93739"/>
                  </a:lnTo>
                  <a:lnTo>
                    <a:pt x="13" y="94550"/>
                  </a:lnTo>
                  <a:lnTo>
                    <a:pt x="0" y="95361"/>
                  </a:lnTo>
                  <a:lnTo>
                    <a:pt x="13" y="96171"/>
                  </a:lnTo>
                  <a:lnTo>
                    <a:pt x="26" y="96969"/>
                  </a:lnTo>
                  <a:lnTo>
                    <a:pt x="79" y="97767"/>
                  </a:lnTo>
                  <a:lnTo>
                    <a:pt x="144" y="98551"/>
                  </a:lnTo>
                  <a:lnTo>
                    <a:pt x="223" y="99336"/>
                  </a:lnTo>
                  <a:lnTo>
                    <a:pt x="327" y="100120"/>
                  </a:lnTo>
                  <a:lnTo>
                    <a:pt x="458" y="100879"/>
                  </a:lnTo>
                  <a:lnTo>
                    <a:pt x="602" y="101650"/>
                  </a:lnTo>
                  <a:lnTo>
                    <a:pt x="772" y="102395"/>
                  </a:lnTo>
                  <a:lnTo>
                    <a:pt x="968" y="103141"/>
                  </a:lnTo>
                  <a:lnTo>
                    <a:pt x="1190" y="103886"/>
                  </a:lnTo>
                  <a:lnTo>
                    <a:pt x="1426" y="104605"/>
                  </a:lnTo>
                  <a:lnTo>
                    <a:pt x="1700" y="105324"/>
                  </a:lnTo>
                  <a:lnTo>
                    <a:pt x="1883" y="105795"/>
                  </a:lnTo>
                  <a:lnTo>
                    <a:pt x="2105" y="106240"/>
                  </a:lnTo>
                  <a:lnTo>
                    <a:pt x="2328" y="106684"/>
                  </a:lnTo>
                  <a:lnTo>
                    <a:pt x="2576" y="107116"/>
                  </a:lnTo>
                  <a:lnTo>
                    <a:pt x="2838" y="107547"/>
                  </a:lnTo>
                  <a:lnTo>
                    <a:pt x="3125" y="107952"/>
                  </a:lnTo>
                  <a:lnTo>
                    <a:pt x="3426" y="108358"/>
                  </a:lnTo>
                  <a:lnTo>
                    <a:pt x="3740" y="108763"/>
                  </a:lnTo>
                  <a:lnTo>
                    <a:pt x="4067" y="109155"/>
                  </a:lnTo>
                  <a:lnTo>
                    <a:pt x="4407" y="109535"/>
                  </a:lnTo>
                  <a:lnTo>
                    <a:pt x="4773" y="109901"/>
                  </a:lnTo>
                  <a:lnTo>
                    <a:pt x="5139" y="110267"/>
                  </a:lnTo>
                  <a:lnTo>
                    <a:pt x="5531" y="110620"/>
                  </a:lnTo>
                  <a:lnTo>
                    <a:pt x="5924" y="110973"/>
                  </a:lnTo>
                  <a:lnTo>
                    <a:pt x="6342" y="111313"/>
                  </a:lnTo>
                  <a:lnTo>
                    <a:pt x="6760" y="111640"/>
                  </a:lnTo>
                  <a:lnTo>
                    <a:pt x="7205" y="111967"/>
                  </a:lnTo>
                  <a:lnTo>
                    <a:pt x="7650" y="112281"/>
                  </a:lnTo>
                  <a:lnTo>
                    <a:pt x="8107" y="112594"/>
                  </a:lnTo>
                  <a:lnTo>
                    <a:pt x="8578" y="112895"/>
                  </a:lnTo>
                  <a:lnTo>
                    <a:pt x="9049" y="113183"/>
                  </a:lnTo>
                  <a:lnTo>
                    <a:pt x="9532" y="113470"/>
                  </a:lnTo>
                  <a:lnTo>
                    <a:pt x="10029" y="113758"/>
                  </a:lnTo>
                  <a:lnTo>
                    <a:pt x="10539" y="114033"/>
                  </a:lnTo>
                  <a:lnTo>
                    <a:pt x="11049" y="114294"/>
                  </a:lnTo>
                  <a:lnTo>
                    <a:pt x="11572" y="114556"/>
                  </a:lnTo>
                  <a:lnTo>
                    <a:pt x="12095" y="114804"/>
                  </a:lnTo>
                  <a:lnTo>
                    <a:pt x="12631" y="115053"/>
                  </a:lnTo>
                  <a:lnTo>
                    <a:pt x="13167" y="115288"/>
                  </a:lnTo>
                  <a:lnTo>
                    <a:pt x="13717" y="115523"/>
                  </a:lnTo>
                  <a:lnTo>
                    <a:pt x="14815" y="115981"/>
                  </a:lnTo>
                  <a:lnTo>
                    <a:pt x="15939" y="116399"/>
                  </a:lnTo>
                  <a:lnTo>
                    <a:pt x="17064" y="116805"/>
                  </a:lnTo>
                  <a:lnTo>
                    <a:pt x="18202" y="117197"/>
                  </a:lnTo>
                  <a:lnTo>
                    <a:pt x="19352" y="117550"/>
                  </a:lnTo>
                  <a:lnTo>
                    <a:pt x="20503" y="117890"/>
                  </a:lnTo>
                  <a:lnTo>
                    <a:pt x="21640" y="118217"/>
                  </a:lnTo>
                  <a:lnTo>
                    <a:pt x="22778" y="118518"/>
                  </a:lnTo>
                  <a:lnTo>
                    <a:pt x="23902" y="118818"/>
                  </a:lnTo>
                  <a:lnTo>
                    <a:pt x="25014" y="119080"/>
                  </a:lnTo>
                  <a:lnTo>
                    <a:pt x="26099" y="119341"/>
                  </a:lnTo>
                  <a:lnTo>
                    <a:pt x="27171" y="119577"/>
                  </a:lnTo>
                  <a:lnTo>
                    <a:pt x="28217" y="119812"/>
                  </a:lnTo>
                  <a:lnTo>
                    <a:pt x="30218" y="120230"/>
                  </a:lnTo>
                  <a:lnTo>
                    <a:pt x="32062" y="120610"/>
                  </a:lnTo>
                  <a:lnTo>
                    <a:pt x="32977" y="120780"/>
                  </a:lnTo>
                  <a:lnTo>
                    <a:pt x="33918" y="120963"/>
                  </a:lnTo>
                  <a:lnTo>
                    <a:pt x="34886" y="121120"/>
                  </a:lnTo>
                  <a:lnTo>
                    <a:pt x="35867" y="121277"/>
                  </a:lnTo>
                  <a:lnTo>
                    <a:pt x="36887" y="121420"/>
                  </a:lnTo>
                  <a:lnTo>
                    <a:pt x="37919" y="121564"/>
                  </a:lnTo>
                  <a:lnTo>
                    <a:pt x="38966" y="121682"/>
                  </a:lnTo>
                  <a:lnTo>
                    <a:pt x="40051" y="121800"/>
                  </a:lnTo>
                  <a:lnTo>
                    <a:pt x="41136" y="121917"/>
                  </a:lnTo>
                  <a:lnTo>
                    <a:pt x="42248" y="122009"/>
                  </a:lnTo>
                  <a:lnTo>
                    <a:pt x="43372" y="122100"/>
                  </a:lnTo>
                  <a:lnTo>
                    <a:pt x="44523" y="122166"/>
                  </a:lnTo>
                  <a:lnTo>
                    <a:pt x="45673" y="122231"/>
                  </a:lnTo>
                  <a:lnTo>
                    <a:pt x="46850" y="122283"/>
                  </a:lnTo>
                  <a:lnTo>
                    <a:pt x="48027" y="122323"/>
                  </a:lnTo>
                  <a:lnTo>
                    <a:pt x="49217" y="122349"/>
                  </a:lnTo>
                  <a:lnTo>
                    <a:pt x="50420" y="122362"/>
                  </a:lnTo>
                  <a:lnTo>
                    <a:pt x="51636" y="122349"/>
                  </a:lnTo>
                  <a:lnTo>
                    <a:pt x="52852" y="122336"/>
                  </a:lnTo>
                  <a:lnTo>
                    <a:pt x="54068" y="122310"/>
                  </a:lnTo>
                  <a:lnTo>
                    <a:pt x="55297" y="122257"/>
                  </a:lnTo>
                  <a:lnTo>
                    <a:pt x="56539" y="122192"/>
                  </a:lnTo>
                  <a:lnTo>
                    <a:pt x="57768" y="122113"/>
                  </a:lnTo>
                  <a:lnTo>
                    <a:pt x="59010" y="122022"/>
                  </a:lnTo>
                  <a:lnTo>
                    <a:pt x="60240" y="121917"/>
                  </a:lnTo>
                  <a:lnTo>
                    <a:pt x="61482" y="121786"/>
                  </a:lnTo>
                  <a:lnTo>
                    <a:pt x="62711" y="121643"/>
                  </a:lnTo>
                  <a:lnTo>
                    <a:pt x="63953" y="121473"/>
                  </a:lnTo>
                  <a:lnTo>
                    <a:pt x="65169" y="121290"/>
                  </a:lnTo>
                  <a:lnTo>
                    <a:pt x="66398" y="121093"/>
                  </a:lnTo>
                  <a:lnTo>
                    <a:pt x="67614" y="120871"/>
                  </a:lnTo>
                  <a:lnTo>
                    <a:pt x="68817" y="120636"/>
                  </a:lnTo>
                  <a:lnTo>
                    <a:pt x="70020" y="120374"/>
                  </a:lnTo>
                  <a:lnTo>
                    <a:pt x="71210" y="120100"/>
                  </a:lnTo>
                  <a:lnTo>
                    <a:pt x="72387" y="119799"/>
                  </a:lnTo>
                  <a:lnTo>
                    <a:pt x="73564" y="119485"/>
                  </a:lnTo>
                  <a:lnTo>
                    <a:pt x="74714" y="119145"/>
                  </a:lnTo>
                  <a:lnTo>
                    <a:pt x="75852" y="118779"/>
                  </a:lnTo>
                  <a:lnTo>
                    <a:pt x="76976" y="118387"/>
                  </a:lnTo>
                  <a:lnTo>
                    <a:pt x="78088" y="117981"/>
                  </a:lnTo>
                  <a:lnTo>
                    <a:pt x="79173" y="117550"/>
                  </a:lnTo>
                  <a:lnTo>
                    <a:pt x="80245" y="117092"/>
                  </a:lnTo>
                  <a:lnTo>
                    <a:pt x="81291" y="116622"/>
                  </a:lnTo>
                  <a:lnTo>
                    <a:pt x="81814" y="116373"/>
                  </a:lnTo>
                  <a:lnTo>
                    <a:pt x="82324" y="116112"/>
                  </a:lnTo>
                  <a:lnTo>
                    <a:pt x="82834" y="115850"/>
                  </a:lnTo>
                  <a:lnTo>
                    <a:pt x="83331" y="115589"/>
                  </a:lnTo>
                  <a:lnTo>
                    <a:pt x="83828" y="115314"/>
                  </a:lnTo>
                  <a:lnTo>
                    <a:pt x="84312" y="115026"/>
                  </a:lnTo>
                  <a:lnTo>
                    <a:pt x="84795" y="114752"/>
                  </a:lnTo>
                  <a:lnTo>
                    <a:pt x="85266" y="114451"/>
                  </a:lnTo>
                  <a:lnTo>
                    <a:pt x="85737" y="114150"/>
                  </a:lnTo>
                  <a:lnTo>
                    <a:pt x="86208" y="113850"/>
                  </a:lnTo>
                  <a:lnTo>
                    <a:pt x="86665" y="113536"/>
                  </a:lnTo>
                  <a:lnTo>
                    <a:pt x="87110" y="113222"/>
                  </a:lnTo>
                  <a:lnTo>
                    <a:pt x="87554" y="112895"/>
                  </a:lnTo>
                  <a:lnTo>
                    <a:pt x="87986" y="112568"/>
                  </a:lnTo>
                  <a:lnTo>
                    <a:pt x="88417" y="112228"/>
                  </a:lnTo>
                  <a:lnTo>
                    <a:pt x="88836" y="111875"/>
                  </a:lnTo>
                  <a:lnTo>
                    <a:pt x="89254" y="111522"/>
                  </a:lnTo>
                  <a:lnTo>
                    <a:pt x="89660" y="111169"/>
                  </a:lnTo>
                  <a:lnTo>
                    <a:pt x="90052" y="110803"/>
                  </a:lnTo>
                  <a:lnTo>
                    <a:pt x="90444" y="110437"/>
                  </a:lnTo>
                  <a:lnTo>
                    <a:pt x="90823" y="110045"/>
                  </a:lnTo>
                  <a:lnTo>
                    <a:pt x="91203" y="109665"/>
                  </a:lnTo>
                  <a:lnTo>
                    <a:pt x="91569" y="109273"/>
                  </a:lnTo>
                  <a:lnTo>
                    <a:pt x="91922" y="108868"/>
                  </a:lnTo>
                  <a:lnTo>
                    <a:pt x="92275" y="108462"/>
                  </a:lnTo>
                  <a:lnTo>
                    <a:pt x="92602" y="108044"/>
                  </a:lnTo>
                  <a:lnTo>
                    <a:pt x="92942" y="107626"/>
                  </a:lnTo>
                  <a:lnTo>
                    <a:pt x="93255" y="107194"/>
                  </a:lnTo>
                  <a:lnTo>
                    <a:pt x="93569" y="106750"/>
                  </a:lnTo>
                  <a:lnTo>
                    <a:pt x="93870" y="106305"/>
                  </a:lnTo>
                  <a:lnTo>
                    <a:pt x="94158" y="105847"/>
                  </a:lnTo>
                  <a:lnTo>
                    <a:pt x="94445" y="105390"/>
                  </a:lnTo>
                  <a:lnTo>
                    <a:pt x="94720" y="104919"/>
                  </a:lnTo>
                  <a:lnTo>
                    <a:pt x="94981" y="104448"/>
                  </a:lnTo>
                  <a:lnTo>
                    <a:pt x="95230" y="103964"/>
                  </a:lnTo>
                  <a:lnTo>
                    <a:pt x="95478" y="103468"/>
                  </a:lnTo>
                  <a:lnTo>
                    <a:pt x="95714" y="102971"/>
                  </a:lnTo>
                  <a:lnTo>
                    <a:pt x="95936" y="102461"/>
                  </a:lnTo>
                  <a:lnTo>
                    <a:pt x="96145" y="101951"/>
                  </a:lnTo>
                  <a:lnTo>
                    <a:pt x="96341" y="101428"/>
                  </a:lnTo>
                  <a:lnTo>
                    <a:pt x="96524" y="100892"/>
                  </a:lnTo>
                  <a:lnTo>
                    <a:pt x="96707" y="100356"/>
                  </a:lnTo>
                  <a:lnTo>
                    <a:pt x="96930" y="99610"/>
                  </a:lnTo>
                  <a:lnTo>
                    <a:pt x="97152" y="98865"/>
                  </a:lnTo>
                  <a:lnTo>
                    <a:pt x="97348" y="98120"/>
                  </a:lnTo>
                  <a:lnTo>
                    <a:pt x="97531" y="97374"/>
                  </a:lnTo>
                  <a:lnTo>
                    <a:pt x="97701" y="96629"/>
                  </a:lnTo>
                  <a:lnTo>
                    <a:pt x="97858" y="95884"/>
                  </a:lnTo>
                  <a:lnTo>
                    <a:pt x="98002" y="95151"/>
                  </a:lnTo>
                  <a:lnTo>
                    <a:pt x="98133" y="94406"/>
                  </a:lnTo>
                  <a:lnTo>
                    <a:pt x="98250" y="93661"/>
                  </a:lnTo>
                  <a:lnTo>
                    <a:pt x="98355" y="92915"/>
                  </a:lnTo>
                  <a:lnTo>
                    <a:pt x="98446" y="92183"/>
                  </a:lnTo>
                  <a:lnTo>
                    <a:pt x="98525" y="91438"/>
                  </a:lnTo>
                  <a:lnTo>
                    <a:pt x="98590" y="90706"/>
                  </a:lnTo>
                  <a:lnTo>
                    <a:pt x="98643" y="89960"/>
                  </a:lnTo>
                  <a:lnTo>
                    <a:pt x="98682" y="89215"/>
                  </a:lnTo>
                  <a:lnTo>
                    <a:pt x="98708" y="88483"/>
                  </a:lnTo>
                  <a:lnTo>
                    <a:pt x="98721" y="87738"/>
                  </a:lnTo>
                  <a:lnTo>
                    <a:pt x="98734" y="87005"/>
                  </a:lnTo>
                  <a:lnTo>
                    <a:pt x="98721" y="86273"/>
                  </a:lnTo>
                  <a:lnTo>
                    <a:pt x="98708" y="85528"/>
                  </a:lnTo>
                  <a:lnTo>
                    <a:pt x="98669" y="84796"/>
                  </a:lnTo>
                  <a:lnTo>
                    <a:pt x="98629" y="84063"/>
                  </a:lnTo>
                  <a:lnTo>
                    <a:pt x="98577" y="83318"/>
                  </a:lnTo>
                  <a:lnTo>
                    <a:pt x="98512" y="82586"/>
                  </a:lnTo>
                  <a:lnTo>
                    <a:pt x="98433" y="81854"/>
                  </a:lnTo>
                  <a:lnTo>
                    <a:pt x="98355" y="81121"/>
                  </a:lnTo>
                  <a:lnTo>
                    <a:pt x="98263" y="80389"/>
                  </a:lnTo>
                  <a:lnTo>
                    <a:pt x="98146" y="79657"/>
                  </a:lnTo>
                  <a:lnTo>
                    <a:pt x="98041" y="78925"/>
                  </a:lnTo>
                  <a:lnTo>
                    <a:pt x="97910" y="78192"/>
                  </a:lnTo>
                  <a:lnTo>
                    <a:pt x="97780" y="77460"/>
                  </a:lnTo>
                  <a:lnTo>
                    <a:pt x="97623" y="76728"/>
                  </a:lnTo>
                  <a:lnTo>
                    <a:pt x="97479" y="75996"/>
                  </a:lnTo>
                  <a:lnTo>
                    <a:pt x="97309" y="75276"/>
                  </a:lnTo>
                  <a:lnTo>
                    <a:pt x="97139" y="74544"/>
                  </a:lnTo>
                  <a:lnTo>
                    <a:pt x="96956" y="73812"/>
                  </a:lnTo>
                  <a:lnTo>
                    <a:pt x="96760" y="73093"/>
                  </a:lnTo>
                  <a:lnTo>
                    <a:pt x="96563" y="72361"/>
                  </a:lnTo>
                  <a:lnTo>
                    <a:pt x="96354" y="71641"/>
                  </a:lnTo>
                  <a:lnTo>
                    <a:pt x="96145" y="70909"/>
                  </a:lnTo>
                  <a:lnTo>
                    <a:pt x="95923" y="70190"/>
                  </a:lnTo>
                  <a:lnTo>
                    <a:pt x="95687" y="69471"/>
                  </a:lnTo>
                  <a:lnTo>
                    <a:pt x="95191" y="68020"/>
                  </a:lnTo>
                  <a:lnTo>
                    <a:pt x="94681" y="66581"/>
                  </a:lnTo>
                  <a:lnTo>
                    <a:pt x="94131" y="65143"/>
                  </a:lnTo>
                  <a:lnTo>
                    <a:pt x="93556" y="63705"/>
                  </a:lnTo>
                  <a:lnTo>
                    <a:pt x="92968" y="62279"/>
                  </a:lnTo>
                  <a:lnTo>
                    <a:pt x="92340" y="60854"/>
                  </a:lnTo>
                  <a:lnTo>
                    <a:pt x="91699" y="59429"/>
                  </a:lnTo>
                  <a:lnTo>
                    <a:pt x="91019" y="58004"/>
                  </a:lnTo>
                  <a:lnTo>
                    <a:pt x="90340" y="56591"/>
                  </a:lnTo>
                  <a:lnTo>
                    <a:pt x="89633" y="55166"/>
                  </a:lnTo>
                  <a:lnTo>
                    <a:pt x="88901" y="53767"/>
                  </a:lnTo>
                  <a:lnTo>
                    <a:pt x="88156" y="52355"/>
                  </a:lnTo>
                  <a:lnTo>
                    <a:pt x="87398" y="50956"/>
                  </a:lnTo>
                  <a:lnTo>
                    <a:pt x="86626" y="49557"/>
                  </a:lnTo>
                  <a:lnTo>
                    <a:pt x="85855" y="48158"/>
                  </a:lnTo>
                  <a:lnTo>
                    <a:pt x="85057" y="46772"/>
                  </a:lnTo>
                  <a:lnTo>
                    <a:pt x="84246" y="45386"/>
                  </a:lnTo>
                  <a:lnTo>
                    <a:pt x="83436" y="44013"/>
                  </a:lnTo>
                  <a:lnTo>
                    <a:pt x="82612" y="42627"/>
                  </a:lnTo>
                  <a:lnTo>
                    <a:pt x="80951" y="39894"/>
                  </a:lnTo>
                  <a:lnTo>
                    <a:pt x="79278" y="37174"/>
                  </a:lnTo>
                  <a:lnTo>
                    <a:pt x="75930" y="31787"/>
                  </a:lnTo>
                  <a:lnTo>
                    <a:pt x="74283" y="29133"/>
                  </a:lnTo>
                  <a:lnTo>
                    <a:pt x="72661" y="26491"/>
                  </a:lnTo>
                  <a:lnTo>
                    <a:pt x="71079" y="23876"/>
                  </a:lnTo>
                  <a:lnTo>
                    <a:pt x="70308" y="22569"/>
                  </a:lnTo>
                  <a:lnTo>
                    <a:pt x="69549" y="21274"/>
                  </a:lnTo>
                  <a:lnTo>
                    <a:pt x="68804" y="19993"/>
                  </a:lnTo>
                  <a:lnTo>
                    <a:pt x="68072" y="18711"/>
                  </a:lnTo>
                  <a:lnTo>
                    <a:pt x="67366" y="17430"/>
                  </a:lnTo>
                  <a:lnTo>
                    <a:pt x="66673" y="16162"/>
                  </a:lnTo>
                  <a:lnTo>
                    <a:pt x="66006" y="14893"/>
                  </a:lnTo>
                  <a:lnTo>
                    <a:pt x="65352" y="13638"/>
                  </a:lnTo>
                  <a:lnTo>
                    <a:pt x="64724" y="12383"/>
                  </a:lnTo>
                  <a:lnTo>
                    <a:pt x="64123" y="11141"/>
                  </a:lnTo>
                  <a:lnTo>
                    <a:pt x="64045" y="10971"/>
                  </a:lnTo>
                  <a:lnTo>
                    <a:pt x="63940" y="10814"/>
                  </a:lnTo>
                  <a:lnTo>
                    <a:pt x="63848" y="10657"/>
                  </a:lnTo>
                  <a:lnTo>
                    <a:pt x="63744" y="10500"/>
                  </a:lnTo>
                  <a:lnTo>
                    <a:pt x="63639" y="10369"/>
                  </a:lnTo>
                  <a:lnTo>
                    <a:pt x="63521" y="10238"/>
                  </a:lnTo>
                  <a:lnTo>
                    <a:pt x="63404" y="10108"/>
                  </a:lnTo>
                  <a:lnTo>
                    <a:pt x="63273" y="9990"/>
                  </a:lnTo>
                  <a:lnTo>
                    <a:pt x="63142" y="9885"/>
                  </a:lnTo>
                  <a:lnTo>
                    <a:pt x="63012" y="9781"/>
                  </a:lnTo>
                  <a:lnTo>
                    <a:pt x="62881" y="9689"/>
                  </a:lnTo>
                  <a:lnTo>
                    <a:pt x="62737" y="9598"/>
                  </a:lnTo>
                  <a:lnTo>
                    <a:pt x="62462" y="9441"/>
                  </a:lnTo>
                  <a:lnTo>
                    <a:pt x="62162" y="9323"/>
                  </a:lnTo>
                  <a:lnTo>
                    <a:pt x="61351" y="8630"/>
                  </a:lnTo>
                  <a:lnTo>
                    <a:pt x="60501" y="7950"/>
                  </a:lnTo>
                  <a:lnTo>
                    <a:pt x="59638" y="7283"/>
                  </a:lnTo>
                  <a:lnTo>
                    <a:pt x="58749" y="6616"/>
                  </a:lnTo>
                  <a:lnTo>
                    <a:pt x="57834" y="5963"/>
                  </a:lnTo>
                  <a:lnTo>
                    <a:pt x="56892" y="5335"/>
                  </a:lnTo>
                  <a:lnTo>
                    <a:pt x="55938" y="4733"/>
                  </a:lnTo>
                  <a:lnTo>
                    <a:pt x="54970" y="4145"/>
                  </a:lnTo>
                  <a:lnTo>
                    <a:pt x="54473" y="3857"/>
                  </a:lnTo>
                  <a:lnTo>
                    <a:pt x="53976" y="3583"/>
                  </a:lnTo>
                  <a:lnTo>
                    <a:pt x="53479" y="3308"/>
                  </a:lnTo>
                  <a:lnTo>
                    <a:pt x="52969" y="3047"/>
                  </a:lnTo>
                  <a:lnTo>
                    <a:pt x="52460" y="2798"/>
                  </a:lnTo>
                  <a:lnTo>
                    <a:pt x="51950" y="2550"/>
                  </a:lnTo>
                  <a:lnTo>
                    <a:pt x="51440" y="2314"/>
                  </a:lnTo>
                  <a:lnTo>
                    <a:pt x="50917" y="2092"/>
                  </a:lnTo>
                  <a:lnTo>
                    <a:pt x="50407" y="1870"/>
                  </a:lnTo>
                  <a:lnTo>
                    <a:pt x="49884" y="1661"/>
                  </a:lnTo>
                  <a:lnTo>
                    <a:pt x="49361" y="1465"/>
                  </a:lnTo>
                  <a:lnTo>
                    <a:pt x="48838" y="1281"/>
                  </a:lnTo>
                  <a:lnTo>
                    <a:pt x="48302" y="1112"/>
                  </a:lnTo>
                  <a:lnTo>
                    <a:pt x="47778" y="942"/>
                  </a:lnTo>
                  <a:lnTo>
                    <a:pt x="47242" y="785"/>
                  </a:lnTo>
                  <a:lnTo>
                    <a:pt x="46719" y="654"/>
                  </a:lnTo>
                  <a:lnTo>
                    <a:pt x="46183" y="523"/>
                  </a:lnTo>
                  <a:lnTo>
                    <a:pt x="45647" y="405"/>
                  </a:lnTo>
                  <a:lnTo>
                    <a:pt x="45124" y="301"/>
                  </a:lnTo>
                  <a:lnTo>
                    <a:pt x="44588" y="222"/>
                  </a:lnTo>
                  <a:lnTo>
                    <a:pt x="44052" y="144"/>
                  </a:lnTo>
                  <a:lnTo>
                    <a:pt x="43516" y="79"/>
                  </a:lnTo>
                  <a:lnTo>
                    <a:pt x="42993" y="39"/>
                  </a:lnTo>
                  <a:lnTo>
                    <a:pt x="42457" y="13"/>
                  </a:lnTo>
                  <a:lnTo>
                    <a:pt x="419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67" name="Google Shape;1762;p38"/>
            <p:cNvSpPr/>
            <p:nvPr/>
          </p:nvSpPr>
          <p:spPr>
            <a:xfrm>
              <a:off x="4440225" y="2002025"/>
              <a:ext cx="1450125" cy="3058725"/>
            </a:xfrm>
            <a:custGeom>
              <a:avLst/>
              <a:gdLst/>
              <a:ahLst/>
              <a:cxnLst/>
              <a:rect l="l" t="t" r="r" b="b"/>
              <a:pathLst>
                <a:path w="58005" h="122349" extrusionOk="0">
                  <a:moveTo>
                    <a:pt x="720" y="0"/>
                  </a:moveTo>
                  <a:lnTo>
                    <a:pt x="1" y="26"/>
                  </a:lnTo>
                  <a:lnTo>
                    <a:pt x="668" y="79"/>
                  </a:lnTo>
                  <a:lnTo>
                    <a:pt x="1321" y="144"/>
                  </a:lnTo>
                  <a:lnTo>
                    <a:pt x="1975" y="235"/>
                  </a:lnTo>
                  <a:lnTo>
                    <a:pt x="2629" y="353"/>
                  </a:lnTo>
                  <a:lnTo>
                    <a:pt x="3283" y="497"/>
                  </a:lnTo>
                  <a:lnTo>
                    <a:pt x="3950" y="641"/>
                  </a:lnTo>
                  <a:lnTo>
                    <a:pt x="4603" y="824"/>
                  </a:lnTo>
                  <a:lnTo>
                    <a:pt x="5257" y="1007"/>
                  </a:lnTo>
                  <a:lnTo>
                    <a:pt x="5898" y="1216"/>
                  </a:lnTo>
                  <a:lnTo>
                    <a:pt x="6552" y="1451"/>
                  </a:lnTo>
                  <a:lnTo>
                    <a:pt x="7192" y="1687"/>
                  </a:lnTo>
                  <a:lnTo>
                    <a:pt x="7833" y="1948"/>
                  </a:lnTo>
                  <a:lnTo>
                    <a:pt x="8474" y="2223"/>
                  </a:lnTo>
                  <a:lnTo>
                    <a:pt x="9114" y="2511"/>
                  </a:lnTo>
                  <a:lnTo>
                    <a:pt x="9742" y="2811"/>
                  </a:lnTo>
                  <a:lnTo>
                    <a:pt x="10370" y="3125"/>
                  </a:lnTo>
                  <a:lnTo>
                    <a:pt x="10984" y="3452"/>
                  </a:lnTo>
                  <a:lnTo>
                    <a:pt x="11599" y="3792"/>
                  </a:lnTo>
                  <a:lnTo>
                    <a:pt x="12213" y="4132"/>
                  </a:lnTo>
                  <a:lnTo>
                    <a:pt x="12815" y="4498"/>
                  </a:lnTo>
                  <a:lnTo>
                    <a:pt x="13416" y="4864"/>
                  </a:lnTo>
                  <a:lnTo>
                    <a:pt x="14005" y="5243"/>
                  </a:lnTo>
                  <a:lnTo>
                    <a:pt x="14580" y="5623"/>
                  </a:lnTo>
                  <a:lnTo>
                    <a:pt x="15155" y="6015"/>
                  </a:lnTo>
                  <a:lnTo>
                    <a:pt x="15731" y="6407"/>
                  </a:lnTo>
                  <a:lnTo>
                    <a:pt x="16280" y="6812"/>
                  </a:lnTo>
                  <a:lnTo>
                    <a:pt x="16829" y="7218"/>
                  </a:lnTo>
                  <a:lnTo>
                    <a:pt x="17365" y="7636"/>
                  </a:lnTo>
                  <a:lnTo>
                    <a:pt x="17901" y="8055"/>
                  </a:lnTo>
                  <a:lnTo>
                    <a:pt x="18411" y="8473"/>
                  </a:lnTo>
                  <a:lnTo>
                    <a:pt x="18921" y="8892"/>
                  </a:lnTo>
                  <a:lnTo>
                    <a:pt x="19418" y="9323"/>
                  </a:lnTo>
                  <a:lnTo>
                    <a:pt x="19719" y="9441"/>
                  </a:lnTo>
                  <a:lnTo>
                    <a:pt x="20006" y="9598"/>
                  </a:lnTo>
                  <a:lnTo>
                    <a:pt x="20150" y="9689"/>
                  </a:lnTo>
                  <a:lnTo>
                    <a:pt x="20281" y="9781"/>
                  </a:lnTo>
                  <a:lnTo>
                    <a:pt x="20412" y="9885"/>
                  </a:lnTo>
                  <a:lnTo>
                    <a:pt x="20542" y="9990"/>
                  </a:lnTo>
                  <a:lnTo>
                    <a:pt x="20660" y="10108"/>
                  </a:lnTo>
                  <a:lnTo>
                    <a:pt x="20778" y="10238"/>
                  </a:lnTo>
                  <a:lnTo>
                    <a:pt x="20896" y="10369"/>
                  </a:lnTo>
                  <a:lnTo>
                    <a:pt x="21000" y="10500"/>
                  </a:lnTo>
                  <a:lnTo>
                    <a:pt x="21105" y="10657"/>
                  </a:lnTo>
                  <a:lnTo>
                    <a:pt x="21209" y="10814"/>
                  </a:lnTo>
                  <a:lnTo>
                    <a:pt x="21301" y="10971"/>
                  </a:lnTo>
                  <a:lnTo>
                    <a:pt x="21392" y="11141"/>
                  </a:lnTo>
                  <a:lnTo>
                    <a:pt x="21824" y="12043"/>
                  </a:lnTo>
                  <a:lnTo>
                    <a:pt x="22255" y="12919"/>
                  </a:lnTo>
                  <a:lnTo>
                    <a:pt x="22687" y="13782"/>
                  </a:lnTo>
                  <a:lnTo>
                    <a:pt x="23118" y="14632"/>
                  </a:lnTo>
                  <a:lnTo>
                    <a:pt x="23550" y="15455"/>
                  </a:lnTo>
                  <a:lnTo>
                    <a:pt x="23994" y="16279"/>
                  </a:lnTo>
                  <a:lnTo>
                    <a:pt x="24871" y="17888"/>
                  </a:lnTo>
                  <a:lnTo>
                    <a:pt x="25773" y="19457"/>
                  </a:lnTo>
                  <a:lnTo>
                    <a:pt x="26675" y="21000"/>
                  </a:lnTo>
                  <a:lnTo>
                    <a:pt x="27603" y="22529"/>
                  </a:lnTo>
                  <a:lnTo>
                    <a:pt x="28545" y="24072"/>
                  </a:lnTo>
                  <a:lnTo>
                    <a:pt x="29512" y="25615"/>
                  </a:lnTo>
                  <a:lnTo>
                    <a:pt x="30506" y="27184"/>
                  </a:lnTo>
                  <a:lnTo>
                    <a:pt x="32572" y="30440"/>
                  </a:lnTo>
                  <a:lnTo>
                    <a:pt x="33644" y="32153"/>
                  </a:lnTo>
                  <a:lnTo>
                    <a:pt x="34756" y="33931"/>
                  </a:lnTo>
                  <a:lnTo>
                    <a:pt x="35906" y="35788"/>
                  </a:lnTo>
                  <a:lnTo>
                    <a:pt x="37096" y="37749"/>
                  </a:lnTo>
                  <a:lnTo>
                    <a:pt x="37188" y="38403"/>
                  </a:lnTo>
                  <a:lnTo>
                    <a:pt x="37305" y="39149"/>
                  </a:lnTo>
                  <a:lnTo>
                    <a:pt x="37436" y="39959"/>
                  </a:lnTo>
                  <a:lnTo>
                    <a:pt x="37593" y="40835"/>
                  </a:lnTo>
                  <a:lnTo>
                    <a:pt x="37946" y="42718"/>
                  </a:lnTo>
                  <a:lnTo>
                    <a:pt x="38351" y="44693"/>
                  </a:lnTo>
                  <a:lnTo>
                    <a:pt x="38770" y="46667"/>
                  </a:lnTo>
                  <a:lnTo>
                    <a:pt x="39175" y="48550"/>
                  </a:lnTo>
                  <a:lnTo>
                    <a:pt x="39567" y="50224"/>
                  </a:lnTo>
                  <a:lnTo>
                    <a:pt x="39907" y="51623"/>
                  </a:lnTo>
                  <a:lnTo>
                    <a:pt x="39960" y="51780"/>
                  </a:lnTo>
                  <a:lnTo>
                    <a:pt x="40012" y="51950"/>
                  </a:lnTo>
                  <a:lnTo>
                    <a:pt x="40077" y="52093"/>
                  </a:lnTo>
                  <a:lnTo>
                    <a:pt x="40143" y="52250"/>
                  </a:lnTo>
                  <a:lnTo>
                    <a:pt x="40313" y="52551"/>
                  </a:lnTo>
                  <a:lnTo>
                    <a:pt x="40496" y="52826"/>
                  </a:lnTo>
                  <a:lnTo>
                    <a:pt x="40705" y="53100"/>
                  </a:lnTo>
                  <a:lnTo>
                    <a:pt x="40940" y="53362"/>
                  </a:lnTo>
                  <a:lnTo>
                    <a:pt x="41189" y="53623"/>
                  </a:lnTo>
                  <a:lnTo>
                    <a:pt x="41437" y="53859"/>
                  </a:lnTo>
                  <a:lnTo>
                    <a:pt x="41712" y="54094"/>
                  </a:lnTo>
                  <a:lnTo>
                    <a:pt x="41986" y="54329"/>
                  </a:lnTo>
                  <a:lnTo>
                    <a:pt x="42536" y="54774"/>
                  </a:lnTo>
                  <a:lnTo>
                    <a:pt x="43072" y="55205"/>
                  </a:lnTo>
                  <a:lnTo>
                    <a:pt x="43333" y="55415"/>
                  </a:lnTo>
                  <a:lnTo>
                    <a:pt x="43569" y="55611"/>
                  </a:lnTo>
                  <a:lnTo>
                    <a:pt x="43843" y="55872"/>
                  </a:lnTo>
                  <a:lnTo>
                    <a:pt x="44105" y="56121"/>
                  </a:lnTo>
                  <a:lnTo>
                    <a:pt x="44353" y="56369"/>
                  </a:lnTo>
                  <a:lnTo>
                    <a:pt x="44588" y="56618"/>
                  </a:lnTo>
                  <a:lnTo>
                    <a:pt x="44798" y="56879"/>
                  </a:lnTo>
                  <a:lnTo>
                    <a:pt x="45007" y="57141"/>
                  </a:lnTo>
                  <a:lnTo>
                    <a:pt x="45190" y="57389"/>
                  </a:lnTo>
                  <a:lnTo>
                    <a:pt x="45360" y="57651"/>
                  </a:lnTo>
                  <a:lnTo>
                    <a:pt x="45530" y="57912"/>
                  </a:lnTo>
                  <a:lnTo>
                    <a:pt x="45674" y="58187"/>
                  </a:lnTo>
                  <a:lnTo>
                    <a:pt x="45818" y="58448"/>
                  </a:lnTo>
                  <a:lnTo>
                    <a:pt x="45935" y="58723"/>
                  </a:lnTo>
                  <a:lnTo>
                    <a:pt x="46053" y="58997"/>
                  </a:lnTo>
                  <a:lnTo>
                    <a:pt x="46158" y="59272"/>
                  </a:lnTo>
                  <a:lnTo>
                    <a:pt x="46249" y="59546"/>
                  </a:lnTo>
                  <a:lnTo>
                    <a:pt x="46341" y="59834"/>
                  </a:lnTo>
                  <a:lnTo>
                    <a:pt x="46406" y="60122"/>
                  </a:lnTo>
                  <a:lnTo>
                    <a:pt x="46471" y="60409"/>
                  </a:lnTo>
                  <a:lnTo>
                    <a:pt x="46524" y="60697"/>
                  </a:lnTo>
                  <a:lnTo>
                    <a:pt x="46576" y="60998"/>
                  </a:lnTo>
                  <a:lnTo>
                    <a:pt x="46615" y="61299"/>
                  </a:lnTo>
                  <a:lnTo>
                    <a:pt x="46641" y="61612"/>
                  </a:lnTo>
                  <a:lnTo>
                    <a:pt x="46681" y="62240"/>
                  </a:lnTo>
                  <a:lnTo>
                    <a:pt x="46694" y="62881"/>
                  </a:lnTo>
                  <a:lnTo>
                    <a:pt x="46681" y="63548"/>
                  </a:lnTo>
                  <a:lnTo>
                    <a:pt x="46654" y="64241"/>
                  </a:lnTo>
                  <a:lnTo>
                    <a:pt x="46602" y="64947"/>
                  </a:lnTo>
                  <a:lnTo>
                    <a:pt x="46537" y="65784"/>
                  </a:lnTo>
                  <a:lnTo>
                    <a:pt x="46484" y="66594"/>
                  </a:lnTo>
                  <a:lnTo>
                    <a:pt x="46471" y="66987"/>
                  </a:lnTo>
                  <a:lnTo>
                    <a:pt x="46471" y="67366"/>
                  </a:lnTo>
                  <a:lnTo>
                    <a:pt x="46484" y="67745"/>
                  </a:lnTo>
                  <a:lnTo>
                    <a:pt x="46511" y="68124"/>
                  </a:lnTo>
                  <a:lnTo>
                    <a:pt x="46563" y="68490"/>
                  </a:lnTo>
                  <a:lnTo>
                    <a:pt x="46641" y="68856"/>
                  </a:lnTo>
                  <a:lnTo>
                    <a:pt x="46733" y="69209"/>
                  </a:lnTo>
                  <a:lnTo>
                    <a:pt x="46864" y="69562"/>
                  </a:lnTo>
                  <a:lnTo>
                    <a:pt x="46942" y="69732"/>
                  </a:lnTo>
                  <a:lnTo>
                    <a:pt x="47021" y="69915"/>
                  </a:lnTo>
                  <a:lnTo>
                    <a:pt x="47112" y="70085"/>
                  </a:lnTo>
                  <a:lnTo>
                    <a:pt x="47217" y="70255"/>
                  </a:lnTo>
                  <a:lnTo>
                    <a:pt x="47334" y="70425"/>
                  </a:lnTo>
                  <a:lnTo>
                    <a:pt x="47452" y="70595"/>
                  </a:lnTo>
                  <a:lnTo>
                    <a:pt x="47583" y="70765"/>
                  </a:lnTo>
                  <a:lnTo>
                    <a:pt x="47727" y="70935"/>
                  </a:lnTo>
                  <a:lnTo>
                    <a:pt x="47910" y="71158"/>
                  </a:lnTo>
                  <a:lnTo>
                    <a:pt x="48093" y="71393"/>
                  </a:lnTo>
                  <a:lnTo>
                    <a:pt x="48263" y="71641"/>
                  </a:lnTo>
                  <a:lnTo>
                    <a:pt x="48420" y="71903"/>
                  </a:lnTo>
                  <a:lnTo>
                    <a:pt x="48577" y="72164"/>
                  </a:lnTo>
                  <a:lnTo>
                    <a:pt x="48707" y="72439"/>
                  </a:lnTo>
                  <a:lnTo>
                    <a:pt x="48825" y="72714"/>
                  </a:lnTo>
                  <a:lnTo>
                    <a:pt x="48930" y="73001"/>
                  </a:lnTo>
                  <a:lnTo>
                    <a:pt x="49021" y="73289"/>
                  </a:lnTo>
                  <a:lnTo>
                    <a:pt x="49086" y="73590"/>
                  </a:lnTo>
                  <a:lnTo>
                    <a:pt x="49126" y="73890"/>
                  </a:lnTo>
                  <a:lnTo>
                    <a:pt x="49152" y="74178"/>
                  </a:lnTo>
                  <a:lnTo>
                    <a:pt x="49152" y="74479"/>
                  </a:lnTo>
                  <a:lnTo>
                    <a:pt x="49126" y="74780"/>
                  </a:lnTo>
                  <a:lnTo>
                    <a:pt x="49073" y="75080"/>
                  </a:lnTo>
                  <a:lnTo>
                    <a:pt x="48995" y="75381"/>
                  </a:lnTo>
                  <a:lnTo>
                    <a:pt x="48786" y="76048"/>
                  </a:lnTo>
                  <a:lnTo>
                    <a:pt x="48590" y="76649"/>
                  </a:lnTo>
                  <a:lnTo>
                    <a:pt x="48433" y="77225"/>
                  </a:lnTo>
                  <a:lnTo>
                    <a:pt x="48367" y="77512"/>
                  </a:lnTo>
                  <a:lnTo>
                    <a:pt x="48315" y="77787"/>
                  </a:lnTo>
                  <a:lnTo>
                    <a:pt x="48263" y="78075"/>
                  </a:lnTo>
                  <a:lnTo>
                    <a:pt x="48224" y="78362"/>
                  </a:lnTo>
                  <a:lnTo>
                    <a:pt x="48197" y="78663"/>
                  </a:lnTo>
                  <a:lnTo>
                    <a:pt x="48184" y="78977"/>
                  </a:lnTo>
                  <a:lnTo>
                    <a:pt x="48184" y="79304"/>
                  </a:lnTo>
                  <a:lnTo>
                    <a:pt x="48197" y="79631"/>
                  </a:lnTo>
                  <a:lnTo>
                    <a:pt x="48224" y="79997"/>
                  </a:lnTo>
                  <a:lnTo>
                    <a:pt x="48263" y="80376"/>
                  </a:lnTo>
                  <a:lnTo>
                    <a:pt x="48354" y="81200"/>
                  </a:lnTo>
                  <a:lnTo>
                    <a:pt x="48433" y="82037"/>
                  </a:lnTo>
                  <a:lnTo>
                    <a:pt x="48498" y="82873"/>
                  </a:lnTo>
                  <a:lnTo>
                    <a:pt x="48563" y="83710"/>
                  </a:lnTo>
                  <a:lnTo>
                    <a:pt x="48603" y="84547"/>
                  </a:lnTo>
                  <a:lnTo>
                    <a:pt x="48629" y="85384"/>
                  </a:lnTo>
                  <a:lnTo>
                    <a:pt x="48642" y="86221"/>
                  </a:lnTo>
                  <a:lnTo>
                    <a:pt x="48642" y="87058"/>
                  </a:lnTo>
                  <a:lnTo>
                    <a:pt x="48629" y="87894"/>
                  </a:lnTo>
                  <a:lnTo>
                    <a:pt x="48603" y="88731"/>
                  </a:lnTo>
                  <a:lnTo>
                    <a:pt x="48563" y="89568"/>
                  </a:lnTo>
                  <a:lnTo>
                    <a:pt x="48511" y="90405"/>
                  </a:lnTo>
                  <a:lnTo>
                    <a:pt x="48446" y="91242"/>
                  </a:lnTo>
                  <a:lnTo>
                    <a:pt x="48367" y="92079"/>
                  </a:lnTo>
                  <a:lnTo>
                    <a:pt x="48276" y="92902"/>
                  </a:lnTo>
                  <a:lnTo>
                    <a:pt x="48171" y="93739"/>
                  </a:lnTo>
                  <a:lnTo>
                    <a:pt x="48054" y="94563"/>
                  </a:lnTo>
                  <a:lnTo>
                    <a:pt x="47923" y="95400"/>
                  </a:lnTo>
                  <a:lnTo>
                    <a:pt x="47779" y="96224"/>
                  </a:lnTo>
                  <a:lnTo>
                    <a:pt x="47622" y="97047"/>
                  </a:lnTo>
                  <a:lnTo>
                    <a:pt x="47452" y="97858"/>
                  </a:lnTo>
                  <a:lnTo>
                    <a:pt x="47269" y="98682"/>
                  </a:lnTo>
                  <a:lnTo>
                    <a:pt x="47073" y="99493"/>
                  </a:lnTo>
                  <a:lnTo>
                    <a:pt x="46864" y="100303"/>
                  </a:lnTo>
                  <a:lnTo>
                    <a:pt x="46641" y="101114"/>
                  </a:lnTo>
                  <a:lnTo>
                    <a:pt x="46406" y="101925"/>
                  </a:lnTo>
                  <a:lnTo>
                    <a:pt x="46158" y="102722"/>
                  </a:lnTo>
                  <a:lnTo>
                    <a:pt x="45909" y="103520"/>
                  </a:lnTo>
                  <a:lnTo>
                    <a:pt x="45635" y="104304"/>
                  </a:lnTo>
                  <a:lnTo>
                    <a:pt x="45347" y="105102"/>
                  </a:lnTo>
                  <a:lnTo>
                    <a:pt x="45046" y="105873"/>
                  </a:lnTo>
                  <a:lnTo>
                    <a:pt x="44732" y="106658"/>
                  </a:lnTo>
                  <a:lnTo>
                    <a:pt x="44275" y="107756"/>
                  </a:lnTo>
                  <a:lnTo>
                    <a:pt x="43817" y="108868"/>
                  </a:lnTo>
                  <a:lnTo>
                    <a:pt x="43582" y="109417"/>
                  </a:lnTo>
                  <a:lnTo>
                    <a:pt x="43359" y="109979"/>
                  </a:lnTo>
                  <a:lnTo>
                    <a:pt x="43150" y="110541"/>
                  </a:lnTo>
                  <a:lnTo>
                    <a:pt x="42954" y="111104"/>
                  </a:lnTo>
                  <a:lnTo>
                    <a:pt x="42810" y="111574"/>
                  </a:lnTo>
                  <a:lnTo>
                    <a:pt x="42653" y="112071"/>
                  </a:lnTo>
                  <a:lnTo>
                    <a:pt x="42509" y="112581"/>
                  </a:lnTo>
                  <a:lnTo>
                    <a:pt x="42339" y="113091"/>
                  </a:lnTo>
                  <a:lnTo>
                    <a:pt x="42156" y="113588"/>
                  </a:lnTo>
                  <a:lnTo>
                    <a:pt x="42052" y="113837"/>
                  </a:lnTo>
                  <a:lnTo>
                    <a:pt x="41934" y="114059"/>
                  </a:lnTo>
                  <a:lnTo>
                    <a:pt x="41816" y="114294"/>
                  </a:lnTo>
                  <a:lnTo>
                    <a:pt x="41673" y="114516"/>
                  </a:lnTo>
                  <a:lnTo>
                    <a:pt x="41529" y="114726"/>
                  </a:lnTo>
                  <a:lnTo>
                    <a:pt x="41372" y="114922"/>
                  </a:lnTo>
                  <a:lnTo>
                    <a:pt x="41202" y="115105"/>
                  </a:lnTo>
                  <a:lnTo>
                    <a:pt x="41019" y="115275"/>
                  </a:lnTo>
                  <a:lnTo>
                    <a:pt x="40823" y="115445"/>
                  </a:lnTo>
                  <a:lnTo>
                    <a:pt x="40614" y="115589"/>
                  </a:lnTo>
                  <a:lnTo>
                    <a:pt x="40391" y="115746"/>
                  </a:lnTo>
                  <a:lnTo>
                    <a:pt x="40156" y="115876"/>
                  </a:lnTo>
                  <a:lnTo>
                    <a:pt x="39921" y="116007"/>
                  </a:lnTo>
                  <a:lnTo>
                    <a:pt x="39685" y="116138"/>
                  </a:lnTo>
                  <a:lnTo>
                    <a:pt x="39188" y="116360"/>
                  </a:lnTo>
                  <a:lnTo>
                    <a:pt x="38704" y="116582"/>
                  </a:lnTo>
                  <a:lnTo>
                    <a:pt x="38208" y="116792"/>
                  </a:lnTo>
                  <a:lnTo>
                    <a:pt x="37750" y="116988"/>
                  </a:lnTo>
                  <a:lnTo>
                    <a:pt x="37201" y="117223"/>
                  </a:lnTo>
                  <a:lnTo>
                    <a:pt x="36639" y="117458"/>
                  </a:lnTo>
                  <a:lnTo>
                    <a:pt x="35527" y="117916"/>
                  </a:lnTo>
                  <a:lnTo>
                    <a:pt x="34403" y="118335"/>
                  </a:lnTo>
                  <a:lnTo>
                    <a:pt x="33278" y="118727"/>
                  </a:lnTo>
                  <a:lnTo>
                    <a:pt x="32127" y="119093"/>
                  </a:lnTo>
                  <a:lnTo>
                    <a:pt x="30977" y="119433"/>
                  </a:lnTo>
                  <a:lnTo>
                    <a:pt x="29826" y="119760"/>
                  </a:lnTo>
                  <a:lnTo>
                    <a:pt x="28662" y="120047"/>
                  </a:lnTo>
                  <a:lnTo>
                    <a:pt x="27473" y="120335"/>
                  </a:lnTo>
                  <a:lnTo>
                    <a:pt x="26270" y="120597"/>
                  </a:lnTo>
                  <a:lnTo>
                    <a:pt x="25067" y="120845"/>
                  </a:lnTo>
                  <a:lnTo>
                    <a:pt x="23864" y="121067"/>
                  </a:lnTo>
                  <a:lnTo>
                    <a:pt x="22648" y="121263"/>
                  </a:lnTo>
                  <a:lnTo>
                    <a:pt x="21432" y="121447"/>
                  </a:lnTo>
                  <a:lnTo>
                    <a:pt x="20216" y="121616"/>
                  </a:lnTo>
                  <a:lnTo>
                    <a:pt x="19000" y="121760"/>
                  </a:lnTo>
                  <a:lnTo>
                    <a:pt x="17770" y="121891"/>
                  </a:lnTo>
                  <a:lnTo>
                    <a:pt x="16554" y="122009"/>
                  </a:lnTo>
                  <a:lnTo>
                    <a:pt x="15325" y="122100"/>
                  </a:lnTo>
                  <a:lnTo>
                    <a:pt x="14096" y="122179"/>
                  </a:lnTo>
                  <a:lnTo>
                    <a:pt x="12880" y="122244"/>
                  </a:lnTo>
                  <a:lnTo>
                    <a:pt x="11651" y="122296"/>
                  </a:lnTo>
                  <a:lnTo>
                    <a:pt x="10422" y="122323"/>
                  </a:lnTo>
                  <a:lnTo>
                    <a:pt x="9193" y="122349"/>
                  </a:lnTo>
                  <a:lnTo>
                    <a:pt x="10984" y="122349"/>
                  </a:lnTo>
                  <a:lnTo>
                    <a:pt x="11886" y="122336"/>
                  </a:lnTo>
                  <a:lnTo>
                    <a:pt x="12789" y="122310"/>
                  </a:lnTo>
                  <a:lnTo>
                    <a:pt x="13704" y="122283"/>
                  </a:lnTo>
                  <a:lnTo>
                    <a:pt x="14606" y="122257"/>
                  </a:lnTo>
                  <a:lnTo>
                    <a:pt x="15521" y="122205"/>
                  </a:lnTo>
                  <a:lnTo>
                    <a:pt x="16437" y="122153"/>
                  </a:lnTo>
                  <a:lnTo>
                    <a:pt x="17352" y="122087"/>
                  </a:lnTo>
                  <a:lnTo>
                    <a:pt x="18267" y="122022"/>
                  </a:lnTo>
                  <a:lnTo>
                    <a:pt x="19183" y="121943"/>
                  </a:lnTo>
                  <a:lnTo>
                    <a:pt x="20098" y="121852"/>
                  </a:lnTo>
                  <a:lnTo>
                    <a:pt x="21026" y="121747"/>
                  </a:lnTo>
                  <a:lnTo>
                    <a:pt x="21928" y="121643"/>
                  </a:lnTo>
                  <a:lnTo>
                    <a:pt x="22844" y="121525"/>
                  </a:lnTo>
                  <a:lnTo>
                    <a:pt x="23759" y="121394"/>
                  </a:lnTo>
                  <a:lnTo>
                    <a:pt x="24661" y="121250"/>
                  </a:lnTo>
                  <a:lnTo>
                    <a:pt x="25577" y="121107"/>
                  </a:lnTo>
                  <a:lnTo>
                    <a:pt x="26479" y="120950"/>
                  </a:lnTo>
                  <a:lnTo>
                    <a:pt x="27368" y="120780"/>
                  </a:lnTo>
                  <a:lnTo>
                    <a:pt x="28270" y="120597"/>
                  </a:lnTo>
                  <a:lnTo>
                    <a:pt x="29159" y="120400"/>
                  </a:lnTo>
                  <a:lnTo>
                    <a:pt x="30035" y="120204"/>
                  </a:lnTo>
                  <a:lnTo>
                    <a:pt x="30911" y="119995"/>
                  </a:lnTo>
                  <a:lnTo>
                    <a:pt x="31787" y="119760"/>
                  </a:lnTo>
                  <a:lnTo>
                    <a:pt x="32650" y="119524"/>
                  </a:lnTo>
                  <a:lnTo>
                    <a:pt x="33513" y="119276"/>
                  </a:lnTo>
                  <a:lnTo>
                    <a:pt x="34363" y="119014"/>
                  </a:lnTo>
                  <a:lnTo>
                    <a:pt x="35200" y="118740"/>
                  </a:lnTo>
                  <a:lnTo>
                    <a:pt x="36037" y="118465"/>
                  </a:lnTo>
                  <a:lnTo>
                    <a:pt x="36861" y="118165"/>
                  </a:lnTo>
                  <a:lnTo>
                    <a:pt x="37672" y="117851"/>
                  </a:lnTo>
                  <a:lnTo>
                    <a:pt x="38482" y="117537"/>
                  </a:lnTo>
                  <a:lnTo>
                    <a:pt x="39280" y="117197"/>
                  </a:lnTo>
                  <a:lnTo>
                    <a:pt x="40051" y="116844"/>
                  </a:lnTo>
                  <a:lnTo>
                    <a:pt x="40836" y="116491"/>
                  </a:lnTo>
                  <a:lnTo>
                    <a:pt x="41594" y="116112"/>
                  </a:lnTo>
                  <a:lnTo>
                    <a:pt x="42339" y="115719"/>
                  </a:lnTo>
                  <a:lnTo>
                    <a:pt x="43072" y="115327"/>
                  </a:lnTo>
                  <a:lnTo>
                    <a:pt x="43791" y="114909"/>
                  </a:lnTo>
                  <a:lnTo>
                    <a:pt x="44510" y="114477"/>
                  </a:lnTo>
                  <a:lnTo>
                    <a:pt x="45203" y="114033"/>
                  </a:lnTo>
                  <a:lnTo>
                    <a:pt x="45883" y="113575"/>
                  </a:lnTo>
                  <a:lnTo>
                    <a:pt x="46550" y="113104"/>
                  </a:lnTo>
                  <a:lnTo>
                    <a:pt x="47191" y="112620"/>
                  </a:lnTo>
                  <a:lnTo>
                    <a:pt x="47831" y="112111"/>
                  </a:lnTo>
                  <a:lnTo>
                    <a:pt x="48446" y="111601"/>
                  </a:lnTo>
                  <a:lnTo>
                    <a:pt x="49047" y="111064"/>
                  </a:lnTo>
                  <a:lnTo>
                    <a:pt x="49623" y="110515"/>
                  </a:lnTo>
                  <a:lnTo>
                    <a:pt x="50198" y="109953"/>
                  </a:lnTo>
                  <a:lnTo>
                    <a:pt x="50747" y="109378"/>
                  </a:lnTo>
                  <a:lnTo>
                    <a:pt x="51270" y="108776"/>
                  </a:lnTo>
                  <a:lnTo>
                    <a:pt x="51780" y="108162"/>
                  </a:lnTo>
                  <a:lnTo>
                    <a:pt x="52264" y="107547"/>
                  </a:lnTo>
                  <a:lnTo>
                    <a:pt x="52735" y="106893"/>
                  </a:lnTo>
                  <a:lnTo>
                    <a:pt x="53179" y="106240"/>
                  </a:lnTo>
                  <a:lnTo>
                    <a:pt x="53611" y="105560"/>
                  </a:lnTo>
                  <a:lnTo>
                    <a:pt x="54016" y="104867"/>
                  </a:lnTo>
                  <a:lnTo>
                    <a:pt x="54408" y="104161"/>
                  </a:lnTo>
                  <a:lnTo>
                    <a:pt x="54761" y="103428"/>
                  </a:lnTo>
                  <a:lnTo>
                    <a:pt x="55101" y="102696"/>
                  </a:lnTo>
                  <a:lnTo>
                    <a:pt x="55415" y="101925"/>
                  </a:lnTo>
                  <a:lnTo>
                    <a:pt x="55716" y="101153"/>
                  </a:lnTo>
                  <a:lnTo>
                    <a:pt x="55977" y="100356"/>
                  </a:lnTo>
                  <a:lnTo>
                    <a:pt x="56213" y="99597"/>
                  </a:lnTo>
                  <a:lnTo>
                    <a:pt x="56422" y="98852"/>
                  </a:lnTo>
                  <a:lnTo>
                    <a:pt x="56618" y="98107"/>
                  </a:lnTo>
                  <a:lnTo>
                    <a:pt x="56814" y="97348"/>
                  </a:lnTo>
                  <a:lnTo>
                    <a:pt x="56984" y="96603"/>
                  </a:lnTo>
                  <a:lnTo>
                    <a:pt x="57141" y="95858"/>
                  </a:lnTo>
                  <a:lnTo>
                    <a:pt x="57285" y="95112"/>
                  </a:lnTo>
                  <a:lnTo>
                    <a:pt x="57416" y="94354"/>
                  </a:lnTo>
                  <a:lnTo>
                    <a:pt x="57533" y="93609"/>
                  </a:lnTo>
                  <a:lnTo>
                    <a:pt x="57638" y="92863"/>
                  </a:lnTo>
                  <a:lnTo>
                    <a:pt x="57729" y="92118"/>
                  </a:lnTo>
                  <a:lnTo>
                    <a:pt x="57808" y="91373"/>
                  </a:lnTo>
                  <a:lnTo>
                    <a:pt x="57873" y="90627"/>
                  </a:lnTo>
                  <a:lnTo>
                    <a:pt x="57913" y="89882"/>
                  </a:lnTo>
                  <a:lnTo>
                    <a:pt x="57952" y="89137"/>
                  </a:lnTo>
                  <a:lnTo>
                    <a:pt x="57978" y="88391"/>
                  </a:lnTo>
                  <a:lnTo>
                    <a:pt x="58004" y="87646"/>
                  </a:lnTo>
                  <a:lnTo>
                    <a:pt x="58004" y="86901"/>
                  </a:lnTo>
                  <a:lnTo>
                    <a:pt x="57991" y="86155"/>
                  </a:lnTo>
                  <a:lnTo>
                    <a:pt x="57965" y="85410"/>
                  </a:lnTo>
                  <a:lnTo>
                    <a:pt x="57939" y="84678"/>
                  </a:lnTo>
                  <a:lnTo>
                    <a:pt x="57886" y="83933"/>
                  </a:lnTo>
                  <a:lnTo>
                    <a:pt x="57834" y="83187"/>
                  </a:lnTo>
                  <a:lnTo>
                    <a:pt x="57769" y="82455"/>
                  </a:lnTo>
                  <a:lnTo>
                    <a:pt x="57690" y="81710"/>
                  </a:lnTo>
                  <a:lnTo>
                    <a:pt x="57599" y="80964"/>
                  </a:lnTo>
                  <a:lnTo>
                    <a:pt x="57507" y="80232"/>
                  </a:lnTo>
                  <a:lnTo>
                    <a:pt x="57403" y="79500"/>
                  </a:lnTo>
                  <a:lnTo>
                    <a:pt x="57272" y="78755"/>
                  </a:lnTo>
                  <a:lnTo>
                    <a:pt x="57154" y="78022"/>
                  </a:lnTo>
                  <a:lnTo>
                    <a:pt x="57010" y="77277"/>
                  </a:lnTo>
                  <a:lnTo>
                    <a:pt x="56853" y="76545"/>
                  </a:lnTo>
                  <a:lnTo>
                    <a:pt x="56696" y="75813"/>
                  </a:lnTo>
                  <a:lnTo>
                    <a:pt x="56540" y="75080"/>
                  </a:lnTo>
                  <a:lnTo>
                    <a:pt x="56357" y="74348"/>
                  </a:lnTo>
                  <a:lnTo>
                    <a:pt x="56173" y="73616"/>
                  </a:lnTo>
                  <a:lnTo>
                    <a:pt x="55977" y="72884"/>
                  </a:lnTo>
                  <a:lnTo>
                    <a:pt x="55768" y="72151"/>
                  </a:lnTo>
                  <a:lnTo>
                    <a:pt x="55559" y="71419"/>
                  </a:lnTo>
                  <a:lnTo>
                    <a:pt x="55337" y="70687"/>
                  </a:lnTo>
                  <a:lnTo>
                    <a:pt x="55114" y="69955"/>
                  </a:lnTo>
                  <a:lnTo>
                    <a:pt x="54879" y="69222"/>
                  </a:lnTo>
                  <a:lnTo>
                    <a:pt x="54382" y="67771"/>
                  </a:lnTo>
                  <a:lnTo>
                    <a:pt x="53846" y="66320"/>
                  </a:lnTo>
                  <a:lnTo>
                    <a:pt x="53297" y="64868"/>
                  </a:lnTo>
                  <a:lnTo>
                    <a:pt x="52708" y="63430"/>
                  </a:lnTo>
                  <a:lnTo>
                    <a:pt x="52107" y="61992"/>
                  </a:lnTo>
                  <a:lnTo>
                    <a:pt x="51479" y="60553"/>
                  </a:lnTo>
                  <a:lnTo>
                    <a:pt x="50812" y="59115"/>
                  </a:lnTo>
                  <a:lnTo>
                    <a:pt x="50133" y="57677"/>
                  </a:lnTo>
                  <a:lnTo>
                    <a:pt x="49440" y="56251"/>
                  </a:lnTo>
                  <a:lnTo>
                    <a:pt x="48720" y="54826"/>
                  </a:lnTo>
                  <a:lnTo>
                    <a:pt x="47988" y="53414"/>
                  </a:lnTo>
                  <a:lnTo>
                    <a:pt x="47596" y="52512"/>
                  </a:lnTo>
                  <a:lnTo>
                    <a:pt x="47177" y="51610"/>
                  </a:lnTo>
                  <a:lnTo>
                    <a:pt x="46746" y="50734"/>
                  </a:lnTo>
                  <a:lnTo>
                    <a:pt x="46301" y="49884"/>
                  </a:lnTo>
                  <a:lnTo>
                    <a:pt x="45818" y="49034"/>
                  </a:lnTo>
                  <a:lnTo>
                    <a:pt x="45569" y="48628"/>
                  </a:lnTo>
                  <a:lnTo>
                    <a:pt x="45321" y="48210"/>
                  </a:lnTo>
                  <a:lnTo>
                    <a:pt x="45059" y="47818"/>
                  </a:lnTo>
                  <a:lnTo>
                    <a:pt x="44798" y="47412"/>
                  </a:lnTo>
                  <a:lnTo>
                    <a:pt x="44523" y="47033"/>
                  </a:lnTo>
                  <a:lnTo>
                    <a:pt x="44249" y="46641"/>
                  </a:lnTo>
                  <a:lnTo>
                    <a:pt x="42889" y="44313"/>
                  </a:lnTo>
                  <a:lnTo>
                    <a:pt x="41503" y="41999"/>
                  </a:lnTo>
                  <a:lnTo>
                    <a:pt x="40104" y="39698"/>
                  </a:lnTo>
                  <a:lnTo>
                    <a:pt x="38704" y="37409"/>
                  </a:lnTo>
                  <a:lnTo>
                    <a:pt x="35880" y="32885"/>
                  </a:lnTo>
                  <a:lnTo>
                    <a:pt x="33108" y="28400"/>
                  </a:lnTo>
                  <a:lnTo>
                    <a:pt x="31748" y="26191"/>
                  </a:lnTo>
                  <a:lnTo>
                    <a:pt x="30428" y="23994"/>
                  </a:lnTo>
                  <a:lnTo>
                    <a:pt x="29120" y="21810"/>
                  </a:lnTo>
                  <a:lnTo>
                    <a:pt x="27878" y="19640"/>
                  </a:lnTo>
                  <a:lnTo>
                    <a:pt x="27263" y="18567"/>
                  </a:lnTo>
                  <a:lnTo>
                    <a:pt x="26662" y="17482"/>
                  </a:lnTo>
                  <a:lnTo>
                    <a:pt x="26087" y="16423"/>
                  </a:lnTo>
                  <a:lnTo>
                    <a:pt x="25511" y="15351"/>
                  </a:lnTo>
                  <a:lnTo>
                    <a:pt x="24962" y="14292"/>
                  </a:lnTo>
                  <a:lnTo>
                    <a:pt x="24426" y="13246"/>
                  </a:lnTo>
                  <a:lnTo>
                    <a:pt x="23903" y="12187"/>
                  </a:lnTo>
                  <a:lnTo>
                    <a:pt x="23393" y="11141"/>
                  </a:lnTo>
                  <a:lnTo>
                    <a:pt x="23315" y="10971"/>
                  </a:lnTo>
                  <a:lnTo>
                    <a:pt x="23210" y="10814"/>
                  </a:lnTo>
                  <a:lnTo>
                    <a:pt x="23118" y="10657"/>
                  </a:lnTo>
                  <a:lnTo>
                    <a:pt x="23014" y="10500"/>
                  </a:lnTo>
                  <a:lnTo>
                    <a:pt x="22909" y="10369"/>
                  </a:lnTo>
                  <a:lnTo>
                    <a:pt x="22791" y="10238"/>
                  </a:lnTo>
                  <a:lnTo>
                    <a:pt x="22674" y="10108"/>
                  </a:lnTo>
                  <a:lnTo>
                    <a:pt x="22543" y="9990"/>
                  </a:lnTo>
                  <a:lnTo>
                    <a:pt x="22412" y="9885"/>
                  </a:lnTo>
                  <a:lnTo>
                    <a:pt x="22282" y="9781"/>
                  </a:lnTo>
                  <a:lnTo>
                    <a:pt x="22151" y="9689"/>
                  </a:lnTo>
                  <a:lnTo>
                    <a:pt x="22007" y="9598"/>
                  </a:lnTo>
                  <a:lnTo>
                    <a:pt x="21732" y="9441"/>
                  </a:lnTo>
                  <a:lnTo>
                    <a:pt x="21432" y="9323"/>
                  </a:lnTo>
                  <a:lnTo>
                    <a:pt x="20882" y="8852"/>
                  </a:lnTo>
                  <a:lnTo>
                    <a:pt x="20320" y="8395"/>
                  </a:lnTo>
                  <a:lnTo>
                    <a:pt x="19758" y="7937"/>
                  </a:lnTo>
                  <a:lnTo>
                    <a:pt x="19170" y="7479"/>
                  </a:lnTo>
                  <a:lnTo>
                    <a:pt x="18568" y="7022"/>
                  </a:lnTo>
                  <a:lnTo>
                    <a:pt x="17967" y="6577"/>
                  </a:lnTo>
                  <a:lnTo>
                    <a:pt x="17352" y="6146"/>
                  </a:lnTo>
                  <a:lnTo>
                    <a:pt x="16724" y="5714"/>
                  </a:lnTo>
                  <a:lnTo>
                    <a:pt x="16084" y="5283"/>
                  </a:lnTo>
                  <a:lnTo>
                    <a:pt x="15443" y="4877"/>
                  </a:lnTo>
                  <a:lnTo>
                    <a:pt x="14789" y="4472"/>
                  </a:lnTo>
                  <a:lnTo>
                    <a:pt x="14122" y="4080"/>
                  </a:lnTo>
                  <a:lnTo>
                    <a:pt x="13456" y="3700"/>
                  </a:lnTo>
                  <a:lnTo>
                    <a:pt x="12789" y="3334"/>
                  </a:lnTo>
                  <a:lnTo>
                    <a:pt x="12096" y="2981"/>
                  </a:lnTo>
                  <a:lnTo>
                    <a:pt x="11416" y="2641"/>
                  </a:lnTo>
                  <a:lnTo>
                    <a:pt x="10723" y="2328"/>
                  </a:lnTo>
                  <a:lnTo>
                    <a:pt x="10017" y="2027"/>
                  </a:lnTo>
                  <a:lnTo>
                    <a:pt x="9311" y="1739"/>
                  </a:lnTo>
                  <a:lnTo>
                    <a:pt x="8604" y="1465"/>
                  </a:lnTo>
                  <a:lnTo>
                    <a:pt x="7898" y="1216"/>
                  </a:lnTo>
                  <a:lnTo>
                    <a:pt x="7192" y="994"/>
                  </a:lnTo>
                  <a:lnTo>
                    <a:pt x="6473" y="785"/>
                  </a:lnTo>
                  <a:lnTo>
                    <a:pt x="5754" y="602"/>
                  </a:lnTo>
                  <a:lnTo>
                    <a:pt x="5035" y="432"/>
                  </a:lnTo>
                  <a:lnTo>
                    <a:pt x="4316" y="301"/>
                  </a:lnTo>
                  <a:lnTo>
                    <a:pt x="3597" y="183"/>
                  </a:lnTo>
                  <a:lnTo>
                    <a:pt x="2877" y="105"/>
                  </a:lnTo>
                  <a:lnTo>
                    <a:pt x="2158" y="39"/>
                  </a:lnTo>
                  <a:lnTo>
                    <a:pt x="14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68" name="Google Shape;1763;p38"/>
            <p:cNvSpPr/>
            <p:nvPr/>
          </p:nvSpPr>
          <p:spPr>
            <a:xfrm>
              <a:off x="4797200" y="2803550"/>
              <a:ext cx="663925" cy="2439925"/>
            </a:xfrm>
            <a:custGeom>
              <a:avLst/>
              <a:gdLst/>
              <a:ahLst/>
              <a:cxnLst/>
              <a:rect l="l" t="t" r="r" b="b"/>
              <a:pathLst>
                <a:path w="26557" h="97597" extrusionOk="0">
                  <a:moveTo>
                    <a:pt x="13128" y="1"/>
                  </a:moveTo>
                  <a:lnTo>
                    <a:pt x="12775" y="14"/>
                  </a:lnTo>
                  <a:lnTo>
                    <a:pt x="12422" y="66"/>
                  </a:lnTo>
                  <a:lnTo>
                    <a:pt x="12082" y="131"/>
                  </a:lnTo>
                  <a:lnTo>
                    <a:pt x="11755" y="223"/>
                  </a:lnTo>
                  <a:lnTo>
                    <a:pt x="11441" y="340"/>
                  </a:lnTo>
                  <a:lnTo>
                    <a:pt x="11128" y="484"/>
                  </a:lnTo>
                  <a:lnTo>
                    <a:pt x="10827" y="654"/>
                  </a:lnTo>
                  <a:lnTo>
                    <a:pt x="10526" y="837"/>
                  </a:lnTo>
                  <a:lnTo>
                    <a:pt x="10238" y="1047"/>
                  </a:lnTo>
                  <a:lnTo>
                    <a:pt x="9964" y="1269"/>
                  </a:lnTo>
                  <a:lnTo>
                    <a:pt x="9689" y="1517"/>
                  </a:lnTo>
                  <a:lnTo>
                    <a:pt x="9428" y="1792"/>
                  </a:lnTo>
                  <a:lnTo>
                    <a:pt x="9179" y="2066"/>
                  </a:lnTo>
                  <a:lnTo>
                    <a:pt x="8931" y="2367"/>
                  </a:lnTo>
                  <a:lnTo>
                    <a:pt x="8696" y="2681"/>
                  </a:lnTo>
                  <a:lnTo>
                    <a:pt x="8460" y="3008"/>
                  </a:lnTo>
                  <a:lnTo>
                    <a:pt x="8238" y="3361"/>
                  </a:lnTo>
                  <a:lnTo>
                    <a:pt x="8016" y="3714"/>
                  </a:lnTo>
                  <a:lnTo>
                    <a:pt x="7806" y="4080"/>
                  </a:lnTo>
                  <a:lnTo>
                    <a:pt x="7597" y="4472"/>
                  </a:lnTo>
                  <a:lnTo>
                    <a:pt x="7401" y="4865"/>
                  </a:lnTo>
                  <a:lnTo>
                    <a:pt x="7218" y="5270"/>
                  </a:lnTo>
                  <a:lnTo>
                    <a:pt x="7035" y="5675"/>
                  </a:lnTo>
                  <a:lnTo>
                    <a:pt x="6852" y="6094"/>
                  </a:lnTo>
                  <a:lnTo>
                    <a:pt x="6682" y="6525"/>
                  </a:lnTo>
                  <a:lnTo>
                    <a:pt x="6525" y="6970"/>
                  </a:lnTo>
                  <a:lnTo>
                    <a:pt x="6211" y="7859"/>
                  </a:lnTo>
                  <a:lnTo>
                    <a:pt x="5937" y="8761"/>
                  </a:lnTo>
                  <a:lnTo>
                    <a:pt x="5675" y="9676"/>
                  </a:lnTo>
                  <a:lnTo>
                    <a:pt x="5427" y="10605"/>
                  </a:lnTo>
                  <a:lnTo>
                    <a:pt x="5217" y="11533"/>
                  </a:lnTo>
                  <a:lnTo>
                    <a:pt x="5021" y="12449"/>
                  </a:lnTo>
                  <a:lnTo>
                    <a:pt x="4838" y="13351"/>
                  </a:lnTo>
                  <a:lnTo>
                    <a:pt x="4694" y="14227"/>
                  </a:lnTo>
                  <a:lnTo>
                    <a:pt x="4551" y="15077"/>
                  </a:lnTo>
                  <a:lnTo>
                    <a:pt x="4433" y="15900"/>
                  </a:lnTo>
                  <a:lnTo>
                    <a:pt x="4328" y="16685"/>
                  </a:lnTo>
                  <a:lnTo>
                    <a:pt x="4237" y="17417"/>
                  </a:lnTo>
                  <a:lnTo>
                    <a:pt x="4171" y="18084"/>
                  </a:lnTo>
                  <a:lnTo>
                    <a:pt x="3975" y="19915"/>
                  </a:lnTo>
                  <a:lnTo>
                    <a:pt x="3779" y="21745"/>
                  </a:lnTo>
                  <a:lnTo>
                    <a:pt x="3361" y="25433"/>
                  </a:lnTo>
                  <a:lnTo>
                    <a:pt x="2929" y="29146"/>
                  </a:lnTo>
                  <a:lnTo>
                    <a:pt x="2472" y="32886"/>
                  </a:lnTo>
                  <a:lnTo>
                    <a:pt x="2040" y="36638"/>
                  </a:lnTo>
                  <a:lnTo>
                    <a:pt x="1609" y="40417"/>
                  </a:lnTo>
                  <a:lnTo>
                    <a:pt x="1399" y="42300"/>
                  </a:lnTo>
                  <a:lnTo>
                    <a:pt x="1203" y="44196"/>
                  </a:lnTo>
                  <a:lnTo>
                    <a:pt x="1020" y="46092"/>
                  </a:lnTo>
                  <a:lnTo>
                    <a:pt x="850" y="47988"/>
                  </a:lnTo>
                  <a:lnTo>
                    <a:pt x="680" y="49884"/>
                  </a:lnTo>
                  <a:lnTo>
                    <a:pt x="536" y="51767"/>
                  </a:lnTo>
                  <a:lnTo>
                    <a:pt x="393" y="53663"/>
                  </a:lnTo>
                  <a:lnTo>
                    <a:pt x="275" y="55559"/>
                  </a:lnTo>
                  <a:lnTo>
                    <a:pt x="183" y="57442"/>
                  </a:lnTo>
                  <a:lnTo>
                    <a:pt x="105" y="59325"/>
                  </a:lnTo>
                  <a:lnTo>
                    <a:pt x="40" y="61208"/>
                  </a:lnTo>
                  <a:lnTo>
                    <a:pt x="0" y="63077"/>
                  </a:lnTo>
                  <a:lnTo>
                    <a:pt x="0" y="64947"/>
                  </a:lnTo>
                  <a:lnTo>
                    <a:pt x="13" y="66817"/>
                  </a:lnTo>
                  <a:lnTo>
                    <a:pt x="53" y="68674"/>
                  </a:lnTo>
                  <a:lnTo>
                    <a:pt x="118" y="70517"/>
                  </a:lnTo>
                  <a:lnTo>
                    <a:pt x="223" y="72361"/>
                  </a:lnTo>
                  <a:lnTo>
                    <a:pt x="275" y="73276"/>
                  </a:lnTo>
                  <a:lnTo>
                    <a:pt x="340" y="74192"/>
                  </a:lnTo>
                  <a:lnTo>
                    <a:pt x="419" y="75107"/>
                  </a:lnTo>
                  <a:lnTo>
                    <a:pt x="510" y="76022"/>
                  </a:lnTo>
                  <a:lnTo>
                    <a:pt x="602" y="76938"/>
                  </a:lnTo>
                  <a:lnTo>
                    <a:pt x="706" y="77840"/>
                  </a:lnTo>
                  <a:lnTo>
                    <a:pt x="759" y="78271"/>
                  </a:lnTo>
                  <a:lnTo>
                    <a:pt x="837" y="78729"/>
                  </a:lnTo>
                  <a:lnTo>
                    <a:pt x="942" y="79187"/>
                  </a:lnTo>
                  <a:lnTo>
                    <a:pt x="1046" y="79670"/>
                  </a:lnTo>
                  <a:lnTo>
                    <a:pt x="1177" y="80154"/>
                  </a:lnTo>
                  <a:lnTo>
                    <a:pt x="1321" y="80664"/>
                  </a:lnTo>
                  <a:lnTo>
                    <a:pt x="1478" y="81174"/>
                  </a:lnTo>
                  <a:lnTo>
                    <a:pt x="1661" y="81697"/>
                  </a:lnTo>
                  <a:lnTo>
                    <a:pt x="1844" y="82233"/>
                  </a:lnTo>
                  <a:lnTo>
                    <a:pt x="2053" y="82769"/>
                  </a:lnTo>
                  <a:lnTo>
                    <a:pt x="2275" y="83318"/>
                  </a:lnTo>
                  <a:lnTo>
                    <a:pt x="2498" y="83868"/>
                  </a:lnTo>
                  <a:lnTo>
                    <a:pt x="2746" y="84417"/>
                  </a:lnTo>
                  <a:lnTo>
                    <a:pt x="3008" y="84979"/>
                  </a:lnTo>
                  <a:lnTo>
                    <a:pt x="3282" y="85541"/>
                  </a:lnTo>
                  <a:lnTo>
                    <a:pt x="3557" y="86090"/>
                  </a:lnTo>
                  <a:lnTo>
                    <a:pt x="3858" y="86653"/>
                  </a:lnTo>
                  <a:lnTo>
                    <a:pt x="4158" y="87215"/>
                  </a:lnTo>
                  <a:lnTo>
                    <a:pt x="4485" y="87764"/>
                  </a:lnTo>
                  <a:lnTo>
                    <a:pt x="4812" y="88313"/>
                  </a:lnTo>
                  <a:lnTo>
                    <a:pt x="5152" y="88862"/>
                  </a:lnTo>
                  <a:lnTo>
                    <a:pt x="5492" y="89399"/>
                  </a:lnTo>
                  <a:lnTo>
                    <a:pt x="5858" y="89935"/>
                  </a:lnTo>
                  <a:lnTo>
                    <a:pt x="6224" y="90458"/>
                  </a:lnTo>
                  <a:lnTo>
                    <a:pt x="6590" y="90968"/>
                  </a:lnTo>
                  <a:lnTo>
                    <a:pt x="6970" y="91478"/>
                  </a:lnTo>
                  <a:lnTo>
                    <a:pt x="7362" y="91974"/>
                  </a:lnTo>
                  <a:lnTo>
                    <a:pt x="7754" y="92445"/>
                  </a:lnTo>
                  <a:lnTo>
                    <a:pt x="8159" y="92916"/>
                  </a:lnTo>
                  <a:lnTo>
                    <a:pt x="8578" y="93361"/>
                  </a:lnTo>
                  <a:lnTo>
                    <a:pt x="8983" y="93792"/>
                  </a:lnTo>
                  <a:lnTo>
                    <a:pt x="9415" y="94210"/>
                  </a:lnTo>
                  <a:lnTo>
                    <a:pt x="9833" y="94603"/>
                  </a:lnTo>
                  <a:lnTo>
                    <a:pt x="10265" y="94982"/>
                  </a:lnTo>
                  <a:lnTo>
                    <a:pt x="10709" y="95348"/>
                  </a:lnTo>
                  <a:lnTo>
                    <a:pt x="11141" y="95675"/>
                  </a:lnTo>
                  <a:lnTo>
                    <a:pt x="11585" y="95989"/>
                  </a:lnTo>
                  <a:lnTo>
                    <a:pt x="12030" y="96276"/>
                  </a:lnTo>
                  <a:lnTo>
                    <a:pt x="12474" y="96538"/>
                  </a:lnTo>
                  <a:lnTo>
                    <a:pt x="12932" y="96773"/>
                  </a:lnTo>
                  <a:lnTo>
                    <a:pt x="13377" y="96982"/>
                  </a:lnTo>
                  <a:lnTo>
                    <a:pt x="13834" y="97166"/>
                  </a:lnTo>
                  <a:lnTo>
                    <a:pt x="14292" y="97322"/>
                  </a:lnTo>
                  <a:lnTo>
                    <a:pt x="14750" y="97440"/>
                  </a:lnTo>
                  <a:lnTo>
                    <a:pt x="14972" y="97492"/>
                  </a:lnTo>
                  <a:lnTo>
                    <a:pt x="15207" y="97532"/>
                  </a:lnTo>
                  <a:lnTo>
                    <a:pt x="15429" y="97558"/>
                  </a:lnTo>
                  <a:lnTo>
                    <a:pt x="15665" y="97584"/>
                  </a:lnTo>
                  <a:lnTo>
                    <a:pt x="15887" y="97597"/>
                  </a:lnTo>
                  <a:lnTo>
                    <a:pt x="16345" y="97597"/>
                  </a:lnTo>
                  <a:lnTo>
                    <a:pt x="16567" y="97584"/>
                  </a:lnTo>
                  <a:lnTo>
                    <a:pt x="16789" y="97571"/>
                  </a:lnTo>
                  <a:lnTo>
                    <a:pt x="17025" y="97532"/>
                  </a:lnTo>
                  <a:lnTo>
                    <a:pt x="17247" y="97492"/>
                  </a:lnTo>
                  <a:lnTo>
                    <a:pt x="17469" y="97440"/>
                  </a:lnTo>
                  <a:lnTo>
                    <a:pt x="17692" y="97388"/>
                  </a:lnTo>
                  <a:lnTo>
                    <a:pt x="17914" y="97322"/>
                  </a:lnTo>
                  <a:lnTo>
                    <a:pt x="18136" y="97244"/>
                  </a:lnTo>
                  <a:lnTo>
                    <a:pt x="18358" y="97152"/>
                  </a:lnTo>
                  <a:lnTo>
                    <a:pt x="18581" y="97048"/>
                  </a:lnTo>
                  <a:lnTo>
                    <a:pt x="18803" y="96943"/>
                  </a:lnTo>
                  <a:lnTo>
                    <a:pt x="19025" y="96826"/>
                  </a:lnTo>
                  <a:lnTo>
                    <a:pt x="19248" y="96695"/>
                  </a:lnTo>
                  <a:lnTo>
                    <a:pt x="19470" y="96551"/>
                  </a:lnTo>
                  <a:lnTo>
                    <a:pt x="19679" y="96394"/>
                  </a:lnTo>
                  <a:lnTo>
                    <a:pt x="19901" y="96237"/>
                  </a:lnTo>
                  <a:lnTo>
                    <a:pt x="20111" y="96054"/>
                  </a:lnTo>
                  <a:lnTo>
                    <a:pt x="20320" y="95871"/>
                  </a:lnTo>
                  <a:lnTo>
                    <a:pt x="20542" y="95675"/>
                  </a:lnTo>
                  <a:lnTo>
                    <a:pt x="20751" y="95466"/>
                  </a:lnTo>
                  <a:lnTo>
                    <a:pt x="20960" y="95243"/>
                  </a:lnTo>
                  <a:lnTo>
                    <a:pt x="21170" y="95008"/>
                  </a:lnTo>
                  <a:lnTo>
                    <a:pt x="21379" y="94773"/>
                  </a:lnTo>
                  <a:lnTo>
                    <a:pt x="21575" y="94511"/>
                  </a:lnTo>
                  <a:lnTo>
                    <a:pt x="21784" y="94237"/>
                  </a:lnTo>
                  <a:lnTo>
                    <a:pt x="21980" y="93962"/>
                  </a:lnTo>
                  <a:lnTo>
                    <a:pt x="22190" y="93661"/>
                  </a:lnTo>
                  <a:lnTo>
                    <a:pt x="22386" y="93361"/>
                  </a:lnTo>
                  <a:lnTo>
                    <a:pt x="22582" y="93034"/>
                  </a:lnTo>
                  <a:lnTo>
                    <a:pt x="22778" y="92707"/>
                  </a:lnTo>
                  <a:lnTo>
                    <a:pt x="22974" y="92354"/>
                  </a:lnTo>
                  <a:lnTo>
                    <a:pt x="23157" y="92001"/>
                  </a:lnTo>
                  <a:lnTo>
                    <a:pt x="23353" y="91621"/>
                  </a:lnTo>
                  <a:lnTo>
                    <a:pt x="23589" y="91138"/>
                  </a:lnTo>
                  <a:lnTo>
                    <a:pt x="23811" y="90641"/>
                  </a:lnTo>
                  <a:lnTo>
                    <a:pt x="24020" y="90144"/>
                  </a:lnTo>
                  <a:lnTo>
                    <a:pt x="24229" y="89647"/>
                  </a:lnTo>
                  <a:lnTo>
                    <a:pt x="24425" y="89150"/>
                  </a:lnTo>
                  <a:lnTo>
                    <a:pt x="24609" y="88640"/>
                  </a:lnTo>
                  <a:lnTo>
                    <a:pt x="24779" y="88143"/>
                  </a:lnTo>
                  <a:lnTo>
                    <a:pt x="24948" y="87620"/>
                  </a:lnTo>
                  <a:lnTo>
                    <a:pt x="25092" y="87110"/>
                  </a:lnTo>
                  <a:lnTo>
                    <a:pt x="25249" y="86587"/>
                  </a:lnTo>
                  <a:lnTo>
                    <a:pt x="25380" y="86077"/>
                  </a:lnTo>
                  <a:lnTo>
                    <a:pt x="25511" y="85554"/>
                  </a:lnTo>
                  <a:lnTo>
                    <a:pt x="25628" y="85018"/>
                  </a:lnTo>
                  <a:lnTo>
                    <a:pt x="25733" y="84495"/>
                  </a:lnTo>
                  <a:lnTo>
                    <a:pt x="25838" y="83959"/>
                  </a:lnTo>
                  <a:lnTo>
                    <a:pt x="25942" y="83423"/>
                  </a:lnTo>
                  <a:lnTo>
                    <a:pt x="26099" y="82351"/>
                  </a:lnTo>
                  <a:lnTo>
                    <a:pt x="26243" y="81266"/>
                  </a:lnTo>
                  <a:lnTo>
                    <a:pt x="26361" y="80180"/>
                  </a:lnTo>
                  <a:lnTo>
                    <a:pt x="26439" y="79082"/>
                  </a:lnTo>
                  <a:lnTo>
                    <a:pt x="26504" y="77984"/>
                  </a:lnTo>
                  <a:lnTo>
                    <a:pt x="26544" y="76872"/>
                  </a:lnTo>
                  <a:lnTo>
                    <a:pt x="26557" y="75761"/>
                  </a:lnTo>
                  <a:lnTo>
                    <a:pt x="26557" y="74649"/>
                  </a:lnTo>
                  <a:lnTo>
                    <a:pt x="26531" y="73538"/>
                  </a:lnTo>
                  <a:lnTo>
                    <a:pt x="26491" y="72413"/>
                  </a:lnTo>
                  <a:lnTo>
                    <a:pt x="26452" y="71302"/>
                  </a:lnTo>
                  <a:lnTo>
                    <a:pt x="26387" y="70177"/>
                  </a:lnTo>
                  <a:lnTo>
                    <a:pt x="26308" y="69066"/>
                  </a:lnTo>
                  <a:lnTo>
                    <a:pt x="26217" y="67941"/>
                  </a:lnTo>
                  <a:lnTo>
                    <a:pt x="26034" y="65732"/>
                  </a:lnTo>
                  <a:lnTo>
                    <a:pt x="25811" y="63522"/>
                  </a:lnTo>
                  <a:lnTo>
                    <a:pt x="25602" y="61351"/>
                  </a:lnTo>
                  <a:lnTo>
                    <a:pt x="25380" y="59207"/>
                  </a:lnTo>
                  <a:lnTo>
                    <a:pt x="25197" y="57115"/>
                  </a:lnTo>
                  <a:lnTo>
                    <a:pt x="24896" y="53689"/>
                  </a:lnTo>
                  <a:lnTo>
                    <a:pt x="24556" y="49871"/>
                  </a:lnTo>
                  <a:lnTo>
                    <a:pt x="24177" y="45726"/>
                  </a:lnTo>
                  <a:lnTo>
                    <a:pt x="23759" y="41346"/>
                  </a:lnTo>
                  <a:lnTo>
                    <a:pt x="23314" y="36835"/>
                  </a:lnTo>
                  <a:lnTo>
                    <a:pt x="22856" y="32245"/>
                  </a:lnTo>
                  <a:lnTo>
                    <a:pt x="22373" y="27695"/>
                  </a:lnTo>
                  <a:lnTo>
                    <a:pt x="21876" y="23262"/>
                  </a:lnTo>
                  <a:lnTo>
                    <a:pt x="21627" y="21105"/>
                  </a:lnTo>
                  <a:lnTo>
                    <a:pt x="21379" y="19012"/>
                  </a:lnTo>
                  <a:lnTo>
                    <a:pt x="21130" y="16999"/>
                  </a:lnTo>
                  <a:lnTo>
                    <a:pt x="20869" y="15064"/>
                  </a:lnTo>
                  <a:lnTo>
                    <a:pt x="20620" y="13220"/>
                  </a:lnTo>
                  <a:lnTo>
                    <a:pt x="20372" y="11481"/>
                  </a:lnTo>
                  <a:lnTo>
                    <a:pt x="20124" y="9846"/>
                  </a:lnTo>
                  <a:lnTo>
                    <a:pt x="19888" y="8356"/>
                  </a:lnTo>
                  <a:lnTo>
                    <a:pt x="19640" y="6983"/>
                  </a:lnTo>
                  <a:lnTo>
                    <a:pt x="19404" y="5767"/>
                  </a:lnTo>
                  <a:lnTo>
                    <a:pt x="19182" y="4708"/>
                  </a:lnTo>
                  <a:lnTo>
                    <a:pt x="19064" y="4237"/>
                  </a:lnTo>
                  <a:lnTo>
                    <a:pt x="18947" y="3806"/>
                  </a:lnTo>
                  <a:lnTo>
                    <a:pt x="18842" y="3426"/>
                  </a:lnTo>
                  <a:lnTo>
                    <a:pt x="18738" y="3099"/>
                  </a:lnTo>
                  <a:lnTo>
                    <a:pt x="18620" y="2812"/>
                  </a:lnTo>
                  <a:lnTo>
                    <a:pt x="18515" y="2576"/>
                  </a:lnTo>
                  <a:lnTo>
                    <a:pt x="18411" y="2380"/>
                  </a:lnTo>
                  <a:lnTo>
                    <a:pt x="18319" y="2250"/>
                  </a:lnTo>
                  <a:lnTo>
                    <a:pt x="18267" y="2197"/>
                  </a:lnTo>
                  <a:lnTo>
                    <a:pt x="18215" y="2158"/>
                  </a:lnTo>
                  <a:lnTo>
                    <a:pt x="18162" y="2145"/>
                  </a:lnTo>
                  <a:lnTo>
                    <a:pt x="18123" y="2132"/>
                  </a:lnTo>
                  <a:lnTo>
                    <a:pt x="17652" y="1766"/>
                  </a:lnTo>
                  <a:lnTo>
                    <a:pt x="17182" y="1439"/>
                  </a:lnTo>
                  <a:lnTo>
                    <a:pt x="16737" y="1151"/>
                  </a:lnTo>
                  <a:lnTo>
                    <a:pt x="16292" y="903"/>
                  </a:lnTo>
                  <a:lnTo>
                    <a:pt x="15874" y="680"/>
                  </a:lnTo>
                  <a:lnTo>
                    <a:pt x="15443" y="484"/>
                  </a:lnTo>
                  <a:lnTo>
                    <a:pt x="15037" y="327"/>
                  </a:lnTo>
                  <a:lnTo>
                    <a:pt x="14632" y="197"/>
                  </a:lnTo>
                  <a:lnTo>
                    <a:pt x="14240" y="105"/>
                  </a:lnTo>
                  <a:lnTo>
                    <a:pt x="13860" y="40"/>
                  </a:lnTo>
                  <a:lnTo>
                    <a:pt x="1349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69" name="Google Shape;1764;p38"/>
            <p:cNvSpPr/>
            <p:nvPr/>
          </p:nvSpPr>
          <p:spPr>
            <a:xfrm>
              <a:off x="4682125" y="4784175"/>
              <a:ext cx="889825" cy="502800"/>
            </a:xfrm>
            <a:custGeom>
              <a:avLst/>
              <a:gdLst/>
              <a:ahLst/>
              <a:cxnLst/>
              <a:rect l="l" t="t" r="r" b="b"/>
              <a:pathLst>
                <a:path w="35593" h="20112" extrusionOk="0">
                  <a:moveTo>
                    <a:pt x="21811" y="1"/>
                  </a:moveTo>
                  <a:lnTo>
                    <a:pt x="21092" y="27"/>
                  </a:lnTo>
                  <a:lnTo>
                    <a:pt x="20399" y="53"/>
                  </a:lnTo>
                  <a:lnTo>
                    <a:pt x="19719" y="105"/>
                  </a:lnTo>
                  <a:lnTo>
                    <a:pt x="19052" y="171"/>
                  </a:lnTo>
                  <a:lnTo>
                    <a:pt x="18424" y="249"/>
                  </a:lnTo>
                  <a:lnTo>
                    <a:pt x="17783" y="236"/>
                  </a:lnTo>
                  <a:lnTo>
                    <a:pt x="16463" y="236"/>
                  </a:lnTo>
                  <a:lnTo>
                    <a:pt x="15783" y="249"/>
                  </a:lnTo>
                  <a:lnTo>
                    <a:pt x="15090" y="288"/>
                  </a:lnTo>
                  <a:lnTo>
                    <a:pt x="14397" y="328"/>
                  </a:lnTo>
                  <a:lnTo>
                    <a:pt x="13678" y="380"/>
                  </a:lnTo>
                  <a:lnTo>
                    <a:pt x="12972" y="445"/>
                  </a:lnTo>
                  <a:lnTo>
                    <a:pt x="12252" y="524"/>
                  </a:lnTo>
                  <a:lnTo>
                    <a:pt x="11533" y="628"/>
                  </a:lnTo>
                  <a:lnTo>
                    <a:pt x="10814" y="746"/>
                  </a:lnTo>
                  <a:lnTo>
                    <a:pt x="10108" y="877"/>
                  </a:lnTo>
                  <a:lnTo>
                    <a:pt x="9402" y="1034"/>
                  </a:lnTo>
                  <a:lnTo>
                    <a:pt x="8696" y="1204"/>
                  </a:lnTo>
                  <a:lnTo>
                    <a:pt x="8016" y="1400"/>
                  </a:lnTo>
                  <a:lnTo>
                    <a:pt x="7336" y="1622"/>
                  </a:lnTo>
                  <a:lnTo>
                    <a:pt x="6682" y="1857"/>
                  </a:lnTo>
                  <a:lnTo>
                    <a:pt x="6042" y="2119"/>
                  </a:lnTo>
                  <a:lnTo>
                    <a:pt x="5728" y="2263"/>
                  </a:lnTo>
                  <a:lnTo>
                    <a:pt x="5414" y="2420"/>
                  </a:lnTo>
                  <a:lnTo>
                    <a:pt x="5113" y="2577"/>
                  </a:lnTo>
                  <a:lnTo>
                    <a:pt x="4812" y="2734"/>
                  </a:lnTo>
                  <a:lnTo>
                    <a:pt x="4525" y="2904"/>
                  </a:lnTo>
                  <a:lnTo>
                    <a:pt x="4237" y="3074"/>
                  </a:lnTo>
                  <a:lnTo>
                    <a:pt x="3963" y="3257"/>
                  </a:lnTo>
                  <a:lnTo>
                    <a:pt x="3688" y="3453"/>
                  </a:lnTo>
                  <a:lnTo>
                    <a:pt x="3426" y="3649"/>
                  </a:lnTo>
                  <a:lnTo>
                    <a:pt x="3165" y="3858"/>
                  </a:lnTo>
                  <a:lnTo>
                    <a:pt x="2917" y="4067"/>
                  </a:lnTo>
                  <a:lnTo>
                    <a:pt x="2681" y="4290"/>
                  </a:lnTo>
                  <a:lnTo>
                    <a:pt x="2446" y="4525"/>
                  </a:lnTo>
                  <a:lnTo>
                    <a:pt x="2224" y="4760"/>
                  </a:lnTo>
                  <a:lnTo>
                    <a:pt x="2001" y="4996"/>
                  </a:lnTo>
                  <a:lnTo>
                    <a:pt x="1792" y="5257"/>
                  </a:lnTo>
                  <a:lnTo>
                    <a:pt x="1596" y="5519"/>
                  </a:lnTo>
                  <a:lnTo>
                    <a:pt x="1413" y="5780"/>
                  </a:lnTo>
                  <a:lnTo>
                    <a:pt x="1230" y="6068"/>
                  </a:lnTo>
                  <a:lnTo>
                    <a:pt x="1060" y="6356"/>
                  </a:lnTo>
                  <a:lnTo>
                    <a:pt x="903" y="6643"/>
                  </a:lnTo>
                  <a:lnTo>
                    <a:pt x="759" y="6957"/>
                  </a:lnTo>
                  <a:lnTo>
                    <a:pt x="628" y="7271"/>
                  </a:lnTo>
                  <a:lnTo>
                    <a:pt x="498" y="7598"/>
                  </a:lnTo>
                  <a:lnTo>
                    <a:pt x="380" y="7925"/>
                  </a:lnTo>
                  <a:lnTo>
                    <a:pt x="288" y="8265"/>
                  </a:lnTo>
                  <a:lnTo>
                    <a:pt x="197" y="8618"/>
                  </a:lnTo>
                  <a:lnTo>
                    <a:pt x="118" y="8984"/>
                  </a:lnTo>
                  <a:lnTo>
                    <a:pt x="66" y="9311"/>
                  </a:lnTo>
                  <a:lnTo>
                    <a:pt x="27" y="9637"/>
                  </a:lnTo>
                  <a:lnTo>
                    <a:pt x="1" y="9951"/>
                  </a:lnTo>
                  <a:lnTo>
                    <a:pt x="1" y="10265"/>
                  </a:lnTo>
                  <a:lnTo>
                    <a:pt x="27" y="10579"/>
                  </a:lnTo>
                  <a:lnTo>
                    <a:pt x="53" y="10893"/>
                  </a:lnTo>
                  <a:lnTo>
                    <a:pt x="105" y="11193"/>
                  </a:lnTo>
                  <a:lnTo>
                    <a:pt x="158" y="11494"/>
                  </a:lnTo>
                  <a:lnTo>
                    <a:pt x="236" y="11782"/>
                  </a:lnTo>
                  <a:lnTo>
                    <a:pt x="328" y="12070"/>
                  </a:lnTo>
                  <a:lnTo>
                    <a:pt x="432" y="12357"/>
                  </a:lnTo>
                  <a:lnTo>
                    <a:pt x="550" y="12645"/>
                  </a:lnTo>
                  <a:lnTo>
                    <a:pt x="681" y="12919"/>
                  </a:lnTo>
                  <a:lnTo>
                    <a:pt x="811" y="13181"/>
                  </a:lnTo>
                  <a:lnTo>
                    <a:pt x="968" y="13456"/>
                  </a:lnTo>
                  <a:lnTo>
                    <a:pt x="1125" y="13717"/>
                  </a:lnTo>
                  <a:lnTo>
                    <a:pt x="1295" y="13966"/>
                  </a:lnTo>
                  <a:lnTo>
                    <a:pt x="1478" y="14214"/>
                  </a:lnTo>
                  <a:lnTo>
                    <a:pt x="1674" y="14462"/>
                  </a:lnTo>
                  <a:lnTo>
                    <a:pt x="1870" y="14698"/>
                  </a:lnTo>
                  <a:lnTo>
                    <a:pt x="2080" y="14933"/>
                  </a:lnTo>
                  <a:lnTo>
                    <a:pt x="2289" y="15155"/>
                  </a:lnTo>
                  <a:lnTo>
                    <a:pt x="2511" y="15378"/>
                  </a:lnTo>
                  <a:lnTo>
                    <a:pt x="2747" y="15587"/>
                  </a:lnTo>
                  <a:lnTo>
                    <a:pt x="2969" y="15796"/>
                  </a:lnTo>
                  <a:lnTo>
                    <a:pt x="3217" y="16005"/>
                  </a:lnTo>
                  <a:lnTo>
                    <a:pt x="3701" y="16385"/>
                  </a:lnTo>
                  <a:lnTo>
                    <a:pt x="4211" y="16751"/>
                  </a:lnTo>
                  <a:lnTo>
                    <a:pt x="4721" y="17078"/>
                  </a:lnTo>
                  <a:lnTo>
                    <a:pt x="5087" y="17300"/>
                  </a:lnTo>
                  <a:lnTo>
                    <a:pt x="5466" y="17509"/>
                  </a:lnTo>
                  <a:lnTo>
                    <a:pt x="5845" y="17705"/>
                  </a:lnTo>
                  <a:lnTo>
                    <a:pt x="6238" y="17888"/>
                  </a:lnTo>
                  <a:lnTo>
                    <a:pt x="6630" y="18071"/>
                  </a:lnTo>
                  <a:lnTo>
                    <a:pt x="7022" y="18241"/>
                  </a:lnTo>
                  <a:lnTo>
                    <a:pt x="7428" y="18398"/>
                  </a:lnTo>
                  <a:lnTo>
                    <a:pt x="7833" y="18555"/>
                  </a:lnTo>
                  <a:lnTo>
                    <a:pt x="8251" y="18686"/>
                  </a:lnTo>
                  <a:lnTo>
                    <a:pt x="8657" y="18817"/>
                  </a:lnTo>
                  <a:lnTo>
                    <a:pt x="9075" y="18947"/>
                  </a:lnTo>
                  <a:lnTo>
                    <a:pt x="9507" y="19065"/>
                  </a:lnTo>
                  <a:lnTo>
                    <a:pt x="9925" y="19170"/>
                  </a:lnTo>
                  <a:lnTo>
                    <a:pt x="10357" y="19274"/>
                  </a:lnTo>
                  <a:lnTo>
                    <a:pt x="11220" y="19457"/>
                  </a:lnTo>
                  <a:lnTo>
                    <a:pt x="12083" y="19614"/>
                  </a:lnTo>
                  <a:lnTo>
                    <a:pt x="12959" y="19732"/>
                  </a:lnTo>
                  <a:lnTo>
                    <a:pt x="13835" y="19850"/>
                  </a:lnTo>
                  <a:lnTo>
                    <a:pt x="14711" y="19928"/>
                  </a:lnTo>
                  <a:lnTo>
                    <a:pt x="15587" y="19993"/>
                  </a:lnTo>
                  <a:lnTo>
                    <a:pt x="16450" y="20046"/>
                  </a:lnTo>
                  <a:lnTo>
                    <a:pt x="17300" y="20085"/>
                  </a:lnTo>
                  <a:lnTo>
                    <a:pt x="18150" y="20111"/>
                  </a:lnTo>
                  <a:lnTo>
                    <a:pt x="19405" y="20111"/>
                  </a:lnTo>
                  <a:lnTo>
                    <a:pt x="20046" y="20085"/>
                  </a:lnTo>
                  <a:lnTo>
                    <a:pt x="20712" y="20046"/>
                  </a:lnTo>
                  <a:lnTo>
                    <a:pt x="21392" y="19980"/>
                  </a:lnTo>
                  <a:lnTo>
                    <a:pt x="22085" y="19902"/>
                  </a:lnTo>
                  <a:lnTo>
                    <a:pt x="22778" y="19810"/>
                  </a:lnTo>
                  <a:lnTo>
                    <a:pt x="23484" y="19706"/>
                  </a:lnTo>
                  <a:lnTo>
                    <a:pt x="24191" y="19575"/>
                  </a:lnTo>
                  <a:lnTo>
                    <a:pt x="24897" y="19418"/>
                  </a:lnTo>
                  <a:lnTo>
                    <a:pt x="25603" y="19248"/>
                  </a:lnTo>
                  <a:lnTo>
                    <a:pt x="26296" y="19052"/>
                  </a:lnTo>
                  <a:lnTo>
                    <a:pt x="26989" y="18843"/>
                  </a:lnTo>
                  <a:lnTo>
                    <a:pt x="27669" y="18607"/>
                  </a:lnTo>
                  <a:lnTo>
                    <a:pt x="28335" y="18346"/>
                  </a:lnTo>
                  <a:lnTo>
                    <a:pt x="29002" y="18058"/>
                  </a:lnTo>
                  <a:lnTo>
                    <a:pt x="29630" y="17757"/>
                  </a:lnTo>
                  <a:lnTo>
                    <a:pt x="29944" y="17601"/>
                  </a:lnTo>
                  <a:lnTo>
                    <a:pt x="30258" y="17431"/>
                  </a:lnTo>
                  <a:lnTo>
                    <a:pt x="30558" y="17248"/>
                  </a:lnTo>
                  <a:lnTo>
                    <a:pt x="30859" y="17078"/>
                  </a:lnTo>
                  <a:lnTo>
                    <a:pt x="31147" y="16881"/>
                  </a:lnTo>
                  <a:lnTo>
                    <a:pt x="31421" y="16685"/>
                  </a:lnTo>
                  <a:lnTo>
                    <a:pt x="31709" y="16489"/>
                  </a:lnTo>
                  <a:lnTo>
                    <a:pt x="31970" y="16280"/>
                  </a:lnTo>
                  <a:lnTo>
                    <a:pt x="32232" y="16071"/>
                  </a:lnTo>
                  <a:lnTo>
                    <a:pt x="32494" y="15848"/>
                  </a:lnTo>
                  <a:lnTo>
                    <a:pt x="32742" y="15626"/>
                  </a:lnTo>
                  <a:lnTo>
                    <a:pt x="32977" y="15391"/>
                  </a:lnTo>
                  <a:lnTo>
                    <a:pt x="33213" y="15142"/>
                  </a:lnTo>
                  <a:lnTo>
                    <a:pt x="33435" y="14894"/>
                  </a:lnTo>
                  <a:lnTo>
                    <a:pt x="33644" y="14645"/>
                  </a:lnTo>
                  <a:lnTo>
                    <a:pt x="33853" y="14384"/>
                  </a:lnTo>
                  <a:lnTo>
                    <a:pt x="34050" y="14109"/>
                  </a:lnTo>
                  <a:lnTo>
                    <a:pt x="34233" y="13835"/>
                  </a:lnTo>
                  <a:lnTo>
                    <a:pt x="34403" y="13547"/>
                  </a:lnTo>
                  <a:lnTo>
                    <a:pt x="34559" y="13259"/>
                  </a:lnTo>
                  <a:lnTo>
                    <a:pt x="34716" y="12959"/>
                  </a:lnTo>
                  <a:lnTo>
                    <a:pt x="34860" y="12658"/>
                  </a:lnTo>
                  <a:lnTo>
                    <a:pt x="34991" y="12344"/>
                  </a:lnTo>
                  <a:lnTo>
                    <a:pt x="35109" y="12017"/>
                  </a:lnTo>
                  <a:lnTo>
                    <a:pt x="35213" y="11690"/>
                  </a:lnTo>
                  <a:lnTo>
                    <a:pt x="35305" y="11350"/>
                  </a:lnTo>
                  <a:lnTo>
                    <a:pt x="35383" y="10997"/>
                  </a:lnTo>
                  <a:lnTo>
                    <a:pt x="35449" y="10644"/>
                  </a:lnTo>
                  <a:lnTo>
                    <a:pt x="35501" y="10291"/>
                  </a:lnTo>
                  <a:lnTo>
                    <a:pt x="35553" y="9912"/>
                  </a:lnTo>
                  <a:lnTo>
                    <a:pt x="35579" y="9494"/>
                  </a:lnTo>
                  <a:lnTo>
                    <a:pt x="35592" y="9075"/>
                  </a:lnTo>
                  <a:lnTo>
                    <a:pt x="35579" y="8670"/>
                  </a:lnTo>
                  <a:lnTo>
                    <a:pt x="35566" y="8278"/>
                  </a:lnTo>
                  <a:lnTo>
                    <a:pt x="35527" y="7898"/>
                  </a:lnTo>
                  <a:lnTo>
                    <a:pt x="35475" y="7532"/>
                  </a:lnTo>
                  <a:lnTo>
                    <a:pt x="35396" y="7166"/>
                  </a:lnTo>
                  <a:lnTo>
                    <a:pt x="35318" y="6826"/>
                  </a:lnTo>
                  <a:lnTo>
                    <a:pt x="35213" y="6486"/>
                  </a:lnTo>
                  <a:lnTo>
                    <a:pt x="35109" y="6159"/>
                  </a:lnTo>
                  <a:lnTo>
                    <a:pt x="34978" y="5846"/>
                  </a:lnTo>
                  <a:lnTo>
                    <a:pt x="34834" y="5532"/>
                  </a:lnTo>
                  <a:lnTo>
                    <a:pt x="34690" y="5231"/>
                  </a:lnTo>
                  <a:lnTo>
                    <a:pt x="34520" y="4943"/>
                  </a:lnTo>
                  <a:lnTo>
                    <a:pt x="34337" y="4669"/>
                  </a:lnTo>
                  <a:lnTo>
                    <a:pt x="34154" y="4394"/>
                  </a:lnTo>
                  <a:lnTo>
                    <a:pt x="33945" y="4146"/>
                  </a:lnTo>
                  <a:lnTo>
                    <a:pt x="33736" y="3884"/>
                  </a:lnTo>
                  <a:lnTo>
                    <a:pt x="33513" y="3649"/>
                  </a:lnTo>
                  <a:lnTo>
                    <a:pt x="33278" y="3413"/>
                  </a:lnTo>
                  <a:lnTo>
                    <a:pt x="33030" y="3191"/>
                  </a:lnTo>
                  <a:lnTo>
                    <a:pt x="32768" y="2982"/>
                  </a:lnTo>
                  <a:lnTo>
                    <a:pt x="32507" y="2773"/>
                  </a:lnTo>
                  <a:lnTo>
                    <a:pt x="32232" y="2577"/>
                  </a:lnTo>
                  <a:lnTo>
                    <a:pt x="31957" y="2394"/>
                  </a:lnTo>
                  <a:lnTo>
                    <a:pt x="31670" y="2211"/>
                  </a:lnTo>
                  <a:lnTo>
                    <a:pt x="31369" y="2041"/>
                  </a:lnTo>
                  <a:lnTo>
                    <a:pt x="31068" y="1871"/>
                  </a:lnTo>
                  <a:lnTo>
                    <a:pt x="30754" y="1714"/>
                  </a:lnTo>
                  <a:lnTo>
                    <a:pt x="30441" y="1570"/>
                  </a:lnTo>
                  <a:lnTo>
                    <a:pt x="30114" y="1426"/>
                  </a:lnTo>
                  <a:lnTo>
                    <a:pt x="29774" y="1295"/>
                  </a:lnTo>
                  <a:lnTo>
                    <a:pt x="29447" y="1164"/>
                  </a:lnTo>
                  <a:lnTo>
                    <a:pt x="29107" y="1047"/>
                  </a:lnTo>
                  <a:lnTo>
                    <a:pt x="28754" y="929"/>
                  </a:lnTo>
                  <a:lnTo>
                    <a:pt x="28414" y="825"/>
                  </a:lnTo>
                  <a:lnTo>
                    <a:pt x="27695" y="641"/>
                  </a:lnTo>
                  <a:lnTo>
                    <a:pt x="26976" y="485"/>
                  </a:lnTo>
                  <a:lnTo>
                    <a:pt x="26243" y="341"/>
                  </a:lnTo>
                  <a:lnTo>
                    <a:pt x="25498" y="236"/>
                  </a:lnTo>
                  <a:lnTo>
                    <a:pt x="24753" y="145"/>
                  </a:lnTo>
                  <a:lnTo>
                    <a:pt x="24007" y="79"/>
                  </a:lnTo>
                  <a:lnTo>
                    <a:pt x="23275" y="40"/>
                  </a:lnTo>
                  <a:lnTo>
                    <a:pt x="22543" y="14"/>
                  </a:lnTo>
                  <a:lnTo>
                    <a:pt x="218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70" name="Google Shape;1765;p38"/>
            <p:cNvSpPr/>
            <p:nvPr/>
          </p:nvSpPr>
          <p:spPr>
            <a:xfrm>
              <a:off x="3777950" y="2841150"/>
              <a:ext cx="664275" cy="2440250"/>
            </a:xfrm>
            <a:custGeom>
              <a:avLst/>
              <a:gdLst/>
              <a:ahLst/>
              <a:cxnLst/>
              <a:rect l="l" t="t" r="r" b="b"/>
              <a:pathLst>
                <a:path w="26571" h="97610" extrusionOk="0">
                  <a:moveTo>
                    <a:pt x="13128" y="0"/>
                  </a:moveTo>
                  <a:lnTo>
                    <a:pt x="12775" y="26"/>
                  </a:lnTo>
                  <a:lnTo>
                    <a:pt x="12435" y="66"/>
                  </a:lnTo>
                  <a:lnTo>
                    <a:pt x="12096" y="131"/>
                  </a:lnTo>
                  <a:lnTo>
                    <a:pt x="11769" y="236"/>
                  </a:lnTo>
                  <a:lnTo>
                    <a:pt x="11455" y="353"/>
                  </a:lnTo>
                  <a:lnTo>
                    <a:pt x="11141" y="497"/>
                  </a:lnTo>
                  <a:lnTo>
                    <a:pt x="10840" y="654"/>
                  </a:lnTo>
                  <a:lnTo>
                    <a:pt x="10540" y="850"/>
                  </a:lnTo>
                  <a:lnTo>
                    <a:pt x="10252" y="1046"/>
                  </a:lnTo>
                  <a:lnTo>
                    <a:pt x="9977" y="1282"/>
                  </a:lnTo>
                  <a:lnTo>
                    <a:pt x="9703" y="1530"/>
                  </a:lnTo>
                  <a:lnTo>
                    <a:pt x="9441" y="1792"/>
                  </a:lnTo>
                  <a:lnTo>
                    <a:pt x="9193" y="2079"/>
                  </a:lnTo>
                  <a:lnTo>
                    <a:pt x="8944" y="2367"/>
                  </a:lnTo>
                  <a:lnTo>
                    <a:pt x="8696" y="2694"/>
                  </a:lnTo>
                  <a:lnTo>
                    <a:pt x="8474" y="3021"/>
                  </a:lnTo>
                  <a:lnTo>
                    <a:pt x="8238" y="3361"/>
                  </a:lnTo>
                  <a:lnTo>
                    <a:pt x="8029" y="3714"/>
                  </a:lnTo>
                  <a:lnTo>
                    <a:pt x="7820" y="4093"/>
                  </a:lnTo>
                  <a:lnTo>
                    <a:pt x="7611" y="4472"/>
                  </a:lnTo>
                  <a:lnTo>
                    <a:pt x="7414" y="4864"/>
                  </a:lnTo>
                  <a:lnTo>
                    <a:pt x="7231" y="5270"/>
                  </a:lnTo>
                  <a:lnTo>
                    <a:pt x="7048" y="5688"/>
                  </a:lnTo>
                  <a:lnTo>
                    <a:pt x="6865" y="6107"/>
                  </a:lnTo>
                  <a:lnTo>
                    <a:pt x="6695" y="6538"/>
                  </a:lnTo>
                  <a:lnTo>
                    <a:pt x="6538" y="6970"/>
                  </a:lnTo>
                  <a:lnTo>
                    <a:pt x="6225" y="7859"/>
                  </a:lnTo>
                  <a:lnTo>
                    <a:pt x="5937" y="8774"/>
                  </a:lnTo>
                  <a:lnTo>
                    <a:pt x="5675" y="9689"/>
                  </a:lnTo>
                  <a:lnTo>
                    <a:pt x="5440" y="10618"/>
                  </a:lnTo>
                  <a:lnTo>
                    <a:pt x="5218" y="11533"/>
                  </a:lnTo>
                  <a:lnTo>
                    <a:pt x="5035" y="12448"/>
                  </a:lnTo>
                  <a:lnTo>
                    <a:pt x="4852" y="13350"/>
                  </a:lnTo>
                  <a:lnTo>
                    <a:pt x="4695" y="14240"/>
                  </a:lnTo>
                  <a:lnTo>
                    <a:pt x="4564" y="15089"/>
                  </a:lnTo>
                  <a:lnTo>
                    <a:pt x="4433" y="15913"/>
                  </a:lnTo>
                  <a:lnTo>
                    <a:pt x="4329" y="16685"/>
                  </a:lnTo>
                  <a:lnTo>
                    <a:pt x="4250" y="17417"/>
                  </a:lnTo>
                  <a:lnTo>
                    <a:pt x="4172" y="18097"/>
                  </a:lnTo>
                  <a:lnTo>
                    <a:pt x="3989" y="19914"/>
                  </a:lnTo>
                  <a:lnTo>
                    <a:pt x="3793" y="21745"/>
                  </a:lnTo>
                  <a:lnTo>
                    <a:pt x="3374" y="25432"/>
                  </a:lnTo>
                  <a:lnTo>
                    <a:pt x="2930" y="29146"/>
                  </a:lnTo>
                  <a:lnTo>
                    <a:pt x="2485" y="32885"/>
                  </a:lnTo>
                  <a:lnTo>
                    <a:pt x="2040" y="36651"/>
                  </a:lnTo>
                  <a:lnTo>
                    <a:pt x="1622" y="40430"/>
                  </a:lnTo>
                  <a:lnTo>
                    <a:pt x="1413" y="42313"/>
                  </a:lnTo>
                  <a:lnTo>
                    <a:pt x="1217" y="44209"/>
                  </a:lnTo>
                  <a:lnTo>
                    <a:pt x="1034" y="46105"/>
                  </a:lnTo>
                  <a:lnTo>
                    <a:pt x="851" y="47988"/>
                  </a:lnTo>
                  <a:lnTo>
                    <a:pt x="694" y="49884"/>
                  </a:lnTo>
                  <a:lnTo>
                    <a:pt x="537" y="51780"/>
                  </a:lnTo>
                  <a:lnTo>
                    <a:pt x="406" y="53676"/>
                  </a:lnTo>
                  <a:lnTo>
                    <a:pt x="288" y="55559"/>
                  </a:lnTo>
                  <a:lnTo>
                    <a:pt x="184" y="57441"/>
                  </a:lnTo>
                  <a:lnTo>
                    <a:pt x="105" y="59324"/>
                  </a:lnTo>
                  <a:lnTo>
                    <a:pt x="53" y="61207"/>
                  </a:lnTo>
                  <a:lnTo>
                    <a:pt x="14" y="63090"/>
                  </a:lnTo>
                  <a:lnTo>
                    <a:pt x="1" y="64960"/>
                  </a:lnTo>
                  <a:lnTo>
                    <a:pt x="14" y="66817"/>
                  </a:lnTo>
                  <a:lnTo>
                    <a:pt x="53" y="68673"/>
                  </a:lnTo>
                  <a:lnTo>
                    <a:pt x="131" y="70530"/>
                  </a:lnTo>
                  <a:lnTo>
                    <a:pt x="223" y="72374"/>
                  </a:lnTo>
                  <a:lnTo>
                    <a:pt x="288" y="73289"/>
                  </a:lnTo>
                  <a:lnTo>
                    <a:pt x="354" y="74204"/>
                  </a:lnTo>
                  <a:lnTo>
                    <a:pt x="432" y="75120"/>
                  </a:lnTo>
                  <a:lnTo>
                    <a:pt x="524" y="76035"/>
                  </a:lnTo>
                  <a:lnTo>
                    <a:pt x="615" y="76937"/>
                  </a:lnTo>
                  <a:lnTo>
                    <a:pt x="720" y="77853"/>
                  </a:lnTo>
                  <a:lnTo>
                    <a:pt x="772" y="78284"/>
                  </a:lnTo>
                  <a:lnTo>
                    <a:pt x="851" y="78729"/>
                  </a:lnTo>
                  <a:lnTo>
                    <a:pt x="942" y="79199"/>
                  </a:lnTo>
                  <a:lnTo>
                    <a:pt x="1060" y="79670"/>
                  </a:lnTo>
                  <a:lnTo>
                    <a:pt x="1190" y="80167"/>
                  </a:lnTo>
                  <a:lnTo>
                    <a:pt x="1334" y="80664"/>
                  </a:lnTo>
                  <a:lnTo>
                    <a:pt x="1491" y="81187"/>
                  </a:lnTo>
                  <a:lnTo>
                    <a:pt x="1661" y="81710"/>
                  </a:lnTo>
                  <a:lnTo>
                    <a:pt x="1857" y="82233"/>
                  </a:lnTo>
                  <a:lnTo>
                    <a:pt x="2053" y="82782"/>
                  </a:lnTo>
                  <a:lnTo>
                    <a:pt x="2276" y="83318"/>
                  </a:lnTo>
                  <a:lnTo>
                    <a:pt x="2511" y="83867"/>
                  </a:lnTo>
                  <a:lnTo>
                    <a:pt x="2760" y="84430"/>
                  </a:lnTo>
                  <a:lnTo>
                    <a:pt x="3021" y="84979"/>
                  </a:lnTo>
                  <a:lnTo>
                    <a:pt x="3283" y="85541"/>
                  </a:lnTo>
                  <a:lnTo>
                    <a:pt x="3570" y="86103"/>
                  </a:lnTo>
                  <a:lnTo>
                    <a:pt x="3871" y="86665"/>
                  </a:lnTo>
                  <a:lnTo>
                    <a:pt x="4172" y="87215"/>
                  </a:lnTo>
                  <a:lnTo>
                    <a:pt x="4486" y="87777"/>
                  </a:lnTo>
                  <a:lnTo>
                    <a:pt x="4812" y="88326"/>
                  </a:lnTo>
                  <a:lnTo>
                    <a:pt x="5152" y="88875"/>
                  </a:lnTo>
                  <a:lnTo>
                    <a:pt x="5505" y="89411"/>
                  </a:lnTo>
                  <a:lnTo>
                    <a:pt x="5858" y="89947"/>
                  </a:lnTo>
                  <a:lnTo>
                    <a:pt x="6225" y="90470"/>
                  </a:lnTo>
                  <a:lnTo>
                    <a:pt x="6604" y="90980"/>
                  </a:lnTo>
                  <a:lnTo>
                    <a:pt x="6983" y="91477"/>
                  </a:lnTo>
                  <a:lnTo>
                    <a:pt x="7375" y="91974"/>
                  </a:lnTo>
                  <a:lnTo>
                    <a:pt x="7767" y="92458"/>
                  </a:lnTo>
                  <a:lnTo>
                    <a:pt x="8173" y="92916"/>
                  </a:lnTo>
                  <a:lnTo>
                    <a:pt x="8578" y="93373"/>
                  </a:lnTo>
                  <a:lnTo>
                    <a:pt x="8997" y="93805"/>
                  </a:lnTo>
                  <a:lnTo>
                    <a:pt x="9415" y="94223"/>
                  </a:lnTo>
                  <a:lnTo>
                    <a:pt x="9847" y="94615"/>
                  </a:lnTo>
                  <a:lnTo>
                    <a:pt x="10278" y="94995"/>
                  </a:lnTo>
                  <a:lnTo>
                    <a:pt x="10710" y="95348"/>
                  </a:lnTo>
                  <a:lnTo>
                    <a:pt x="11154" y="95688"/>
                  </a:lnTo>
                  <a:lnTo>
                    <a:pt x="11599" y="96001"/>
                  </a:lnTo>
                  <a:lnTo>
                    <a:pt x="12043" y="96289"/>
                  </a:lnTo>
                  <a:lnTo>
                    <a:pt x="12488" y="96551"/>
                  </a:lnTo>
                  <a:lnTo>
                    <a:pt x="12932" y="96786"/>
                  </a:lnTo>
                  <a:lnTo>
                    <a:pt x="13390" y="96995"/>
                  </a:lnTo>
                  <a:lnTo>
                    <a:pt x="13848" y="97178"/>
                  </a:lnTo>
                  <a:lnTo>
                    <a:pt x="14305" y="97322"/>
                  </a:lnTo>
                  <a:lnTo>
                    <a:pt x="14750" y="97440"/>
                  </a:lnTo>
                  <a:lnTo>
                    <a:pt x="14985" y="97492"/>
                  </a:lnTo>
                  <a:lnTo>
                    <a:pt x="15208" y="97531"/>
                  </a:lnTo>
                  <a:lnTo>
                    <a:pt x="15443" y="97557"/>
                  </a:lnTo>
                  <a:lnTo>
                    <a:pt x="15665" y="97584"/>
                  </a:lnTo>
                  <a:lnTo>
                    <a:pt x="15901" y="97597"/>
                  </a:lnTo>
                  <a:lnTo>
                    <a:pt x="16123" y="97610"/>
                  </a:lnTo>
                  <a:lnTo>
                    <a:pt x="16345" y="97597"/>
                  </a:lnTo>
                  <a:lnTo>
                    <a:pt x="16580" y="97597"/>
                  </a:lnTo>
                  <a:lnTo>
                    <a:pt x="16803" y="97571"/>
                  </a:lnTo>
                  <a:lnTo>
                    <a:pt x="17025" y="97544"/>
                  </a:lnTo>
                  <a:lnTo>
                    <a:pt x="17247" y="97505"/>
                  </a:lnTo>
                  <a:lnTo>
                    <a:pt x="17483" y="97453"/>
                  </a:lnTo>
                  <a:lnTo>
                    <a:pt x="17705" y="97387"/>
                  </a:lnTo>
                  <a:lnTo>
                    <a:pt x="17927" y="97322"/>
                  </a:lnTo>
                  <a:lnTo>
                    <a:pt x="18150" y="97244"/>
                  </a:lnTo>
                  <a:lnTo>
                    <a:pt x="18372" y="97152"/>
                  </a:lnTo>
                  <a:lnTo>
                    <a:pt x="18594" y="97061"/>
                  </a:lnTo>
                  <a:lnTo>
                    <a:pt x="18816" y="96943"/>
                  </a:lnTo>
                  <a:lnTo>
                    <a:pt x="19039" y="96825"/>
                  </a:lnTo>
                  <a:lnTo>
                    <a:pt x="19248" y="96694"/>
                  </a:lnTo>
                  <a:lnTo>
                    <a:pt x="19470" y="96551"/>
                  </a:lnTo>
                  <a:lnTo>
                    <a:pt x="19692" y="96407"/>
                  </a:lnTo>
                  <a:lnTo>
                    <a:pt x="19902" y="96237"/>
                  </a:lnTo>
                  <a:lnTo>
                    <a:pt x="20124" y="96067"/>
                  </a:lnTo>
                  <a:lnTo>
                    <a:pt x="20333" y="95871"/>
                  </a:lnTo>
                  <a:lnTo>
                    <a:pt x="20542" y="95675"/>
                  </a:lnTo>
                  <a:lnTo>
                    <a:pt x="20752" y="95465"/>
                  </a:lnTo>
                  <a:lnTo>
                    <a:pt x="20961" y="95243"/>
                  </a:lnTo>
                  <a:lnTo>
                    <a:pt x="21170" y="95021"/>
                  </a:lnTo>
                  <a:lnTo>
                    <a:pt x="21379" y="94772"/>
                  </a:lnTo>
                  <a:lnTo>
                    <a:pt x="21588" y="94511"/>
                  </a:lnTo>
                  <a:lnTo>
                    <a:pt x="21785" y="94249"/>
                  </a:lnTo>
                  <a:lnTo>
                    <a:pt x="21994" y="93962"/>
                  </a:lnTo>
                  <a:lnTo>
                    <a:pt x="22190" y="93661"/>
                  </a:lnTo>
                  <a:lnTo>
                    <a:pt x="22386" y="93360"/>
                  </a:lnTo>
                  <a:lnTo>
                    <a:pt x="22595" y="93033"/>
                  </a:lnTo>
                  <a:lnTo>
                    <a:pt x="22778" y="92706"/>
                  </a:lnTo>
                  <a:lnTo>
                    <a:pt x="22974" y="92353"/>
                  </a:lnTo>
                  <a:lnTo>
                    <a:pt x="23171" y="92000"/>
                  </a:lnTo>
                  <a:lnTo>
                    <a:pt x="23354" y="91621"/>
                  </a:lnTo>
                  <a:lnTo>
                    <a:pt x="23589" y="91137"/>
                  </a:lnTo>
                  <a:lnTo>
                    <a:pt x="23824" y="90654"/>
                  </a:lnTo>
                  <a:lnTo>
                    <a:pt x="24034" y="90157"/>
                  </a:lnTo>
                  <a:lnTo>
                    <a:pt x="24230" y="89660"/>
                  </a:lnTo>
                  <a:lnTo>
                    <a:pt x="24426" y="89150"/>
                  </a:lnTo>
                  <a:lnTo>
                    <a:pt x="24609" y="88653"/>
                  </a:lnTo>
                  <a:lnTo>
                    <a:pt x="24792" y="88143"/>
                  </a:lnTo>
                  <a:lnTo>
                    <a:pt x="24949" y="87633"/>
                  </a:lnTo>
                  <a:lnTo>
                    <a:pt x="25106" y="87110"/>
                  </a:lnTo>
                  <a:lnTo>
                    <a:pt x="25250" y="86600"/>
                  </a:lnTo>
                  <a:lnTo>
                    <a:pt x="25393" y="86077"/>
                  </a:lnTo>
                  <a:lnTo>
                    <a:pt x="25511" y="85554"/>
                  </a:lnTo>
                  <a:lnTo>
                    <a:pt x="25629" y="85031"/>
                  </a:lnTo>
                  <a:lnTo>
                    <a:pt x="25746" y="84495"/>
                  </a:lnTo>
                  <a:lnTo>
                    <a:pt x="25851" y="83972"/>
                  </a:lnTo>
                  <a:lnTo>
                    <a:pt x="25943" y="83436"/>
                  </a:lnTo>
                  <a:lnTo>
                    <a:pt x="26113" y="82364"/>
                  </a:lnTo>
                  <a:lnTo>
                    <a:pt x="26256" y="81278"/>
                  </a:lnTo>
                  <a:lnTo>
                    <a:pt x="26361" y="80193"/>
                  </a:lnTo>
                  <a:lnTo>
                    <a:pt x="26453" y="79095"/>
                  </a:lnTo>
                  <a:lnTo>
                    <a:pt x="26505" y="77983"/>
                  </a:lnTo>
                  <a:lnTo>
                    <a:pt x="26544" y="76885"/>
                  </a:lnTo>
                  <a:lnTo>
                    <a:pt x="26570" y="75773"/>
                  </a:lnTo>
                  <a:lnTo>
                    <a:pt x="26557" y="74662"/>
                  </a:lnTo>
                  <a:lnTo>
                    <a:pt x="26544" y="73538"/>
                  </a:lnTo>
                  <a:lnTo>
                    <a:pt x="26505" y="72426"/>
                  </a:lnTo>
                  <a:lnTo>
                    <a:pt x="26453" y="71302"/>
                  </a:lnTo>
                  <a:lnTo>
                    <a:pt x="26387" y="70190"/>
                  </a:lnTo>
                  <a:lnTo>
                    <a:pt x="26309" y="69066"/>
                  </a:lnTo>
                  <a:lnTo>
                    <a:pt x="26230" y="67954"/>
                  </a:lnTo>
                  <a:lnTo>
                    <a:pt x="26034" y="65731"/>
                  </a:lnTo>
                  <a:lnTo>
                    <a:pt x="25825" y="63535"/>
                  </a:lnTo>
                  <a:lnTo>
                    <a:pt x="25603" y="61364"/>
                  </a:lnTo>
                  <a:lnTo>
                    <a:pt x="25393" y="59220"/>
                  </a:lnTo>
                  <a:lnTo>
                    <a:pt x="25197" y="57115"/>
                  </a:lnTo>
                  <a:lnTo>
                    <a:pt x="24910" y="53702"/>
                  </a:lnTo>
                  <a:lnTo>
                    <a:pt x="24557" y="49871"/>
                  </a:lnTo>
                  <a:lnTo>
                    <a:pt x="24177" y="45726"/>
                  </a:lnTo>
                  <a:lnTo>
                    <a:pt x="23772" y="41358"/>
                  </a:lnTo>
                  <a:lnTo>
                    <a:pt x="23327" y="36834"/>
                  </a:lnTo>
                  <a:lnTo>
                    <a:pt x="22857" y="32258"/>
                  </a:lnTo>
                  <a:lnTo>
                    <a:pt x="22386" y="27707"/>
                  </a:lnTo>
                  <a:lnTo>
                    <a:pt x="21889" y="23262"/>
                  </a:lnTo>
                  <a:lnTo>
                    <a:pt x="21641" y="21117"/>
                  </a:lnTo>
                  <a:lnTo>
                    <a:pt x="21379" y="19025"/>
                  </a:lnTo>
                  <a:lnTo>
                    <a:pt x="21131" y="17012"/>
                  </a:lnTo>
                  <a:lnTo>
                    <a:pt x="20882" y="15063"/>
                  </a:lnTo>
                  <a:lnTo>
                    <a:pt x="20634" y="13220"/>
                  </a:lnTo>
                  <a:lnTo>
                    <a:pt x="20385" y="11481"/>
                  </a:lnTo>
                  <a:lnTo>
                    <a:pt x="20137" y="9859"/>
                  </a:lnTo>
                  <a:lnTo>
                    <a:pt x="19889" y="8356"/>
                  </a:lnTo>
                  <a:lnTo>
                    <a:pt x="19653" y="6996"/>
                  </a:lnTo>
                  <a:lnTo>
                    <a:pt x="19418" y="5767"/>
                  </a:lnTo>
                  <a:lnTo>
                    <a:pt x="19182" y="4707"/>
                  </a:lnTo>
                  <a:lnTo>
                    <a:pt x="19065" y="4237"/>
                  </a:lnTo>
                  <a:lnTo>
                    <a:pt x="18960" y="3818"/>
                  </a:lnTo>
                  <a:lnTo>
                    <a:pt x="18843" y="3439"/>
                  </a:lnTo>
                  <a:lnTo>
                    <a:pt x="18738" y="3099"/>
                  </a:lnTo>
                  <a:lnTo>
                    <a:pt x="18633" y="2811"/>
                  </a:lnTo>
                  <a:lnTo>
                    <a:pt x="18529" y="2576"/>
                  </a:lnTo>
                  <a:lnTo>
                    <a:pt x="18424" y="2393"/>
                  </a:lnTo>
                  <a:lnTo>
                    <a:pt x="18319" y="2249"/>
                  </a:lnTo>
                  <a:lnTo>
                    <a:pt x="18267" y="2210"/>
                  </a:lnTo>
                  <a:lnTo>
                    <a:pt x="18228" y="2171"/>
                  </a:lnTo>
                  <a:lnTo>
                    <a:pt x="18176" y="2145"/>
                  </a:lnTo>
                  <a:lnTo>
                    <a:pt x="18123" y="2145"/>
                  </a:lnTo>
                  <a:lnTo>
                    <a:pt x="17653" y="1779"/>
                  </a:lnTo>
                  <a:lnTo>
                    <a:pt x="17195" y="1452"/>
                  </a:lnTo>
                  <a:lnTo>
                    <a:pt x="16750" y="1164"/>
                  </a:lnTo>
                  <a:lnTo>
                    <a:pt x="16306" y="902"/>
                  </a:lnTo>
                  <a:lnTo>
                    <a:pt x="15874" y="680"/>
                  </a:lnTo>
                  <a:lnTo>
                    <a:pt x="15456" y="497"/>
                  </a:lnTo>
                  <a:lnTo>
                    <a:pt x="15051" y="340"/>
                  </a:lnTo>
                  <a:lnTo>
                    <a:pt x="14645" y="209"/>
                  </a:lnTo>
                  <a:lnTo>
                    <a:pt x="14253" y="118"/>
                  </a:lnTo>
                  <a:lnTo>
                    <a:pt x="13874" y="53"/>
                  </a:lnTo>
                  <a:lnTo>
                    <a:pt x="13495" y="13"/>
                  </a:lnTo>
                  <a:lnTo>
                    <a:pt x="131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71" name="Google Shape;1766;p38"/>
            <p:cNvSpPr/>
            <p:nvPr/>
          </p:nvSpPr>
          <p:spPr>
            <a:xfrm>
              <a:off x="3696550" y="4820800"/>
              <a:ext cx="889825" cy="502775"/>
            </a:xfrm>
            <a:custGeom>
              <a:avLst/>
              <a:gdLst/>
              <a:ahLst/>
              <a:cxnLst/>
              <a:rect l="l" t="t" r="r" b="b"/>
              <a:pathLst>
                <a:path w="35593" h="20111" extrusionOk="0">
                  <a:moveTo>
                    <a:pt x="21811" y="0"/>
                  </a:moveTo>
                  <a:lnTo>
                    <a:pt x="21105" y="13"/>
                  </a:lnTo>
                  <a:lnTo>
                    <a:pt x="20399" y="53"/>
                  </a:lnTo>
                  <a:lnTo>
                    <a:pt x="19719" y="92"/>
                  </a:lnTo>
                  <a:lnTo>
                    <a:pt x="19065" y="157"/>
                  </a:lnTo>
                  <a:lnTo>
                    <a:pt x="18424" y="236"/>
                  </a:lnTo>
                  <a:lnTo>
                    <a:pt x="17797" y="223"/>
                  </a:lnTo>
                  <a:lnTo>
                    <a:pt x="17143" y="223"/>
                  </a:lnTo>
                  <a:lnTo>
                    <a:pt x="16476" y="236"/>
                  </a:lnTo>
                  <a:lnTo>
                    <a:pt x="15783" y="249"/>
                  </a:lnTo>
                  <a:lnTo>
                    <a:pt x="15090" y="275"/>
                  </a:lnTo>
                  <a:lnTo>
                    <a:pt x="14397" y="314"/>
                  </a:lnTo>
                  <a:lnTo>
                    <a:pt x="13678" y="366"/>
                  </a:lnTo>
                  <a:lnTo>
                    <a:pt x="12972" y="432"/>
                  </a:lnTo>
                  <a:lnTo>
                    <a:pt x="12253" y="523"/>
                  </a:lnTo>
                  <a:lnTo>
                    <a:pt x="11533" y="615"/>
                  </a:lnTo>
                  <a:lnTo>
                    <a:pt x="10814" y="732"/>
                  </a:lnTo>
                  <a:lnTo>
                    <a:pt x="10108" y="876"/>
                  </a:lnTo>
                  <a:lnTo>
                    <a:pt x="9402" y="1020"/>
                  </a:lnTo>
                  <a:lnTo>
                    <a:pt x="8709" y="1203"/>
                  </a:lnTo>
                  <a:lnTo>
                    <a:pt x="8016" y="1399"/>
                  </a:lnTo>
                  <a:lnTo>
                    <a:pt x="7349" y="1609"/>
                  </a:lnTo>
                  <a:lnTo>
                    <a:pt x="6682" y="1857"/>
                  </a:lnTo>
                  <a:lnTo>
                    <a:pt x="6042" y="2118"/>
                  </a:lnTo>
                  <a:lnTo>
                    <a:pt x="5728" y="2262"/>
                  </a:lnTo>
                  <a:lnTo>
                    <a:pt x="5414" y="2406"/>
                  </a:lnTo>
                  <a:lnTo>
                    <a:pt x="5113" y="2563"/>
                  </a:lnTo>
                  <a:lnTo>
                    <a:pt x="4826" y="2733"/>
                  </a:lnTo>
                  <a:lnTo>
                    <a:pt x="4525" y="2903"/>
                  </a:lnTo>
                  <a:lnTo>
                    <a:pt x="4250" y="3073"/>
                  </a:lnTo>
                  <a:lnTo>
                    <a:pt x="3963" y="3256"/>
                  </a:lnTo>
                  <a:lnTo>
                    <a:pt x="3688" y="3452"/>
                  </a:lnTo>
                  <a:lnTo>
                    <a:pt x="3427" y="3648"/>
                  </a:lnTo>
                  <a:lnTo>
                    <a:pt x="3178" y="3858"/>
                  </a:lnTo>
                  <a:lnTo>
                    <a:pt x="2917" y="4067"/>
                  </a:lnTo>
                  <a:lnTo>
                    <a:pt x="2681" y="4289"/>
                  </a:lnTo>
                  <a:lnTo>
                    <a:pt x="2446" y="4511"/>
                  </a:lnTo>
                  <a:lnTo>
                    <a:pt x="2224" y="4747"/>
                  </a:lnTo>
                  <a:lnTo>
                    <a:pt x="2001" y="4995"/>
                  </a:lnTo>
                  <a:lnTo>
                    <a:pt x="1805" y="5244"/>
                  </a:lnTo>
                  <a:lnTo>
                    <a:pt x="1596" y="5505"/>
                  </a:lnTo>
                  <a:lnTo>
                    <a:pt x="1413" y="5780"/>
                  </a:lnTo>
                  <a:lnTo>
                    <a:pt x="1230" y="6054"/>
                  </a:lnTo>
                  <a:lnTo>
                    <a:pt x="1060" y="6342"/>
                  </a:lnTo>
                  <a:lnTo>
                    <a:pt x="903" y="6643"/>
                  </a:lnTo>
                  <a:lnTo>
                    <a:pt x="759" y="6943"/>
                  </a:lnTo>
                  <a:lnTo>
                    <a:pt x="628" y="7257"/>
                  </a:lnTo>
                  <a:lnTo>
                    <a:pt x="498" y="7584"/>
                  </a:lnTo>
                  <a:lnTo>
                    <a:pt x="380" y="7924"/>
                  </a:lnTo>
                  <a:lnTo>
                    <a:pt x="288" y="8264"/>
                  </a:lnTo>
                  <a:lnTo>
                    <a:pt x="197" y="8617"/>
                  </a:lnTo>
                  <a:lnTo>
                    <a:pt x="118" y="8983"/>
                  </a:lnTo>
                  <a:lnTo>
                    <a:pt x="66" y="9310"/>
                  </a:lnTo>
                  <a:lnTo>
                    <a:pt x="27" y="9624"/>
                  </a:lnTo>
                  <a:lnTo>
                    <a:pt x="14" y="9951"/>
                  </a:lnTo>
                  <a:lnTo>
                    <a:pt x="1" y="10265"/>
                  </a:lnTo>
                  <a:lnTo>
                    <a:pt x="27" y="10578"/>
                  </a:lnTo>
                  <a:lnTo>
                    <a:pt x="53" y="10879"/>
                  </a:lnTo>
                  <a:lnTo>
                    <a:pt x="105" y="11180"/>
                  </a:lnTo>
                  <a:lnTo>
                    <a:pt x="158" y="11481"/>
                  </a:lnTo>
                  <a:lnTo>
                    <a:pt x="236" y="11781"/>
                  </a:lnTo>
                  <a:lnTo>
                    <a:pt x="328" y="12069"/>
                  </a:lnTo>
                  <a:lnTo>
                    <a:pt x="432" y="12357"/>
                  </a:lnTo>
                  <a:lnTo>
                    <a:pt x="550" y="12631"/>
                  </a:lnTo>
                  <a:lnTo>
                    <a:pt x="681" y="12906"/>
                  </a:lnTo>
                  <a:lnTo>
                    <a:pt x="811" y="13180"/>
                  </a:lnTo>
                  <a:lnTo>
                    <a:pt x="968" y="13442"/>
                  </a:lnTo>
                  <a:lnTo>
                    <a:pt x="1125" y="13703"/>
                  </a:lnTo>
                  <a:lnTo>
                    <a:pt x="1308" y="13965"/>
                  </a:lnTo>
                  <a:lnTo>
                    <a:pt x="1478" y="14213"/>
                  </a:lnTo>
                  <a:lnTo>
                    <a:pt x="1674" y="14449"/>
                  </a:lnTo>
                  <a:lnTo>
                    <a:pt x="1871" y="14697"/>
                  </a:lnTo>
                  <a:lnTo>
                    <a:pt x="2080" y="14920"/>
                  </a:lnTo>
                  <a:lnTo>
                    <a:pt x="2289" y="15155"/>
                  </a:lnTo>
                  <a:lnTo>
                    <a:pt x="2511" y="15377"/>
                  </a:lnTo>
                  <a:lnTo>
                    <a:pt x="2747" y="15586"/>
                  </a:lnTo>
                  <a:lnTo>
                    <a:pt x="2969" y="15796"/>
                  </a:lnTo>
                  <a:lnTo>
                    <a:pt x="3217" y="15992"/>
                  </a:lnTo>
                  <a:lnTo>
                    <a:pt x="3701" y="16384"/>
                  </a:lnTo>
                  <a:lnTo>
                    <a:pt x="4211" y="16737"/>
                  </a:lnTo>
                  <a:lnTo>
                    <a:pt x="4721" y="17077"/>
                  </a:lnTo>
                  <a:lnTo>
                    <a:pt x="5087" y="17299"/>
                  </a:lnTo>
                  <a:lnTo>
                    <a:pt x="5466" y="17508"/>
                  </a:lnTo>
                  <a:lnTo>
                    <a:pt x="5846" y="17705"/>
                  </a:lnTo>
                  <a:lnTo>
                    <a:pt x="6238" y="17888"/>
                  </a:lnTo>
                  <a:lnTo>
                    <a:pt x="6630" y="18071"/>
                  </a:lnTo>
                  <a:lnTo>
                    <a:pt x="7022" y="18241"/>
                  </a:lnTo>
                  <a:lnTo>
                    <a:pt x="7428" y="18398"/>
                  </a:lnTo>
                  <a:lnTo>
                    <a:pt x="7833" y="18541"/>
                  </a:lnTo>
                  <a:lnTo>
                    <a:pt x="8251" y="18685"/>
                  </a:lnTo>
                  <a:lnTo>
                    <a:pt x="8657" y="18816"/>
                  </a:lnTo>
                  <a:lnTo>
                    <a:pt x="9075" y="18947"/>
                  </a:lnTo>
                  <a:lnTo>
                    <a:pt x="9507" y="19064"/>
                  </a:lnTo>
                  <a:lnTo>
                    <a:pt x="9925" y="19169"/>
                  </a:lnTo>
                  <a:lnTo>
                    <a:pt x="10357" y="19274"/>
                  </a:lnTo>
                  <a:lnTo>
                    <a:pt x="11220" y="19444"/>
                  </a:lnTo>
                  <a:lnTo>
                    <a:pt x="12096" y="19601"/>
                  </a:lnTo>
                  <a:lnTo>
                    <a:pt x="12959" y="19731"/>
                  </a:lnTo>
                  <a:lnTo>
                    <a:pt x="13835" y="19836"/>
                  </a:lnTo>
                  <a:lnTo>
                    <a:pt x="14711" y="19927"/>
                  </a:lnTo>
                  <a:lnTo>
                    <a:pt x="15587" y="19993"/>
                  </a:lnTo>
                  <a:lnTo>
                    <a:pt x="16450" y="20045"/>
                  </a:lnTo>
                  <a:lnTo>
                    <a:pt x="17300" y="20084"/>
                  </a:lnTo>
                  <a:lnTo>
                    <a:pt x="18150" y="20111"/>
                  </a:lnTo>
                  <a:lnTo>
                    <a:pt x="18764" y="20111"/>
                  </a:lnTo>
                  <a:lnTo>
                    <a:pt x="19405" y="20097"/>
                  </a:lnTo>
                  <a:lnTo>
                    <a:pt x="20046" y="20084"/>
                  </a:lnTo>
                  <a:lnTo>
                    <a:pt x="20713" y="20032"/>
                  </a:lnTo>
                  <a:lnTo>
                    <a:pt x="21392" y="19980"/>
                  </a:lnTo>
                  <a:lnTo>
                    <a:pt x="22085" y="19901"/>
                  </a:lnTo>
                  <a:lnTo>
                    <a:pt x="22778" y="19810"/>
                  </a:lnTo>
                  <a:lnTo>
                    <a:pt x="23485" y="19692"/>
                  </a:lnTo>
                  <a:lnTo>
                    <a:pt x="24191" y="19561"/>
                  </a:lnTo>
                  <a:lnTo>
                    <a:pt x="24897" y="19418"/>
                  </a:lnTo>
                  <a:lnTo>
                    <a:pt x="25603" y="19248"/>
                  </a:lnTo>
                  <a:lnTo>
                    <a:pt x="26296" y="19051"/>
                  </a:lnTo>
                  <a:lnTo>
                    <a:pt x="26989" y="18842"/>
                  </a:lnTo>
                  <a:lnTo>
                    <a:pt x="27669" y="18594"/>
                  </a:lnTo>
                  <a:lnTo>
                    <a:pt x="28349" y="18345"/>
                  </a:lnTo>
                  <a:lnTo>
                    <a:pt x="29002" y="18058"/>
                  </a:lnTo>
                  <a:lnTo>
                    <a:pt x="29643" y="17757"/>
                  </a:lnTo>
                  <a:lnTo>
                    <a:pt x="29944" y="17587"/>
                  </a:lnTo>
                  <a:lnTo>
                    <a:pt x="30258" y="17417"/>
                  </a:lnTo>
                  <a:lnTo>
                    <a:pt x="30558" y="17247"/>
                  </a:lnTo>
                  <a:lnTo>
                    <a:pt x="30859" y="17064"/>
                  </a:lnTo>
                  <a:lnTo>
                    <a:pt x="31147" y="16881"/>
                  </a:lnTo>
                  <a:lnTo>
                    <a:pt x="31434" y="16685"/>
                  </a:lnTo>
                  <a:lnTo>
                    <a:pt x="31709" y="16489"/>
                  </a:lnTo>
                  <a:lnTo>
                    <a:pt x="31971" y="16279"/>
                  </a:lnTo>
                  <a:lnTo>
                    <a:pt x="32245" y="16070"/>
                  </a:lnTo>
                  <a:lnTo>
                    <a:pt x="32494" y="15848"/>
                  </a:lnTo>
                  <a:lnTo>
                    <a:pt x="32742" y="15613"/>
                  </a:lnTo>
                  <a:lnTo>
                    <a:pt x="32977" y="15377"/>
                  </a:lnTo>
                  <a:lnTo>
                    <a:pt x="33213" y="15142"/>
                  </a:lnTo>
                  <a:lnTo>
                    <a:pt x="33435" y="14893"/>
                  </a:lnTo>
                  <a:lnTo>
                    <a:pt x="33644" y="14645"/>
                  </a:lnTo>
                  <a:lnTo>
                    <a:pt x="33853" y="14370"/>
                  </a:lnTo>
                  <a:lnTo>
                    <a:pt x="34050" y="14109"/>
                  </a:lnTo>
                  <a:lnTo>
                    <a:pt x="34233" y="13834"/>
                  </a:lnTo>
                  <a:lnTo>
                    <a:pt x="34403" y="13547"/>
                  </a:lnTo>
                  <a:lnTo>
                    <a:pt x="34573" y="13259"/>
                  </a:lnTo>
                  <a:lnTo>
                    <a:pt x="34716" y="12958"/>
                  </a:lnTo>
                  <a:lnTo>
                    <a:pt x="34860" y="12644"/>
                  </a:lnTo>
                  <a:lnTo>
                    <a:pt x="34991" y="12331"/>
                  </a:lnTo>
                  <a:lnTo>
                    <a:pt x="35109" y="12017"/>
                  </a:lnTo>
                  <a:lnTo>
                    <a:pt x="35213" y="11677"/>
                  </a:lnTo>
                  <a:lnTo>
                    <a:pt x="35305" y="11337"/>
                  </a:lnTo>
                  <a:lnTo>
                    <a:pt x="35383" y="10997"/>
                  </a:lnTo>
                  <a:lnTo>
                    <a:pt x="35462" y="10644"/>
                  </a:lnTo>
                  <a:lnTo>
                    <a:pt x="35514" y="10278"/>
                  </a:lnTo>
                  <a:lnTo>
                    <a:pt x="35553" y="9912"/>
                  </a:lnTo>
                  <a:lnTo>
                    <a:pt x="35579" y="9480"/>
                  </a:lnTo>
                  <a:lnTo>
                    <a:pt x="35593" y="9075"/>
                  </a:lnTo>
                  <a:lnTo>
                    <a:pt x="35593" y="8669"/>
                  </a:lnTo>
                  <a:lnTo>
                    <a:pt x="35566" y="8277"/>
                  </a:lnTo>
                  <a:lnTo>
                    <a:pt x="35527" y="7898"/>
                  </a:lnTo>
                  <a:lnTo>
                    <a:pt x="35475" y="7532"/>
                  </a:lnTo>
                  <a:lnTo>
                    <a:pt x="35409" y="7166"/>
                  </a:lnTo>
                  <a:lnTo>
                    <a:pt x="35318" y="6813"/>
                  </a:lnTo>
                  <a:lnTo>
                    <a:pt x="35226" y="6486"/>
                  </a:lnTo>
                  <a:lnTo>
                    <a:pt x="35109" y="6159"/>
                  </a:lnTo>
                  <a:lnTo>
                    <a:pt x="34978" y="5832"/>
                  </a:lnTo>
                  <a:lnTo>
                    <a:pt x="34847" y="5531"/>
                  </a:lnTo>
                  <a:lnTo>
                    <a:pt x="34690" y="5230"/>
                  </a:lnTo>
                  <a:lnTo>
                    <a:pt x="34520" y="4943"/>
                  </a:lnTo>
                  <a:lnTo>
                    <a:pt x="34337" y="4668"/>
                  </a:lnTo>
                  <a:lnTo>
                    <a:pt x="34154" y="4394"/>
                  </a:lnTo>
                  <a:lnTo>
                    <a:pt x="33945" y="4132"/>
                  </a:lnTo>
                  <a:lnTo>
                    <a:pt x="33736" y="3884"/>
                  </a:lnTo>
                  <a:lnTo>
                    <a:pt x="33514" y="3648"/>
                  </a:lnTo>
                  <a:lnTo>
                    <a:pt x="33278" y="3413"/>
                  </a:lnTo>
                  <a:lnTo>
                    <a:pt x="33030" y="3191"/>
                  </a:lnTo>
                  <a:lnTo>
                    <a:pt x="32781" y="2981"/>
                  </a:lnTo>
                  <a:lnTo>
                    <a:pt x="32507" y="2772"/>
                  </a:lnTo>
                  <a:lnTo>
                    <a:pt x="32245" y="2576"/>
                  </a:lnTo>
                  <a:lnTo>
                    <a:pt x="31958" y="2380"/>
                  </a:lnTo>
                  <a:lnTo>
                    <a:pt x="31670" y="2197"/>
                  </a:lnTo>
                  <a:lnTo>
                    <a:pt x="31369" y="2027"/>
                  </a:lnTo>
                  <a:lnTo>
                    <a:pt x="31068" y="1870"/>
                  </a:lnTo>
                  <a:lnTo>
                    <a:pt x="30755" y="1713"/>
                  </a:lnTo>
                  <a:lnTo>
                    <a:pt x="30441" y="1556"/>
                  </a:lnTo>
                  <a:lnTo>
                    <a:pt x="30114" y="1425"/>
                  </a:lnTo>
                  <a:lnTo>
                    <a:pt x="29787" y="1282"/>
                  </a:lnTo>
                  <a:lnTo>
                    <a:pt x="29447" y="1164"/>
                  </a:lnTo>
                  <a:lnTo>
                    <a:pt x="29107" y="1046"/>
                  </a:lnTo>
                  <a:lnTo>
                    <a:pt x="28754" y="929"/>
                  </a:lnTo>
                  <a:lnTo>
                    <a:pt x="28414" y="824"/>
                  </a:lnTo>
                  <a:lnTo>
                    <a:pt x="27695" y="641"/>
                  </a:lnTo>
                  <a:lnTo>
                    <a:pt x="26976" y="471"/>
                  </a:lnTo>
                  <a:lnTo>
                    <a:pt x="26243" y="340"/>
                  </a:lnTo>
                  <a:lnTo>
                    <a:pt x="25498" y="223"/>
                  </a:lnTo>
                  <a:lnTo>
                    <a:pt x="24753" y="144"/>
                  </a:lnTo>
                  <a:lnTo>
                    <a:pt x="24021" y="79"/>
                  </a:lnTo>
                  <a:lnTo>
                    <a:pt x="23275" y="26"/>
                  </a:lnTo>
                  <a:lnTo>
                    <a:pt x="225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72" name="Google Shape;1767;p38"/>
            <p:cNvSpPr/>
            <p:nvPr/>
          </p:nvSpPr>
          <p:spPr>
            <a:xfrm>
              <a:off x="4809300" y="238125"/>
              <a:ext cx="1575300" cy="1900875"/>
            </a:xfrm>
            <a:custGeom>
              <a:avLst/>
              <a:gdLst/>
              <a:ahLst/>
              <a:cxnLst/>
              <a:rect l="l" t="t" r="r" b="b"/>
              <a:pathLst>
                <a:path w="63012" h="76035" extrusionOk="0">
                  <a:moveTo>
                    <a:pt x="23719" y="0"/>
                  </a:moveTo>
                  <a:lnTo>
                    <a:pt x="22922" y="13"/>
                  </a:lnTo>
                  <a:lnTo>
                    <a:pt x="22124" y="39"/>
                  </a:lnTo>
                  <a:lnTo>
                    <a:pt x="21326" y="118"/>
                  </a:lnTo>
                  <a:lnTo>
                    <a:pt x="20503" y="209"/>
                  </a:lnTo>
                  <a:lnTo>
                    <a:pt x="19679" y="340"/>
                  </a:lnTo>
                  <a:lnTo>
                    <a:pt x="18842" y="510"/>
                  </a:lnTo>
                  <a:lnTo>
                    <a:pt x="18005" y="693"/>
                  </a:lnTo>
                  <a:lnTo>
                    <a:pt x="17155" y="928"/>
                  </a:lnTo>
                  <a:lnTo>
                    <a:pt x="16292" y="1190"/>
                  </a:lnTo>
                  <a:lnTo>
                    <a:pt x="15416" y="1478"/>
                  </a:lnTo>
                  <a:lnTo>
                    <a:pt x="14540" y="1804"/>
                  </a:lnTo>
                  <a:lnTo>
                    <a:pt x="13651" y="2171"/>
                  </a:lnTo>
                  <a:lnTo>
                    <a:pt x="12762" y="2563"/>
                  </a:lnTo>
                  <a:lnTo>
                    <a:pt x="11847" y="2994"/>
                  </a:lnTo>
                  <a:lnTo>
                    <a:pt x="10931" y="3465"/>
                  </a:lnTo>
                  <a:lnTo>
                    <a:pt x="10016" y="3962"/>
                  </a:lnTo>
                  <a:lnTo>
                    <a:pt x="9807" y="4080"/>
                  </a:lnTo>
                  <a:lnTo>
                    <a:pt x="9218" y="4433"/>
                  </a:lnTo>
                  <a:lnTo>
                    <a:pt x="8787" y="4707"/>
                  </a:lnTo>
                  <a:lnTo>
                    <a:pt x="8303" y="5034"/>
                  </a:lnTo>
                  <a:lnTo>
                    <a:pt x="7741" y="5413"/>
                  </a:lnTo>
                  <a:lnTo>
                    <a:pt x="7113" y="5858"/>
                  </a:lnTo>
                  <a:lnTo>
                    <a:pt x="6433" y="6355"/>
                  </a:lnTo>
                  <a:lnTo>
                    <a:pt x="5714" y="6904"/>
                  </a:lnTo>
                  <a:lnTo>
                    <a:pt x="4956" y="7518"/>
                  </a:lnTo>
                  <a:lnTo>
                    <a:pt x="4158" y="8198"/>
                  </a:lnTo>
                  <a:lnTo>
                    <a:pt x="3334" y="8931"/>
                  </a:lnTo>
                  <a:lnTo>
                    <a:pt x="2916" y="9310"/>
                  </a:lnTo>
                  <a:lnTo>
                    <a:pt x="2484" y="9715"/>
                  </a:lnTo>
                  <a:lnTo>
                    <a:pt x="2066" y="10134"/>
                  </a:lnTo>
                  <a:lnTo>
                    <a:pt x="1635" y="10565"/>
                  </a:lnTo>
                  <a:lnTo>
                    <a:pt x="1203" y="11010"/>
                  </a:lnTo>
                  <a:lnTo>
                    <a:pt x="772" y="11467"/>
                  </a:lnTo>
                  <a:lnTo>
                    <a:pt x="667" y="11585"/>
                  </a:lnTo>
                  <a:lnTo>
                    <a:pt x="575" y="11716"/>
                  </a:lnTo>
                  <a:lnTo>
                    <a:pt x="484" y="11860"/>
                  </a:lnTo>
                  <a:lnTo>
                    <a:pt x="405" y="12003"/>
                  </a:lnTo>
                  <a:lnTo>
                    <a:pt x="340" y="12160"/>
                  </a:lnTo>
                  <a:lnTo>
                    <a:pt x="275" y="12317"/>
                  </a:lnTo>
                  <a:lnTo>
                    <a:pt x="209" y="12487"/>
                  </a:lnTo>
                  <a:lnTo>
                    <a:pt x="157" y="12670"/>
                  </a:lnTo>
                  <a:lnTo>
                    <a:pt x="118" y="12853"/>
                  </a:lnTo>
                  <a:lnTo>
                    <a:pt x="79" y="13049"/>
                  </a:lnTo>
                  <a:lnTo>
                    <a:pt x="52" y="13246"/>
                  </a:lnTo>
                  <a:lnTo>
                    <a:pt x="26" y="13455"/>
                  </a:lnTo>
                  <a:lnTo>
                    <a:pt x="0" y="13899"/>
                  </a:lnTo>
                  <a:lnTo>
                    <a:pt x="13" y="14370"/>
                  </a:lnTo>
                  <a:lnTo>
                    <a:pt x="39" y="14854"/>
                  </a:lnTo>
                  <a:lnTo>
                    <a:pt x="92" y="15377"/>
                  </a:lnTo>
                  <a:lnTo>
                    <a:pt x="170" y="15926"/>
                  </a:lnTo>
                  <a:lnTo>
                    <a:pt x="275" y="16501"/>
                  </a:lnTo>
                  <a:lnTo>
                    <a:pt x="405" y="17090"/>
                  </a:lnTo>
                  <a:lnTo>
                    <a:pt x="549" y="17704"/>
                  </a:lnTo>
                  <a:lnTo>
                    <a:pt x="732" y="18345"/>
                  </a:lnTo>
                  <a:lnTo>
                    <a:pt x="928" y="19012"/>
                  </a:lnTo>
                  <a:lnTo>
                    <a:pt x="1138" y="19679"/>
                  </a:lnTo>
                  <a:lnTo>
                    <a:pt x="1373" y="20385"/>
                  </a:lnTo>
                  <a:lnTo>
                    <a:pt x="1635" y="21104"/>
                  </a:lnTo>
                  <a:lnTo>
                    <a:pt x="1909" y="21836"/>
                  </a:lnTo>
                  <a:lnTo>
                    <a:pt x="2197" y="22582"/>
                  </a:lnTo>
                  <a:lnTo>
                    <a:pt x="2511" y="23340"/>
                  </a:lnTo>
                  <a:lnTo>
                    <a:pt x="2837" y="24125"/>
                  </a:lnTo>
                  <a:lnTo>
                    <a:pt x="3191" y="24922"/>
                  </a:lnTo>
                  <a:lnTo>
                    <a:pt x="3544" y="25720"/>
                  </a:lnTo>
                  <a:lnTo>
                    <a:pt x="3923" y="26530"/>
                  </a:lnTo>
                  <a:lnTo>
                    <a:pt x="4315" y="27367"/>
                  </a:lnTo>
                  <a:lnTo>
                    <a:pt x="4720" y="28204"/>
                  </a:lnTo>
                  <a:lnTo>
                    <a:pt x="5570" y="29891"/>
                  </a:lnTo>
                  <a:lnTo>
                    <a:pt x="6472" y="31617"/>
                  </a:lnTo>
                  <a:lnTo>
                    <a:pt x="7401" y="33369"/>
                  </a:lnTo>
                  <a:lnTo>
                    <a:pt x="8382" y="35121"/>
                  </a:lnTo>
                  <a:lnTo>
                    <a:pt x="9388" y="36886"/>
                  </a:lnTo>
                  <a:lnTo>
                    <a:pt x="10421" y="38638"/>
                  </a:lnTo>
                  <a:lnTo>
                    <a:pt x="11480" y="40391"/>
                  </a:lnTo>
                  <a:lnTo>
                    <a:pt x="12553" y="42130"/>
                  </a:lnTo>
                  <a:lnTo>
                    <a:pt x="13638" y="43830"/>
                  </a:lnTo>
                  <a:lnTo>
                    <a:pt x="14723" y="45503"/>
                  </a:lnTo>
                  <a:lnTo>
                    <a:pt x="15822" y="47151"/>
                  </a:lnTo>
                  <a:lnTo>
                    <a:pt x="16907" y="48733"/>
                  </a:lnTo>
                  <a:lnTo>
                    <a:pt x="17979" y="50276"/>
                  </a:lnTo>
                  <a:lnTo>
                    <a:pt x="19038" y="51740"/>
                  </a:lnTo>
                  <a:lnTo>
                    <a:pt x="20071" y="53152"/>
                  </a:lnTo>
                  <a:lnTo>
                    <a:pt x="21091" y="54473"/>
                  </a:lnTo>
                  <a:lnTo>
                    <a:pt x="22072" y="55715"/>
                  </a:lnTo>
                  <a:lnTo>
                    <a:pt x="23026" y="56866"/>
                  </a:lnTo>
                  <a:lnTo>
                    <a:pt x="23771" y="57755"/>
                  </a:lnTo>
                  <a:lnTo>
                    <a:pt x="24556" y="58670"/>
                  </a:lnTo>
                  <a:lnTo>
                    <a:pt x="25393" y="59612"/>
                  </a:lnTo>
                  <a:lnTo>
                    <a:pt x="26282" y="60592"/>
                  </a:lnTo>
                  <a:lnTo>
                    <a:pt x="27197" y="61586"/>
                  </a:lnTo>
                  <a:lnTo>
                    <a:pt x="28152" y="62593"/>
                  </a:lnTo>
                  <a:lnTo>
                    <a:pt x="29146" y="63600"/>
                  </a:lnTo>
                  <a:lnTo>
                    <a:pt x="30179" y="64620"/>
                  </a:lnTo>
                  <a:lnTo>
                    <a:pt x="31238" y="65627"/>
                  </a:lnTo>
                  <a:lnTo>
                    <a:pt x="32323" y="66620"/>
                  </a:lnTo>
                  <a:lnTo>
                    <a:pt x="32872" y="67117"/>
                  </a:lnTo>
                  <a:lnTo>
                    <a:pt x="33434" y="67601"/>
                  </a:lnTo>
                  <a:lnTo>
                    <a:pt x="34010" y="68085"/>
                  </a:lnTo>
                  <a:lnTo>
                    <a:pt x="34572" y="68556"/>
                  </a:lnTo>
                  <a:lnTo>
                    <a:pt x="35160" y="69026"/>
                  </a:lnTo>
                  <a:lnTo>
                    <a:pt x="35749" y="69484"/>
                  </a:lnTo>
                  <a:lnTo>
                    <a:pt x="36337" y="69942"/>
                  </a:lnTo>
                  <a:lnTo>
                    <a:pt x="36926" y="70373"/>
                  </a:lnTo>
                  <a:lnTo>
                    <a:pt x="37527" y="70805"/>
                  </a:lnTo>
                  <a:lnTo>
                    <a:pt x="38142" y="71223"/>
                  </a:lnTo>
                  <a:lnTo>
                    <a:pt x="38743" y="71628"/>
                  </a:lnTo>
                  <a:lnTo>
                    <a:pt x="39358" y="72021"/>
                  </a:lnTo>
                  <a:lnTo>
                    <a:pt x="39985" y="72400"/>
                  </a:lnTo>
                  <a:lnTo>
                    <a:pt x="40600" y="72766"/>
                  </a:lnTo>
                  <a:lnTo>
                    <a:pt x="41227" y="73119"/>
                  </a:lnTo>
                  <a:lnTo>
                    <a:pt x="41855" y="73459"/>
                  </a:lnTo>
                  <a:lnTo>
                    <a:pt x="42483" y="73773"/>
                  </a:lnTo>
                  <a:lnTo>
                    <a:pt x="43123" y="74073"/>
                  </a:lnTo>
                  <a:lnTo>
                    <a:pt x="43751" y="74348"/>
                  </a:lnTo>
                  <a:lnTo>
                    <a:pt x="44392" y="74610"/>
                  </a:lnTo>
                  <a:lnTo>
                    <a:pt x="45032" y="74858"/>
                  </a:lnTo>
                  <a:lnTo>
                    <a:pt x="45673" y="75080"/>
                  </a:lnTo>
                  <a:lnTo>
                    <a:pt x="46314" y="75289"/>
                  </a:lnTo>
                  <a:lnTo>
                    <a:pt x="46968" y="75459"/>
                  </a:lnTo>
                  <a:lnTo>
                    <a:pt x="47608" y="75616"/>
                  </a:lnTo>
                  <a:lnTo>
                    <a:pt x="48249" y="75747"/>
                  </a:lnTo>
                  <a:lnTo>
                    <a:pt x="48903" y="75865"/>
                  </a:lnTo>
                  <a:lnTo>
                    <a:pt x="49543" y="75943"/>
                  </a:lnTo>
                  <a:lnTo>
                    <a:pt x="50184" y="75996"/>
                  </a:lnTo>
                  <a:lnTo>
                    <a:pt x="50838" y="76035"/>
                  </a:lnTo>
                  <a:lnTo>
                    <a:pt x="51479" y="76035"/>
                  </a:lnTo>
                  <a:lnTo>
                    <a:pt x="52119" y="76009"/>
                  </a:lnTo>
                  <a:lnTo>
                    <a:pt x="52760" y="75956"/>
                  </a:lnTo>
                  <a:lnTo>
                    <a:pt x="53401" y="75878"/>
                  </a:lnTo>
                  <a:lnTo>
                    <a:pt x="54041" y="75760"/>
                  </a:lnTo>
                  <a:lnTo>
                    <a:pt x="54355" y="75695"/>
                  </a:lnTo>
                  <a:lnTo>
                    <a:pt x="54682" y="75616"/>
                  </a:lnTo>
                  <a:lnTo>
                    <a:pt x="54996" y="75525"/>
                  </a:lnTo>
                  <a:lnTo>
                    <a:pt x="55310" y="75433"/>
                  </a:lnTo>
                  <a:lnTo>
                    <a:pt x="55624" y="75342"/>
                  </a:lnTo>
                  <a:lnTo>
                    <a:pt x="55937" y="75224"/>
                  </a:lnTo>
                  <a:lnTo>
                    <a:pt x="56264" y="75106"/>
                  </a:lnTo>
                  <a:lnTo>
                    <a:pt x="56578" y="74989"/>
                  </a:lnTo>
                  <a:lnTo>
                    <a:pt x="56892" y="74845"/>
                  </a:lnTo>
                  <a:lnTo>
                    <a:pt x="57193" y="74714"/>
                  </a:lnTo>
                  <a:lnTo>
                    <a:pt x="57507" y="74557"/>
                  </a:lnTo>
                  <a:lnTo>
                    <a:pt x="57820" y="74400"/>
                  </a:lnTo>
                  <a:lnTo>
                    <a:pt x="58134" y="74230"/>
                  </a:lnTo>
                  <a:lnTo>
                    <a:pt x="58435" y="74047"/>
                  </a:lnTo>
                  <a:lnTo>
                    <a:pt x="58749" y="73864"/>
                  </a:lnTo>
                  <a:lnTo>
                    <a:pt x="59049" y="73668"/>
                  </a:lnTo>
                  <a:lnTo>
                    <a:pt x="59363" y="73459"/>
                  </a:lnTo>
                  <a:lnTo>
                    <a:pt x="59664" y="73237"/>
                  </a:lnTo>
                  <a:lnTo>
                    <a:pt x="59899" y="73067"/>
                  </a:lnTo>
                  <a:lnTo>
                    <a:pt x="60109" y="72884"/>
                  </a:lnTo>
                  <a:lnTo>
                    <a:pt x="60331" y="72700"/>
                  </a:lnTo>
                  <a:lnTo>
                    <a:pt x="60527" y="72504"/>
                  </a:lnTo>
                  <a:lnTo>
                    <a:pt x="60723" y="72295"/>
                  </a:lnTo>
                  <a:lnTo>
                    <a:pt x="60906" y="72086"/>
                  </a:lnTo>
                  <a:lnTo>
                    <a:pt x="61076" y="71864"/>
                  </a:lnTo>
                  <a:lnTo>
                    <a:pt x="61246" y="71641"/>
                  </a:lnTo>
                  <a:lnTo>
                    <a:pt x="61403" y="71406"/>
                  </a:lnTo>
                  <a:lnTo>
                    <a:pt x="61560" y="71158"/>
                  </a:lnTo>
                  <a:lnTo>
                    <a:pt x="61704" y="70909"/>
                  </a:lnTo>
                  <a:lnTo>
                    <a:pt x="61835" y="70661"/>
                  </a:lnTo>
                  <a:lnTo>
                    <a:pt x="61965" y="70399"/>
                  </a:lnTo>
                  <a:lnTo>
                    <a:pt x="62083" y="70125"/>
                  </a:lnTo>
                  <a:lnTo>
                    <a:pt x="62188" y="69850"/>
                  </a:lnTo>
                  <a:lnTo>
                    <a:pt x="62292" y="69575"/>
                  </a:lnTo>
                  <a:lnTo>
                    <a:pt x="62384" y="69288"/>
                  </a:lnTo>
                  <a:lnTo>
                    <a:pt x="62475" y="68987"/>
                  </a:lnTo>
                  <a:lnTo>
                    <a:pt x="62554" y="68686"/>
                  </a:lnTo>
                  <a:lnTo>
                    <a:pt x="62632" y="68386"/>
                  </a:lnTo>
                  <a:lnTo>
                    <a:pt x="62698" y="68072"/>
                  </a:lnTo>
                  <a:lnTo>
                    <a:pt x="62763" y="67758"/>
                  </a:lnTo>
                  <a:lnTo>
                    <a:pt x="62867" y="67104"/>
                  </a:lnTo>
                  <a:lnTo>
                    <a:pt x="62933" y="66437"/>
                  </a:lnTo>
                  <a:lnTo>
                    <a:pt x="62985" y="65744"/>
                  </a:lnTo>
                  <a:lnTo>
                    <a:pt x="63011" y="65038"/>
                  </a:lnTo>
                  <a:lnTo>
                    <a:pt x="63011" y="64319"/>
                  </a:lnTo>
                  <a:lnTo>
                    <a:pt x="62985" y="63574"/>
                  </a:lnTo>
                  <a:lnTo>
                    <a:pt x="62946" y="62815"/>
                  </a:lnTo>
                  <a:lnTo>
                    <a:pt x="62881" y="62031"/>
                  </a:lnTo>
                  <a:lnTo>
                    <a:pt x="62789" y="61246"/>
                  </a:lnTo>
                  <a:lnTo>
                    <a:pt x="62684" y="60449"/>
                  </a:lnTo>
                  <a:lnTo>
                    <a:pt x="62567" y="59638"/>
                  </a:lnTo>
                  <a:lnTo>
                    <a:pt x="62423" y="58814"/>
                  </a:lnTo>
                  <a:lnTo>
                    <a:pt x="62253" y="57977"/>
                  </a:lnTo>
                  <a:lnTo>
                    <a:pt x="62083" y="57127"/>
                  </a:lnTo>
                  <a:lnTo>
                    <a:pt x="61887" y="56278"/>
                  </a:lnTo>
                  <a:lnTo>
                    <a:pt x="61691" y="55428"/>
                  </a:lnTo>
                  <a:lnTo>
                    <a:pt x="61468" y="54565"/>
                  </a:lnTo>
                  <a:lnTo>
                    <a:pt x="61233" y="53702"/>
                  </a:lnTo>
                  <a:lnTo>
                    <a:pt x="60985" y="52826"/>
                  </a:lnTo>
                  <a:lnTo>
                    <a:pt x="60736" y="51949"/>
                  </a:lnTo>
                  <a:lnTo>
                    <a:pt x="60462" y="51073"/>
                  </a:lnTo>
                  <a:lnTo>
                    <a:pt x="60187" y="50197"/>
                  </a:lnTo>
                  <a:lnTo>
                    <a:pt x="59899" y="49321"/>
                  </a:lnTo>
                  <a:lnTo>
                    <a:pt x="59311" y="47582"/>
                  </a:lnTo>
                  <a:lnTo>
                    <a:pt x="58696" y="45843"/>
                  </a:lnTo>
                  <a:lnTo>
                    <a:pt x="58056" y="44130"/>
                  </a:lnTo>
                  <a:lnTo>
                    <a:pt x="57415" y="42457"/>
                  </a:lnTo>
                  <a:lnTo>
                    <a:pt x="56774" y="40809"/>
                  </a:lnTo>
                  <a:lnTo>
                    <a:pt x="56120" y="39201"/>
                  </a:lnTo>
                  <a:lnTo>
                    <a:pt x="55480" y="37658"/>
                  </a:lnTo>
                  <a:lnTo>
                    <a:pt x="54264" y="34768"/>
                  </a:lnTo>
                  <a:lnTo>
                    <a:pt x="53165" y="32179"/>
                  </a:lnTo>
                  <a:lnTo>
                    <a:pt x="52237" y="29969"/>
                  </a:lnTo>
                  <a:lnTo>
                    <a:pt x="51858" y="29015"/>
                  </a:lnTo>
                  <a:lnTo>
                    <a:pt x="51544" y="28191"/>
                  </a:lnTo>
                  <a:lnTo>
                    <a:pt x="51152" y="27171"/>
                  </a:lnTo>
                  <a:lnTo>
                    <a:pt x="50760" y="26164"/>
                  </a:lnTo>
                  <a:lnTo>
                    <a:pt x="50367" y="25171"/>
                  </a:lnTo>
                  <a:lnTo>
                    <a:pt x="49949" y="24190"/>
                  </a:lnTo>
                  <a:lnTo>
                    <a:pt x="49530" y="23235"/>
                  </a:lnTo>
                  <a:lnTo>
                    <a:pt x="49112" y="22281"/>
                  </a:lnTo>
                  <a:lnTo>
                    <a:pt x="48680" y="21339"/>
                  </a:lnTo>
                  <a:lnTo>
                    <a:pt x="48236" y="20424"/>
                  </a:lnTo>
                  <a:lnTo>
                    <a:pt x="47791" y="19509"/>
                  </a:lnTo>
                  <a:lnTo>
                    <a:pt x="47334" y="18620"/>
                  </a:lnTo>
                  <a:lnTo>
                    <a:pt x="46863" y="17744"/>
                  </a:lnTo>
                  <a:lnTo>
                    <a:pt x="46392" y="16894"/>
                  </a:lnTo>
                  <a:lnTo>
                    <a:pt x="45908" y="16044"/>
                  </a:lnTo>
                  <a:lnTo>
                    <a:pt x="45425" y="15220"/>
                  </a:lnTo>
                  <a:lnTo>
                    <a:pt x="44915" y="14422"/>
                  </a:lnTo>
                  <a:lnTo>
                    <a:pt x="44418" y="13625"/>
                  </a:lnTo>
                  <a:lnTo>
                    <a:pt x="43895" y="12853"/>
                  </a:lnTo>
                  <a:lnTo>
                    <a:pt x="43372" y="12108"/>
                  </a:lnTo>
                  <a:lnTo>
                    <a:pt x="42836" y="11376"/>
                  </a:lnTo>
                  <a:lnTo>
                    <a:pt x="42300" y="10657"/>
                  </a:lnTo>
                  <a:lnTo>
                    <a:pt x="41750" y="9964"/>
                  </a:lnTo>
                  <a:lnTo>
                    <a:pt x="41201" y="9284"/>
                  </a:lnTo>
                  <a:lnTo>
                    <a:pt x="40626" y="8630"/>
                  </a:lnTo>
                  <a:lnTo>
                    <a:pt x="40051" y="8002"/>
                  </a:lnTo>
                  <a:lnTo>
                    <a:pt x="39475" y="7388"/>
                  </a:lnTo>
                  <a:lnTo>
                    <a:pt x="38887" y="6799"/>
                  </a:lnTo>
                  <a:lnTo>
                    <a:pt x="38285" y="6224"/>
                  </a:lnTo>
                  <a:lnTo>
                    <a:pt x="37671" y="5675"/>
                  </a:lnTo>
                  <a:lnTo>
                    <a:pt x="37056" y="5152"/>
                  </a:lnTo>
                  <a:lnTo>
                    <a:pt x="36442" y="4655"/>
                  </a:lnTo>
                  <a:lnTo>
                    <a:pt x="35801" y="4184"/>
                  </a:lnTo>
                  <a:lnTo>
                    <a:pt x="35160" y="3727"/>
                  </a:lnTo>
                  <a:lnTo>
                    <a:pt x="34507" y="3295"/>
                  </a:lnTo>
                  <a:lnTo>
                    <a:pt x="33853" y="2890"/>
                  </a:lnTo>
                  <a:lnTo>
                    <a:pt x="33186" y="2511"/>
                  </a:lnTo>
                  <a:lnTo>
                    <a:pt x="32506" y="2157"/>
                  </a:lnTo>
                  <a:lnTo>
                    <a:pt x="31826" y="1831"/>
                  </a:lnTo>
                  <a:lnTo>
                    <a:pt x="31133" y="1517"/>
                  </a:lnTo>
                  <a:lnTo>
                    <a:pt x="30427" y="1242"/>
                  </a:lnTo>
                  <a:lnTo>
                    <a:pt x="29721" y="994"/>
                  </a:lnTo>
                  <a:lnTo>
                    <a:pt x="29002" y="771"/>
                  </a:lnTo>
                  <a:lnTo>
                    <a:pt x="28269" y="575"/>
                  </a:lnTo>
                  <a:lnTo>
                    <a:pt x="27537" y="405"/>
                  </a:lnTo>
                  <a:lnTo>
                    <a:pt x="26792" y="275"/>
                  </a:lnTo>
                  <a:lnTo>
                    <a:pt x="26034" y="157"/>
                  </a:lnTo>
                  <a:lnTo>
                    <a:pt x="25275" y="78"/>
                  </a:lnTo>
                  <a:lnTo>
                    <a:pt x="24491" y="26"/>
                  </a:lnTo>
                  <a:lnTo>
                    <a:pt x="237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73" name="Google Shape;1768;p38"/>
            <p:cNvSpPr/>
            <p:nvPr/>
          </p:nvSpPr>
          <p:spPr>
            <a:xfrm>
              <a:off x="2828000" y="238125"/>
              <a:ext cx="1575325" cy="1900875"/>
            </a:xfrm>
            <a:custGeom>
              <a:avLst/>
              <a:gdLst/>
              <a:ahLst/>
              <a:cxnLst/>
              <a:rect l="l" t="t" r="r" b="b"/>
              <a:pathLst>
                <a:path w="63013" h="76035" extrusionOk="0">
                  <a:moveTo>
                    <a:pt x="39293" y="0"/>
                  </a:moveTo>
                  <a:lnTo>
                    <a:pt x="38522" y="26"/>
                  </a:lnTo>
                  <a:lnTo>
                    <a:pt x="37750" y="78"/>
                  </a:lnTo>
                  <a:lnTo>
                    <a:pt x="36979" y="157"/>
                  </a:lnTo>
                  <a:lnTo>
                    <a:pt x="36220" y="275"/>
                  </a:lnTo>
                  <a:lnTo>
                    <a:pt x="35475" y="405"/>
                  </a:lnTo>
                  <a:lnTo>
                    <a:pt x="34743" y="575"/>
                  </a:lnTo>
                  <a:lnTo>
                    <a:pt x="34011" y="771"/>
                  </a:lnTo>
                  <a:lnTo>
                    <a:pt x="33291" y="994"/>
                  </a:lnTo>
                  <a:lnTo>
                    <a:pt x="32585" y="1242"/>
                  </a:lnTo>
                  <a:lnTo>
                    <a:pt x="31879" y="1517"/>
                  </a:lnTo>
                  <a:lnTo>
                    <a:pt x="31186" y="1831"/>
                  </a:lnTo>
                  <a:lnTo>
                    <a:pt x="30506" y="2157"/>
                  </a:lnTo>
                  <a:lnTo>
                    <a:pt x="29826" y="2511"/>
                  </a:lnTo>
                  <a:lnTo>
                    <a:pt x="29160" y="2890"/>
                  </a:lnTo>
                  <a:lnTo>
                    <a:pt x="28506" y="3295"/>
                  </a:lnTo>
                  <a:lnTo>
                    <a:pt x="27852" y="3727"/>
                  </a:lnTo>
                  <a:lnTo>
                    <a:pt x="27211" y="4184"/>
                  </a:lnTo>
                  <a:lnTo>
                    <a:pt x="26571" y="4655"/>
                  </a:lnTo>
                  <a:lnTo>
                    <a:pt x="25956" y="5152"/>
                  </a:lnTo>
                  <a:lnTo>
                    <a:pt x="25341" y="5675"/>
                  </a:lnTo>
                  <a:lnTo>
                    <a:pt x="24727" y="6224"/>
                  </a:lnTo>
                  <a:lnTo>
                    <a:pt x="24125" y="6799"/>
                  </a:lnTo>
                  <a:lnTo>
                    <a:pt x="23537" y="7388"/>
                  </a:lnTo>
                  <a:lnTo>
                    <a:pt x="22962" y="8002"/>
                  </a:lnTo>
                  <a:lnTo>
                    <a:pt x="22386" y="8630"/>
                  </a:lnTo>
                  <a:lnTo>
                    <a:pt x="21811" y="9284"/>
                  </a:lnTo>
                  <a:lnTo>
                    <a:pt x="21262" y="9964"/>
                  </a:lnTo>
                  <a:lnTo>
                    <a:pt x="20713" y="10657"/>
                  </a:lnTo>
                  <a:lnTo>
                    <a:pt x="20177" y="11376"/>
                  </a:lnTo>
                  <a:lnTo>
                    <a:pt x="19640" y="12108"/>
                  </a:lnTo>
                  <a:lnTo>
                    <a:pt x="19117" y="12853"/>
                  </a:lnTo>
                  <a:lnTo>
                    <a:pt x="18594" y="13625"/>
                  </a:lnTo>
                  <a:lnTo>
                    <a:pt x="18098" y="14422"/>
                  </a:lnTo>
                  <a:lnTo>
                    <a:pt x="17601" y="15220"/>
                  </a:lnTo>
                  <a:lnTo>
                    <a:pt x="17104" y="16044"/>
                  </a:lnTo>
                  <a:lnTo>
                    <a:pt x="16620" y="16894"/>
                  </a:lnTo>
                  <a:lnTo>
                    <a:pt x="16149" y="17744"/>
                  </a:lnTo>
                  <a:lnTo>
                    <a:pt x="15679" y="18620"/>
                  </a:lnTo>
                  <a:lnTo>
                    <a:pt x="15221" y="19509"/>
                  </a:lnTo>
                  <a:lnTo>
                    <a:pt x="14776" y="20424"/>
                  </a:lnTo>
                  <a:lnTo>
                    <a:pt x="14332" y="21339"/>
                  </a:lnTo>
                  <a:lnTo>
                    <a:pt x="13900" y="22281"/>
                  </a:lnTo>
                  <a:lnTo>
                    <a:pt x="13482" y="23235"/>
                  </a:lnTo>
                  <a:lnTo>
                    <a:pt x="13063" y="24190"/>
                  </a:lnTo>
                  <a:lnTo>
                    <a:pt x="12645" y="25171"/>
                  </a:lnTo>
                  <a:lnTo>
                    <a:pt x="12253" y="26164"/>
                  </a:lnTo>
                  <a:lnTo>
                    <a:pt x="11860" y="27171"/>
                  </a:lnTo>
                  <a:lnTo>
                    <a:pt x="11468" y="28191"/>
                  </a:lnTo>
                  <a:lnTo>
                    <a:pt x="11154" y="29015"/>
                  </a:lnTo>
                  <a:lnTo>
                    <a:pt x="10775" y="29969"/>
                  </a:lnTo>
                  <a:lnTo>
                    <a:pt x="9847" y="32179"/>
                  </a:lnTo>
                  <a:lnTo>
                    <a:pt x="8749" y="34768"/>
                  </a:lnTo>
                  <a:lnTo>
                    <a:pt x="7532" y="37658"/>
                  </a:lnTo>
                  <a:lnTo>
                    <a:pt x="6892" y="39201"/>
                  </a:lnTo>
                  <a:lnTo>
                    <a:pt x="6251" y="40809"/>
                  </a:lnTo>
                  <a:lnTo>
                    <a:pt x="5597" y="42457"/>
                  </a:lnTo>
                  <a:lnTo>
                    <a:pt x="4957" y="44130"/>
                  </a:lnTo>
                  <a:lnTo>
                    <a:pt x="4316" y="45843"/>
                  </a:lnTo>
                  <a:lnTo>
                    <a:pt x="3701" y="47582"/>
                  </a:lnTo>
                  <a:lnTo>
                    <a:pt x="3113" y="49321"/>
                  </a:lnTo>
                  <a:lnTo>
                    <a:pt x="2825" y="50197"/>
                  </a:lnTo>
                  <a:lnTo>
                    <a:pt x="2551" y="51073"/>
                  </a:lnTo>
                  <a:lnTo>
                    <a:pt x="2289" y="51949"/>
                  </a:lnTo>
                  <a:lnTo>
                    <a:pt x="2028" y="52826"/>
                  </a:lnTo>
                  <a:lnTo>
                    <a:pt x="1779" y="53702"/>
                  </a:lnTo>
                  <a:lnTo>
                    <a:pt x="1544" y="54565"/>
                  </a:lnTo>
                  <a:lnTo>
                    <a:pt x="1335" y="55428"/>
                  </a:lnTo>
                  <a:lnTo>
                    <a:pt x="1125" y="56278"/>
                  </a:lnTo>
                  <a:lnTo>
                    <a:pt x="929" y="57127"/>
                  </a:lnTo>
                  <a:lnTo>
                    <a:pt x="759" y="57977"/>
                  </a:lnTo>
                  <a:lnTo>
                    <a:pt x="589" y="58814"/>
                  </a:lnTo>
                  <a:lnTo>
                    <a:pt x="446" y="59638"/>
                  </a:lnTo>
                  <a:lnTo>
                    <a:pt x="328" y="60449"/>
                  </a:lnTo>
                  <a:lnTo>
                    <a:pt x="223" y="61246"/>
                  </a:lnTo>
                  <a:lnTo>
                    <a:pt x="132" y="62031"/>
                  </a:lnTo>
                  <a:lnTo>
                    <a:pt x="66" y="62815"/>
                  </a:lnTo>
                  <a:lnTo>
                    <a:pt x="27" y="63574"/>
                  </a:lnTo>
                  <a:lnTo>
                    <a:pt x="1" y="64319"/>
                  </a:lnTo>
                  <a:lnTo>
                    <a:pt x="1" y="65038"/>
                  </a:lnTo>
                  <a:lnTo>
                    <a:pt x="27" y="65744"/>
                  </a:lnTo>
                  <a:lnTo>
                    <a:pt x="79" y="66437"/>
                  </a:lnTo>
                  <a:lnTo>
                    <a:pt x="145" y="67104"/>
                  </a:lnTo>
                  <a:lnTo>
                    <a:pt x="249" y="67758"/>
                  </a:lnTo>
                  <a:lnTo>
                    <a:pt x="315" y="68072"/>
                  </a:lnTo>
                  <a:lnTo>
                    <a:pt x="380" y="68386"/>
                  </a:lnTo>
                  <a:lnTo>
                    <a:pt x="459" y="68686"/>
                  </a:lnTo>
                  <a:lnTo>
                    <a:pt x="537" y="68987"/>
                  </a:lnTo>
                  <a:lnTo>
                    <a:pt x="629" y="69288"/>
                  </a:lnTo>
                  <a:lnTo>
                    <a:pt x="720" y="69575"/>
                  </a:lnTo>
                  <a:lnTo>
                    <a:pt x="825" y="69850"/>
                  </a:lnTo>
                  <a:lnTo>
                    <a:pt x="929" y="70125"/>
                  </a:lnTo>
                  <a:lnTo>
                    <a:pt x="1060" y="70399"/>
                  </a:lnTo>
                  <a:lnTo>
                    <a:pt x="1178" y="70661"/>
                  </a:lnTo>
                  <a:lnTo>
                    <a:pt x="1322" y="70909"/>
                  </a:lnTo>
                  <a:lnTo>
                    <a:pt x="1452" y="71158"/>
                  </a:lnTo>
                  <a:lnTo>
                    <a:pt x="1609" y="71406"/>
                  </a:lnTo>
                  <a:lnTo>
                    <a:pt x="1766" y="71641"/>
                  </a:lnTo>
                  <a:lnTo>
                    <a:pt x="1936" y="71864"/>
                  </a:lnTo>
                  <a:lnTo>
                    <a:pt x="2106" y="72086"/>
                  </a:lnTo>
                  <a:lnTo>
                    <a:pt x="2289" y="72295"/>
                  </a:lnTo>
                  <a:lnTo>
                    <a:pt x="2485" y="72504"/>
                  </a:lnTo>
                  <a:lnTo>
                    <a:pt x="2695" y="72700"/>
                  </a:lnTo>
                  <a:lnTo>
                    <a:pt x="2904" y="72884"/>
                  </a:lnTo>
                  <a:lnTo>
                    <a:pt x="3113" y="73067"/>
                  </a:lnTo>
                  <a:lnTo>
                    <a:pt x="3348" y="73237"/>
                  </a:lnTo>
                  <a:lnTo>
                    <a:pt x="3649" y="73459"/>
                  </a:lnTo>
                  <a:lnTo>
                    <a:pt x="3963" y="73668"/>
                  </a:lnTo>
                  <a:lnTo>
                    <a:pt x="4264" y="73864"/>
                  </a:lnTo>
                  <a:lnTo>
                    <a:pt x="4577" y="74047"/>
                  </a:lnTo>
                  <a:lnTo>
                    <a:pt x="4878" y="74230"/>
                  </a:lnTo>
                  <a:lnTo>
                    <a:pt x="5192" y="74400"/>
                  </a:lnTo>
                  <a:lnTo>
                    <a:pt x="5506" y="74557"/>
                  </a:lnTo>
                  <a:lnTo>
                    <a:pt x="5820" y="74714"/>
                  </a:lnTo>
                  <a:lnTo>
                    <a:pt x="6133" y="74845"/>
                  </a:lnTo>
                  <a:lnTo>
                    <a:pt x="6447" y="74989"/>
                  </a:lnTo>
                  <a:lnTo>
                    <a:pt x="6761" y="75106"/>
                  </a:lnTo>
                  <a:lnTo>
                    <a:pt x="7075" y="75224"/>
                  </a:lnTo>
                  <a:lnTo>
                    <a:pt x="7389" y="75342"/>
                  </a:lnTo>
                  <a:lnTo>
                    <a:pt x="7702" y="75433"/>
                  </a:lnTo>
                  <a:lnTo>
                    <a:pt x="8016" y="75525"/>
                  </a:lnTo>
                  <a:lnTo>
                    <a:pt x="8330" y="75616"/>
                  </a:lnTo>
                  <a:lnTo>
                    <a:pt x="8657" y="75695"/>
                  </a:lnTo>
                  <a:lnTo>
                    <a:pt x="8971" y="75760"/>
                  </a:lnTo>
                  <a:lnTo>
                    <a:pt x="9611" y="75878"/>
                  </a:lnTo>
                  <a:lnTo>
                    <a:pt x="10252" y="75956"/>
                  </a:lnTo>
                  <a:lnTo>
                    <a:pt x="10893" y="76009"/>
                  </a:lnTo>
                  <a:lnTo>
                    <a:pt x="11534" y="76035"/>
                  </a:lnTo>
                  <a:lnTo>
                    <a:pt x="12174" y="76035"/>
                  </a:lnTo>
                  <a:lnTo>
                    <a:pt x="12828" y="75996"/>
                  </a:lnTo>
                  <a:lnTo>
                    <a:pt x="13469" y="75943"/>
                  </a:lnTo>
                  <a:lnTo>
                    <a:pt x="14123" y="75865"/>
                  </a:lnTo>
                  <a:lnTo>
                    <a:pt x="14763" y="75747"/>
                  </a:lnTo>
                  <a:lnTo>
                    <a:pt x="15404" y="75616"/>
                  </a:lnTo>
                  <a:lnTo>
                    <a:pt x="16058" y="75459"/>
                  </a:lnTo>
                  <a:lnTo>
                    <a:pt x="16698" y="75289"/>
                  </a:lnTo>
                  <a:lnTo>
                    <a:pt x="17339" y="75080"/>
                  </a:lnTo>
                  <a:lnTo>
                    <a:pt x="17980" y="74858"/>
                  </a:lnTo>
                  <a:lnTo>
                    <a:pt x="18621" y="74610"/>
                  </a:lnTo>
                  <a:lnTo>
                    <a:pt x="19261" y="74348"/>
                  </a:lnTo>
                  <a:lnTo>
                    <a:pt x="19889" y="74073"/>
                  </a:lnTo>
                  <a:lnTo>
                    <a:pt x="20530" y="73773"/>
                  </a:lnTo>
                  <a:lnTo>
                    <a:pt x="21157" y="73459"/>
                  </a:lnTo>
                  <a:lnTo>
                    <a:pt x="21785" y="73119"/>
                  </a:lnTo>
                  <a:lnTo>
                    <a:pt x="22413" y="72766"/>
                  </a:lnTo>
                  <a:lnTo>
                    <a:pt x="23027" y="72400"/>
                  </a:lnTo>
                  <a:lnTo>
                    <a:pt x="23655" y="72021"/>
                  </a:lnTo>
                  <a:lnTo>
                    <a:pt x="24269" y="71628"/>
                  </a:lnTo>
                  <a:lnTo>
                    <a:pt x="24871" y="71223"/>
                  </a:lnTo>
                  <a:lnTo>
                    <a:pt x="25485" y="70805"/>
                  </a:lnTo>
                  <a:lnTo>
                    <a:pt x="26087" y="70373"/>
                  </a:lnTo>
                  <a:lnTo>
                    <a:pt x="26675" y="69942"/>
                  </a:lnTo>
                  <a:lnTo>
                    <a:pt x="27264" y="69484"/>
                  </a:lnTo>
                  <a:lnTo>
                    <a:pt x="27852" y="69026"/>
                  </a:lnTo>
                  <a:lnTo>
                    <a:pt x="28440" y="68556"/>
                  </a:lnTo>
                  <a:lnTo>
                    <a:pt x="29016" y="68085"/>
                  </a:lnTo>
                  <a:lnTo>
                    <a:pt x="29578" y="67601"/>
                  </a:lnTo>
                  <a:lnTo>
                    <a:pt x="30140" y="67117"/>
                  </a:lnTo>
                  <a:lnTo>
                    <a:pt x="30689" y="66620"/>
                  </a:lnTo>
                  <a:lnTo>
                    <a:pt x="31788" y="65627"/>
                  </a:lnTo>
                  <a:lnTo>
                    <a:pt x="32847" y="64620"/>
                  </a:lnTo>
                  <a:lnTo>
                    <a:pt x="33867" y="63600"/>
                  </a:lnTo>
                  <a:lnTo>
                    <a:pt x="34860" y="62593"/>
                  </a:lnTo>
                  <a:lnTo>
                    <a:pt x="35815" y="61586"/>
                  </a:lnTo>
                  <a:lnTo>
                    <a:pt x="36730" y="60592"/>
                  </a:lnTo>
                  <a:lnTo>
                    <a:pt x="37619" y="59612"/>
                  </a:lnTo>
                  <a:lnTo>
                    <a:pt x="38456" y="58670"/>
                  </a:lnTo>
                  <a:lnTo>
                    <a:pt x="39241" y="57755"/>
                  </a:lnTo>
                  <a:lnTo>
                    <a:pt x="39986" y="56866"/>
                  </a:lnTo>
                  <a:lnTo>
                    <a:pt x="40941" y="55715"/>
                  </a:lnTo>
                  <a:lnTo>
                    <a:pt x="41921" y="54473"/>
                  </a:lnTo>
                  <a:lnTo>
                    <a:pt x="42941" y="53152"/>
                  </a:lnTo>
                  <a:lnTo>
                    <a:pt x="43974" y="51740"/>
                  </a:lnTo>
                  <a:lnTo>
                    <a:pt x="45033" y="50276"/>
                  </a:lnTo>
                  <a:lnTo>
                    <a:pt x="46105" y="48733"/>
                  </a:lnTo>
                  <a:lnTo>
                    <a:pt x="47191" y="47151"/>
                  </a:lnTo>
                  <a:lnTo>
                    <a:pt x="48289" y="45503"/>
                  </a:lnTo>
                  <a:lnTo>
                    <a:pt x="49374" y="43830"/>
                  </a:lnTo>
                  <a:lnTo>
                    <a:pt x="50460" y="42130"/>
                  </a:lnTo>
                  <a:lnTo>
                    <a:pt x="51532" y="40391"/>
                  </a:lnTo>
                  <a:lnTo>
                    <a:pt x="52591" y="38638"/>
                  </a:lnTo>
                  <a:lnTo>
                    <a:pt x="53624" y="36886"/>
                  </a:lnTo>
                  <a:lnTo>
                    <a:pt x="54631" y="35121"/>
                  </a:lnTo>
                  <a:lnTo>
                    <a:pt x="55611" y="33369"/>
                  </a:lnTo>
                  <a:lnTo>
                    <a:pt x="56540" y="31617"/>
                  </a:lnTo>
                  <a:lnTo>
                    <a:pt x="57442" y="29891"/>
                  </a:lnTo>
                  <a:lnTo>
                    <a:pt x="58292" y="28204"/>
                  </a:lnTo>
                  <a:lnTo>
                    <a:pt x="58697" y="27367"/>
                  </a:lnTo>
                  <a:lnTo>
                    <a:pt x="59090" y="26530"/>
                  </a:lnTo>
                  <a:lnTo>
                    <a:pt x="59469" y="25720"/>
                  </a:lnTo>
                  <a:lnTo>
                    <a:pt x="59822" y="24922"/>
                  </a:lnTo>
                  <a:lnTo>
                    <a:pt x="60175" y="24125"/>
                  </a:lnTo>
                  <a:lnTo>
                    <a:pt x="60502" y="23340"/>
                  </a:lnTo>
                  <a:lnTo>
                    <a:pt x="60815" y="22582"/>
                  </a:lnTo>
                  <a:lnTo>
                    <a:pt x="61103" y="21836"/>
                  </a:lnTo>
                  <a:lnTo>
                    <a:pt x="61378" y="21104"/>
                  </a:lnTo>
                  <a:lnTo>
                    <a:pt x="61639" y="20385"/>
                  </a:lnTo>
                  <a:lnTo>
                    <a:pt x="61875" y="19679"/>
                  </a:lnTo>
                  <a:lnTo>
                    <a:pt x="62084" y="19012"/>
                  </a:lnTo>
                  <a:lnTo>
                    <a:pt x="62280" y="18345"/>
                  </a:lnTo>
                  <a:lnTo>
                    <a:pt x="62463" y="17704"/>
                  </a:lnTo>
                  <a:lnTo>
                    <a:pt x="62607" y="17090"/>
                  </a:lnTo>
                  <a:lnTo>
                    <a:pt x="62738" y="16501"/>
                  </a:lnTo>
                  <a:lnTo>
                    <a:pt x="62842" y="15926"/>
                  </a:lnTo>
                  <a:lnTo>
                    <a:pt x="62921" y="15377"/>
                  </a:lnTo>
                  <a:lnTo>
                    <a:pt x="62973" y="14854"/>
                  </a:lnTo>
                  <a:lnTo>
                    <a:pt x="63012" y="14370"/>
                  </a:lnTo>
                  <a:lnTo>
                    <a:pt x="63012" y="13899"/>
                  </a:lnTo>
                  <a:lnTo>
                    <a:pt x="62986" y="13455"/>
                  </a:lnTo>
                  <a:lnTo>
                    <a:pt x="62960" y="13246"/>
                  </a:lnTo>
                  <a:lnTo>
                    <a:pt x="62934" y="13049"/>
                  </a:lnTo>
                  <a:lnTo>
                    <a:pt x="62895" y="12853"/>
                  </a:lnTo>
                  <a:lnTo>
                    <a:pt x="62855" y="12670"/>
                  </a:lnTo>
                  <a:lnTo>
                    <a:pt x="62803" y="12487"/>
                  </a:lnTo>
                  <a:lnTo>
                    <a:pt x="62751" y="12317"/>
                  </a:lnTo>
                  <a:lnTo>
                    <a:pt x="62685" y="12160"/>
                  </a:lnTo>
                  <a:lnTo>
                    <a:pt x="62607" y="12003"/>
                  </a:lnTo>
                  <a:lnTo>
                    <a:pt x="62528" y="11860"/>
                  </a:lnTo>
                  <a:lnTo>
                    <a:pt x="62437" y="11716"/>
                  </a:lnTo>
                  <a:lnTo>
                    <a:pt x="62345" y="11585"/>
                  </a:lnTo>
                  <a:lnTo>
                    <a:pt x="62241" y="11467"/>
                  </a:lnTo>
                  <a:lnTo>
                    <a:pt x="61809" y="11010"/>
                  </a:lnTo>
                  <a:lnTo>
                    <a:pt x="61378" y="10565"/>
                  </a:lnTo>
                  <a:lnTo>
                    <a:pt x="60946" y="10134"/>
                  </a:lnTo>
                  <a:lnTo>
                    <a:pt x="60528" y="9715"/>
                  </a:lnTo>
                  <a:lnTo>
                    <a:pt x="60096" y="9310"/>
                  </a:lnTo>
                  <a:lnTo>
                    <a:pt x="59678" y="8931"/>
                  </a:lnTo>
                  <a:lnTo>
                    <a:pt x="58854" y="8198"/>
                  </a:lnTo>
                  <a:lnTo>
                    <a:pt x="58070" y="7518"/>
                  </a:lnTo>
                  <a:lnTo>
                    <a:pt x="57298" y="6904"/>
                  </a:lnTo>
                  <a:lnTo>
                    <a:pt x="56579" y="6355"/>
                  </a:lnTo>
                  <a:lnTo>
                    <a:pt x="55899" y="5858"/>
                  </a:lnTo>
                  <a:lnTo>
                    <a:pt x="55285" y="5413"/>
                  </a:lnTo>
                  <a:lnTo>
                    <a:pt x="54722" y="5034"/>
                  </a:lnTo>
                  <a:lnTo>
                    <a:pt x="54225" y="4707"/>
                  </a:lnTo>
                  <a:lnTo>
                    <a:pt x="53807" y="4433"/>
                  </a:lnTo>
                  <a:lnTo>
                    <a:pt x="53219" y="4080"/>
                  </a:lnTo>
                  <a:lnTo>
                    <a:pt x="53009" y="3962"/>
                  </a:lnTo>
                  <a:lnTo>
                    <a:pt x="52081" y="3465"/>
                  </a:lnTo>
                  <a:lnTo>
                    <a:pt x="51166" y="2994"/>
                  </a:lnTo>
                  <a:lnTo>
                    <a:pt x="50264" y="2563"/>
                  </a:lnTo>
                  <a:lnTo>
                    <a:pt x="49361" y="2171"/>
                  </a:lnTo>
                  <a:lnTo>
                    <a:pt x="48472" y="1804"/>
                  </a:lnTo>
                  <a:lnTo>
                    <a:pt x="47596" y="1478"/>
                  </a:lnTo>
                  <a:lnTo>
                    <a:pt x="46720" y="1190"/>
                  </a:lnTo>
                  <a:lnTo>
                    <a:pt x="45857" y="928"/>
                  </a:lnTo>
                  <a:lnTo>
                    <a:pt x="45007" y="693"/>
                  </a:lnTo>
                  <a:lnTo>
                    <a:pt x="44170" y="510"/>
                  </a:lnTo>
                  <a:lnTo>
                    <a:pt x="43333" y="340"/>
                  </a:lnTo>
                  <a:lnTo>
                    <a:pt x="42510" y="209"/>
                  </a:lnTo>
                  <a:lnTo>
                    <a:pt x="41699" y="118"/>
                  </a:lnTo>
                  <a:lnTo>
                    <a:pt x="40888" y="39"/>
                  </a:lnTo>
                  <a:lnTo>
                    <a:pt x="40091" y="13"/>
                  </a:lnTo>
                  <a:lnTo>
                    <a:pt x="392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74" name="Google Shape;1769;p38"/>
            <p:cNvSpPr/>
            <p:nvPr/>
          </p:nvSpPr>
          <p:spPr>
            <a:xfrm>
              <a:off x="3379800" y="338475"/>
              <a:ext cx="2453650" cy="2454975"/>
            </a:xfrm>
            <a:custGeom>
              <a:avLst/>
              <a:gdLst/>
              <a:ahLst/>
              <a:cxnLst/>
              <a:rect l="l" t="t" r="r" b="b"/>
              <a:pathLst>
                <a:path w="98146" h="98199" extrusionOk="0">
                  <a:moveTo>
                    <a:pt x="46759" y="0"/>
                  </a:moveTo>
                  <a:lnTo>
                    <a:pt x="45987" y="26"/>
                  </a:lnTo>
                  <a:lnTo>
                    <a:pt x="45203" y="66"/>
                  </a:lnTo>
                  <a:lnTo>
                    <a:pt x="44405" y="105"/>
                  </a:lnTo>
                  <a:lnTo>
                    <a:pt x="43869" y="144"/>
                  </a:lnTo>
                  <a:lnTo>
                    <a:pt x="43333" y="196"/>
                  </a:lnTo>
                  <a:lnTo>
                    <a:pt x="42810" y="262"/>
                  </a:lnTo>
                  <a:lnTo>
                    <a:pt x="42287" y="340"/>
                  </a:lnTo>
                  <a:lnTo>
                    <a:pt x="41777" y="419"/>
                  </a:lnTo>
                  <a:lnTo>
                    <a:pt x="41267" y="523"/>
                  </a:lnTo>
                  <a:lnTo>
                    <a:pt x="40757" y="628"/>
                  </a:lnTo>
                  <a:lnTo>
                    <a:pt x="40260" y="746"/>
                  </a:lnTo>
                  <a:lnTo>
                    <a:pt x="39763" y="863"/>
                  </a:lnTo>
                  <a:lnTo>
                    <a:pt x="39280" y="1007"/>
                  </a:lnTo>
                  <a:lnTo>
                    <a:pt x="38796" y="1151"/>
                  </a:lnTo>
                  <a:lnTo>
                    <a:pt x="38312" y="1308"/>
                  </a:lnTo>
                  <a:lnTo>
                    <a:pt x="37828" y="1465"/>
                  </a:lnTo>
                  <a:lnTo>
                    <a:pt x="37357" y="1648"/>
                  </a:lnTo>
                  <a:lnTo>
                    <a:pt x="36900" y="1831"/>
                  </a:lnTo>
                  <a:lnTo>
                    <a:pt x="36429" y="2014"/>
                  </a:lnTo>
                  <a:lnTo>
                    <a:pt x="35971" y="2223"/>
                  </a:lnTo>
                  <a:lnTo>
                    <a:pt x="35527" y="2432"/>
                  </a:lnTo>
                  <a:lnTo>
                    <a:pt x="35082" y="2641"/>
                  </a:lnTo>
                  <a:lnTo>
                    <a:pt x="34638" y="2877"/>
                  </a:lnTo>
                  <a:lnTo>
                    <a:pt x="34193" y="3112"/>
                  </a:lnTo>
                  <a:lnTo>
                    <a:pt x="33762" y="3361"/>
                  </a:lnTo>
                  <a:lnTo>
                    <a:pt x="33330" y="3609"/>
                  </a:lnTo>
                  <a:lnTo>
                    <a:pt x="32912" y="3871"/>
                  </a:lnTo>
                  <a:lnTo>
                    <a:pt x="32493" y="4132"/>
                  </a:lnTo>
                  <a:lnTo>
                    <a:pt x="32075" y="4407"/>
                  </a:lnTo>
                  <a:lnTo>
                    <a:pt x="31657" y="4694"/>
                  </a:lnTo>
                  <a:lnTo>
                    <a:pt x="31251" y="4982"/>
                  </a:lnTo>
                  <a:lnTo>
                    <a:pt x="30859" y="5283"/>
                  </a:lnTo>
                  <a:lnTo>
                    <a:pt x="30454" y="5597"/>
                  </a:lnTo>
                  <a:lnTo>
                    <a:pt x="30061" y="5910"/>
                  </a:lnTo>
                  <a:lnTo>
                    <a:pt x="29669" y="6224"/>
                  </a:lnTo>
                  <a:lnTo>
                    <a:pt x="29290" y="6551"/>
                  </a:lnTo>
                  <a:lnTo>
                    <a:pt x="28911" y="6878"/>
                  </a:lnTo>
                  <a:lnTo>
                    <a:pt x="28165" y="7571"/>
                  </a:lnTo>
                  <a:lnTo>
                    <a:pt x="27433" y="8277"/>
                  </a:lnTo>
                  <a:lnTo>
                    <a:pt x="26727" y="9022"/>
                  </a:lnTo>
                  <a:lnTo>
                    <a:pt x="26021" y="9781"/>
                  </a:lnTo>
                  <a:lnTo>
                    <a:pt x="25341" y="10565"/>
                  </a:lnTo>
                  <a:lnTo>
                    <a:pt x="24687" y="11363"/>
                  </a:lnTo>
                  <a:lnTo>
                    <a:pt x="24033" y="12187"/>
                  </a:lnTo>
                  <a:lnTo>
                    <a:pt x="23406" y="13024"/>
                  </a:lnTo>
                  <a:lnTo>
                    <a:pt x="22791" y="13887"/>
                  </a:lnTo>
                  <a:lnTo>
                    <a:pt x="22203" y="14763"/>
                  </a:lnTo>
                  <a:lnTo>
                    <a:pt x="21614" y="15652"/>
                  </a:lnTo>
                  <a:lnTo>
                    <a:pt x="21052" y="16554"/>
                  </a:lnTo>
                  <a:lnTo>
                    <a:pt x="20503" y="17482"/>
                  </a:lnTo>
                  <a:lnTo>
                    <a:pt x="19967" y="18411"/>
                  </a:lnTo>
                  <a:lnTo>
                    <a:pt x="19444" y="19352"/>
                  </a:lnTo>
                  <a:lnTo>
                    <a:pt x="18947" y="20307"/>
                  </a:lnTo>
                  <a:lnTo>
                    <a:pt x="18450" y="21274"/>
                  </a:lnTo>
                  <a:lnTo>
                    <a:pt x="17979" y="22242"/>
                  </a:lnTo>
                  <a:lnTo>
                    <a:pt x="17522" y="23223"/>
                  </a:lnTo>
                  <a:lnTo>
                    <a:pt x="17077" y="24216"/>
                  </a:lnTo>
                  <a:lnTo>
                    <a:pt x="16646" y="25210"/>
                  </a:lnTo>
                  <a:lnTo>
                    <a:pt x="16227" y="26204"/>
                  </a:lnTo>
                  <a:lnTo>
                    <a:pt x="15822" y="27198"/>
                  </a:lnTo>
                  <a:lnTo>
                    <a:pt x="15430" y="28191"/>
                  </a:lnTo>
                  <a:lnTo>
                    <a:pt x="15064" y="29198"/>
                  </a:lnTo>
                  <a:lnTo>
                    <a:pt x="14697" y="30205"/>
                  </a:lnTo>
                  <a:lnTo>
                    <a:pt x="14344" y="31199"/>
                  </a:lnTo>
                  <a:lnTo>
                    <a:pt x="14004" y="32192"/>
                  </a:lnTo>
                  <a:lnTo>
                    <a:pt x="13691" y="33199"/>
                  </a:lnTo>
                  <a:lnTo>
                    <a:pt x="13377" y="34180"/>
                  </a:lnTo>
                  <a:lnTo>
                    <a:pt x="13076" y="35174"/>
                  </a:lnTo>
                  <a:lnTo>
                    <a:pt x="12788" y="36141"/>
                  </a:lnTo>
                  <a:lnTo>
                    <a:pt x="12527" y="37122"/>
                  </a:lnTo>
                  <a:lnTo>
                    <a:pt x="12265" y="38076"/>
                  </a:lnTo>
                  <a:lnTo>
                    <a:pt x="12017" y="39031"/>
                  </a:lnTo>
                  <a:lnTo>
                    <a:pt x="11782" y="39972"/>
                  </a:lnTo>
                  <a:lnTo>
                    <a:pt x="11546" y="40901"/>
                  </a:lnTo>
                  <a:lnTo>
                    <a:pt x="11337" y="41816"/>
                  </a:lnTo>
                  <a:lnTo>
                    <a:pt x="11141" y="42718"/>
                  </a:lnTo>
                  <a:lnTo>
                    <a:pt x="10762" y="44484"/>
                  </a:lnTo>
                  <a:lnTo>
                    <a:pt x="10435" y="46183"/>
                  </a:lnTo>
                  <a:lnTo>
                    <a:pt x="10147" y="47792"/>
                  </a:lnTo>
                  <a:lnTo>
                    <a:pt x="9912" y="49321"/>
                  </a:lnTo>
                  <a:lnTo>
                    <a:pt x="9794" y="50054"/>
                  </a:lnTo>
                  <a:lnTo>
                    <a:pt x="9663" y="50760"/>
                  </a:lnTo>
                  <a:lnTo>
                    <a:pt x="9506" y="51453"/>
                  </a:lnTo>
                  <a:lnTo>
                    <a:pt x="9363" y="52120"/>
                  </a:lnTo>
                  <a:lnTo>
                    <a:pt x="9193" y="52760"/>
                  </a:lnTo>
                  <a:lnTo>
                    <a:pt x="9010" y="53375"/>
                  </a:lnTo>
                  <a:lnTo>
                    <a:pt x="8827" y="53976"/>
                  </a:lnTo>
                  <a:lnTo>
                    <a:pt x="8617" y="54565"/>
                  </a:lnTo>
                  <a:lnTo>
                    <a:pt x="8408" y="55127"/>
                  </a:lnTo>
                  <a:lnTo>
                    <a:pt x="8199" y="55676"/>
                  </a:lnTo>
                  <a:lnTo>
                    <a:pt x="7977" y="56212"/>
                  </a:lnTo>
                  <a:lnTo>
                    <a:pt x="7741" y="56735"/>
                  </a:lnTo>
                  <a:lnTo>
                    <a:pt x="7506" y="57232"/>
                  </a:lnTo>
                  <a:lnTo>
                    <a:pt x="7271" y="57729"/>
                  </a:lnTo>
                  <a:lnTo>
                    <a:pt x="7022" y="58200"/>
                  </a:lnTo>
                  <a:lnTo>
                    <a:pt x="6761" y="58671"/>
                  </a:lnTo>
                  <a:lnTo>
                    <a:pt x="6512" y="59115"/>
                  </a:lnTo>
                  <a:lnTo>
                    <a:pt x="6251" y="59560"/>
                  </a:lnTo>
                  <a:lnTo>
                    <a:pt x="5728" y="60410"/>
                  </a:lnTo>
                  <a:lnTo>
                    <a:pt x="5192" y="61233"/>
                  </a:lnTo>
                  <a:lnTo>
                    <a:pt x="4669" y="62018"/>
                  </a:lnTo>
                  <a:lnTo>
                    <a:pt x="3622" y="63535"/>
                  </a:lnTo>
                  <a:lnTo>
                    <a:pt x="3113" y="64280"/>
                  </a:lnTo>
                  <a:lnTo>
                    <a:pt x="2629" y="65025"/>
                  </a:lnTo>
                  <a:lnTo>
                    <a:pt x="2171" y="65771"/>
                  </a:lnTo>
                  <a:lnTo>
                    <a:pt x="1962" y="66150"/>
                  </a:lnTo>
                  <a:lnTo>
                    <a:pt x="1753" y="66529"/>
                  </a:lnTo>
                  <a:lnTo>
                    <a:pt x="1543" y="66908"/>
                  </a:lnTo>
                  <a:lnTo>
                    <a:pt x="1360" y="67287"/>
                  </a:lnTo>
                  <a:lnTo>
                    <a:pt x="1177" y="67680"/>
                  </a:lnTo>
                  <a:lnTo>
                    <a:pt x="1007" y="68085"/>
                  </a:lnTo>
                  <a:lnTo>
                    <a:pt x="837" y="68490"/>
                  </a:lnTo>
                  <a:lnTo>
                    <a:pt x="694" y="68909"/>
                  </a:lnTo>
                  <a:lnTo>
                    <a:pt x="563" y="69327"/>
                  </a:lnTo>
                  <a:lnTo>
                    <a:pt x="432" y="69759"/>
                  </a:lnTo>
                  <a:lnTo>
                    <a:pt x="327" y="70203"/>
                  </a:lnTo>
                  <a:lnTo>
                    <a:pt x="236" y="70648"/>
                  </a:lnTo>
                  <a:lnTo>
                    <a:pt x="157" y="71119"/>
                  </a:lnTo>
                  <a:lnTo>
                    <a:pt x="92" y="71589"/>
                  </a:lnTo>
                  <a:lnTo>
                    <a:pt x="40" y="72073"/>
                  </a:lnTo>
                  <a:lnTo>
                    <a:pt x="14" y="72583"/>
                  </a:lnTo>
                  <a:lnTo>
                    <a:pt x="1" y="73106"/>
                  </a:lnTo>
                  <a:lnTo>
                    <a:pt x="1" y="73629"/>
                  </a:lnTo>
                  <a:lnTo>
                    <a:pt x="27" y="74178"/>
                  </a:lnTo>
                  <a:lnTo>
                    <a:pt x="66" y="74754"/>
                  </a:lnTo>
                  <a:lnTo>
                    <a:pt x="131" y="75342"/>
                  </a:lnTo>
                  <a:lnTo>
                    <a:pt x="210" y="75943"/>
                  </a:lnTo>
                  <a:lnTo>
                    <a:pt x="314" y="76558"/>
                  </a:lnTo>
                  <a:lnTo>
                    <a:pt x="445" y="77212"/>
                  </a:lnTo>
                  <a:lnTo>
                    <a:pt x="602" y="77866"/>
                  </a:lnTo>
                  <a:lnTo>
                    <a:pt x="772" y="78559"/>
                  </a:lnTo>
                  <a:lnTo>
                    <a:pt x="968" y="79265"/>
                  </a:lnTo>
                  <a:lnTo>
                    <a:pt x="1190" y="79997"/>
                  </a:lnTo>
                  <a:lnTo>
                    <a:pt x="1426" y="80755"/>
                  </a:lnTo>
                  <a:lnTo>
                    <a:pt x="1700" y="81540"/>
                  </a:lnTo>
                  <a:lnTo>
                    <a:pt x="1962" y="82220"/>
                  </a:lnTo>
                  <a:lnTo>
                    <a:pt x="2223" y="82887"/>
                  </a:lnTo>
                  <a:lnTo>
                    <a:pt x="2511" y="83527"/>
                  </a:lnTo>
                  <a:lnTo>
                    <a:pt x="2799" y="84142"/>
                  </a:lnTo>
                  <a:lnTo>
                    <a:pt x="3099" y="84743"/>
                  </a:lnTo>
                  <a:lnTo>
                    <a:pt x="3413" y="85319"/>
                  </a:lnTo>
                  <a:lnTo>
                    <a:pt x="3740" y="85881"/>
                  </a:lnTo>
                  <a:lnTo>
                    <a:pt x="4067" y="86417"/>
                  </a:lnTo>
                  <a:lnTo>
                    <a:pt x="4420" y="86940"/>
                  </a:lnTo>
                  <a:lnTo>
                    <a:pt x="4773" y="87437"/>
                  </a:lnTo>
                  <a:lnTo>
                    <a:pt x="5139" y="87921"/>
                  </a:lnTo>
                  <a:lnTo>
                    <a:pt x="5505" y="88378"/>
                  </a:lnTo>
                  <a:lnTo>
                    <a:pt x="5898" y="88823"/>
                  </a:lnTo>
                  <a:lnTo>
                    <a:pt x="6290" y="89241"/>
                  </a:lnTo>
                  <a:lnTo>
                    <a:pt x="6682" y="89647"/>
                  </a:lnTo>
                  <a:lnTo>
                    <a:pt x="7101" y="90039"/>
                  </a:lnTo>
                  <a:lnTo>
                    <a:pt x="7519" y="90405"/>
                  </a:lnTo>
                  <a:lnTo>
                    <a:pt x="7950" y="90771"/>
                  </a:lnTo>
                  <a:lnTo>
                    <a:pt x="8382" y="91111"/>
                  </a:lnTo>
                  <a:lnTo>
                    <a:pt x="8827" y="91425"/>
                  </a:lnTo>
                  <a:lnTo>
                    <a:pt x="9271" y="91739"/>
                  </a:lnTo>
                  <a:lnTo>
                    <a:pt x="9729" y="92026"/>
                  </a:lnTo>
                  <a:lnTo>
                    <a:pt x="10199" y="92301"/>
                  </a:lnTo>
                  <a:lnTo>
                    <a:pt x="10670" y="92576"/>
                  </a:lnTo>
                  <a:lnTo>
                    <a:pt x="11141" y="92824"/>
                  </a:lnTo>
                  <a:lnTo>
                    <a:pt x="11625" y="93046"/>
                  </a:lnTo>
                  <a:lnTo>
                    <a:pt x="12122" y="93269"/>
                  </a:lnTo>
                  <a:lnTo>
                    <a:pt x="12605" y="93478"/>
                  </a:lnTo>
                  <a:lnTo>
                    <a:pt x="13115" y="93674"/>
                  </a:lnTo>
                  <a:lnTo>
                    <a:pt x="13625" y="93857"/>
                  </a:lnTo>
                  <a:lnTo>
                    <a:pt x="14135" y="94027"/>
                  </a:lnTo>
                  <a:lnTo>
                    <a:pt x="14645" y="94184"/>
                  </a:lnTo>
                  <a:lnTo>
                    <a:pt x="15168" y="94328"/>
                  </a:lnTo>
                  <a:lnTo>
                    <a:pt x="15691" y="94459"/>
                  </a:lnTo>
                  <a:lnTo>
                    <a:pt x="16227" y="94589"/>
                  </a:lnTo>
                  <a:lnTo>
                    <a:pt x="16763" y="94694"/>
                  </a:lnTo>
                  <a:lnTo>
                    <a:pt x="17300" y="94799"/>
                  </a:lnTo>
                  <a:lnTo>
                    <a:pt x="17836" y="94890"/>
                  </a:lnTo>
                  <a:lnTo>
                    <a:pt x="18385" y="94982"/>
                  </a:lnTo>
                  <a:lnTo>
                    <a:pt x="18934" y="95047"/>
                  </a:lnTo>
                  <a:lnTo>
                    <a:pt x="19483" y="95112"/>
                  </a:lnTo>
                  <a:lnTo>
                    <a:pt x="20032" y="95178"/>
                  </a:lnTo>
                  <a:lnTo>
                    <a:pt x="20582" y="95217"/>
                  </a:lnTo>
                  <a:lnTo>
                    <a:pt x="21144" y="95256"/>
                  </a:lnTo>
                  <a:lnTo>
                    <a:pt x="22268" y="95322"/>
                  </a:lnTo>
                  <a:lnTo>
                    <a:pt x="23393" y="95348"/>
                  </a:lnTo>
                  <a:lnTo>
                    <a:pt x="24517" y="95361"/>
                  </a:lnTo>
                  <a:lnTo>
                    <a:pt x="25642" y="95335"/>
                  </a:lnTo>
                  <a:lnTo>
                    <a:pt x="26779" y="95308"/>
                  </a:lnTo>
                  <a:lnTo>
                    <a:pt x="27904" y="95256"/>
                  </a:lnTo>
                  <a:lnTo>
                    <a:pt x="29028" y="95178"/>
                  </a:lnTo>
                  <a:lnTo>
                    <a:pt x="30140" y="95099"/>
                  </a:lnTo>
                  <a:lnTo>
                    <a:pt x="32350" y="94929"/>
                  </a:lnTo>
                  <a:lnTo>
                    <a:pt x="32572" y="95099"/>
                  </a:lnTo>
                  <a:lnTo>
                    <a:pt x="32820" y="95282"/>
                  </a:lnTo>
                  <a:lnTo>
                    <a:pt x="33069" y="95452"/>
                  </a:lnTo>
                  <a:lnTo>
                    <a:pt x="33343" y="95622"/>
                  </a:lnTo>
                  <a:lnTo>
                    <a:pt x="33631" y="95779"/>
                  </a:lnTo>
                  <a:lnTo>
                    <a:pt x="33932" y="95936"/>
                  </a:lnTo>
                  <a:lnTo>
                    <a:pt x="34245" y="96093"/>
                  </a:lnTo>
                  <a:lnTo>
                    <a:pt x="34572" y="96250"/>
                  </a:lnTo>
                  <a:lnTo>
                    <a:pt x="34912" y="96394"/>
                  </a:lnTo>
                  <a:lnTo>
                    <a:pt x="35278" y="96538"/>
                  </a:lnTo>
                  <a:lnTo>
                    <a:pt x="35645" y="96681"/>
                  </a:lnTo>
                  <a:lnTo>
                    <a:pt x="36024" y="96812"/>
                  </a:lnTo>
                  <a:lnTo>
                    <a:pt x="36429" y="96930"/>
                  </a:lnTo>
                  <a:lnTo>
                    <a:pt x="36834" y="97061"/>
                  </a:lnTo>
                  <a:lnTo>
                    <a:pt x="37253" y="97178"/>
                  </a:lnTo>
                  <a:lnTo>
                    <a:pt x="37684" y="97283"/>
                  </a:lnTo>
                  <a:lnTo>
                    <a:pt x="38129" y="97387"/>
                  </a:lnTo>
                  <a:lnTo>
                    <a:pt x="38587" y="97492"/>
                  </a:lnTo>
                  <a:lnTo>
                    <a:pt x="39044" y="97584"/>
                  </a:lnTo>
                  <a:lnTo>
                    <a:pt x="39515" y="97675"/>
                  </a:lnTo>
                  <a:lnTo>
                    <a:pt x="40496" y="97832"/>
                  </a:lnTo>
                  <a:lnTo>
                    <a:pt x="41502" y="97963"/>
                  </a:lnTo>
                  <a:lnTo>
                    <a:pt x="42548" y="98067"/>
                  </a:lnTo>
                  <a:lnTo>
                    <a:pt x="43608" y="98133"/>
                  </a:lnTo>
                  <a:lnTo>
                    <a:pt x="44706" y="98185"/>
                  </a:lnTo>
                  <a:lnTo>
                    <a:pt x="45268" y="98198"/>
                  </a:lnTo>
                  <a:lnTo>
                    <a:pt x="45830" y="98198"/>
                  </a:lnTo>
                  <a:lnTo>
                    <a:pt x="46746" y="98185"/>
                  </a:lnTo>
                  <a:lnTo>
                    <a:pt x="47648" y="98159"/>
                  </a:lnTo>
                  <a:lnTo>
                    <a:pt x="48537" y="98107"/>
                  </a:lnTo>
                  <a:lnTo>
                    <a:pt x="49400" y="98041"/>
                  </a:lnTo>
                  <a:lnTo>
                    <a:pt x="50250" y="97950"/>
                  </a:lnTo>
                  <a:lnTo>
                    <a:pt x="51074" y="97845"/>
                  </a:lnTo>
                  <a:lnTo>
                    <a:pt x="51871" y="97714"/>
                  </a:lnTo>
                  <a:lnTo>
                    <a:pt x="52656" y="97571"/>
                  </a:lnTo>
                  <a:lnTo>
                    <a:pt x="53401" y="97414"/>
                  </a:lnTo>
                  <a:lnTo>
                    <a:pt x="54133" y="97244"/>
                  </a:lnTo>
                  <a:lnTo>
                    <a:pt x="54826" y="97061"/>
                  </a:lnTo>
                  <a:lnTo>
                    <a:pt x="55480" y="96851"/>
                  </a:lnTo>
                  <a:lnTo>
                    <a:pt x="56108" y="96642"/>
                  </a:lnTo>
                  <a:lnTo>
                    <a:pt x="56709" y="96407"/>
                  </a:lnTo>
                  <a:lnTo>
                    <a:pt x="57272" y="96171"/>
                  </a:lnTo>
                  <a:lnTo>
                    <a:pt x="57782" y="95910"/>
                  </a:lnTo>
                  <a:lnTo>
                    <a:pt x="59115" y="96067"/>
                  </a:lnTo>
                  <a:lnTo>
                    <a:pt x="60449" y="96198"/>
                  </a:lnTo>
                  <a:lnTo>
                    <a:pt x="61796" y="96328"/>
                  </a:lnTo>
                  <a:lnTo>
                    <a:pt x="63143" y="96446"/>
                  </a:lnTo>
                  <a:lnTo>
                    <a:pt x="64489" y="96551"/>
                  </a:lnTo>
                  <a:lnTo>
                    <a:pt x="65836" y="96642"/>
                  </a:lnTo>
                  <a:lnTo>
                    <a:pt x="67183" y="96708"/>
                  </a:lnTo>
                  <a:lnTo>
                    <a:pt x="68517" y="96760"/>
                  </a:lnTo>
                  <a:lnTo>
                    <a:pt x="69850" y="96786"/>
                  </a:lnTo>
                  <a:lnTo>
                    <a:pt x="71171" y="96799"/>
                  </a:lnTo>
                  <a:lnTo>
                    <a:pt x="72492" y="96773"/>
                  </a:lnTo>
                  <a:lnTo>
                    <a:pt x="73786" y="96721"/>
                  </a:lnTo>
                  <a:lnTo>
                    <a:pt x="74427" y="96681"/>
                  </a:lnTo>
                  <a:lnTo>
                    <a:pt x="75067" y="96642"/>
                  </a:lnTo>
                  <a:lnTo>
                    <a:pt x="75708" y="96590"/>
                  </a:lnTo>
                  <a:lnTo>
                    <a:pt x="76336" y="96525"/>
                  </a:lnTo>
                  <a:lnTo>
                    <a:pt x="76963" y="96459"/>
                  </a:lnTo>
                  <a:lnTo>
                    <a:pt x="77578" y="96381"/>
                  </a:lnTo>
                  <a:lnTo>
                    <a:pt x="78206" y="96302"/>
                  </a:lnTo>
                  <a:lnTo>
                    <a:pt x="78807" y="96198"/>
                  </a:lnTo>
                  <a:lnTo>
                    <a:pt x="79409" y="96093"/>
                  </a:lnTo>
                  <a:lnTo>
                    <a:pt x="80010" y="95975"/>
                  </a:lnTo>
                  <a:lnTo>
                    <a:pt x="80598" y="95858"/>
                  </a:lnTo>
                  <a:lnTo>
                    <a:pt x="81187" y="95714"/>
                  </a:lnTo>
                  <a:lnTo>
                    <a:pt x="81762" y="95570"/>
                  </a:lnTo>
                  <a:lnTo>
                    <a:pt x="82338" y="95413"/>
                  </a:lnTo>
                  <a:lnTo>
                    <a:pt x="82900" y="95243"/>
                  </a:lnTo>
                  <a:lnTo>
                    <a:pt x="83449" y="95060"/>
                  </a:lnTo>
                  <a:lnTo>
                    <a:pt x="83998" y="94877"/>
                  </a:lnTo>
                  <a:lnTo>
                    <a:pt x="84534" y="94668"/>
                  </a:lnTo>
                  <a:lnTo>
                    <a:pt x="85070" y="94459"/>
                  </a:lnTo>
                  <a:lnTo>
                    <a:pt x="85593" y="94223"/>
                  </a:lnTo>
                  <a:lnTo>
                    <a:pt x="86103" y="93988"/>
                  </a:lnTo>
                  <a:lnTo>
                    <a:pt x="86600" y="93726"/>
                  </a:lnTo>
                  <a:lnTo>
                    <a:pt x="87097" y="93465"/>
                  </a:lnTo>
                  <a:lnTo>
                    <a:pt x="87581" y="93190"/>
                  </a:lnTo>
                  <a:lnTo>
                    <a:pt x="88052" y="92889"/>
                  </a:lnTo>
                  <a:lnTo>
                    <a:pt x="88522" y="92589"/>
                  </a:lnTo>
                  <a:lnTo>
                    <a:pt x="88967" y="92262"/>
                  </a:lnTo>
                  <a:lnTo>
                    <a:pt x="89411" y="91922"/>
                  </a:lnTo>
                  <a:lnTo>
                    <a:pt x="89843" y="91582"/>
                  </a:lnTo>
                  <a:lnTo>
                    <a:pt x="90261" y="91216"/>
                  </a:lnTo>
                  <a:lnTo>
                    <a:pt x="90667" y="90837"/>
                  </a:lnTo>
                  <a:lnTo>
                    <a:pt x="91059" y="90431"/>
                  </a:lnTo>
                  <a:lnTo>
                    <a:pt x="91451" y="90026"/>
                  </a:lnTo>
                  <a:lnTo>
                    <a:pt x="91817" y="89594"/>
                  </a:lnTo>
                  <a:lnTo>
                    <a:pt x="92170" y="89150"/>
                  </a:lnTo>
                  <a:lnTo>
                    <a:pt x="92523" y="88692"/>
                  </a:lnTo>
                  <a:lnTo>
                    <a:pt x="92850" y="88221"/>
                  </a:lnTo>
                  <a:lnTo>
                    <a:pt x="93164" y="87725"/>
                  </a:lnTo>
                  <a:lnTo>
                    <a:pt x="93478" y="87215"/>
                  </a:lnTo>
                  <a:lnTo>
                    <a:pt x="93766" y="86692"/>
                  </a:lnTo>
                  <a:lnTo>
                    <a:pt x="94262" y="85711"/>
                  </a:lnTo>
                  <a:lnTo>
                    <a:pt x="94733" y="84756"/>
                  </a:lnTo>
                  <a:lnTo>
                    <a:pt x="95178" y="83841"/>
                  </a:lnTo>
                  <a:lnTo>
                    <a:pt x="95570" y="82952"/>
                  </a:lnTo>
                  <a:lnTo>
                    <a:pt x="95936" y="82076"/>
                  </a:lnTo>
                  <a:lnTo>
                    <a:pt x="96276" y="81239"/>
                  </a:lnTo>
                  <a:lnTo>
                    <a:pt x="96590" y="80415"/>
                  </a:lnTo>
                  <a:lnTo>
                    <a:pt x="96864" y="79618"/>
                  </a:lnTo>
                  <a:lnTo>
                    <a:pt x="97100" y="78846"/>
                  </a:lnTo>
                  <a:lnTo>
                    <a:pt x="97322" y="78101"/>
                  </a:lnTo>
                  <a:lnTo>
                    <a:pt x="97518" y="77369"/>
                  </a:lnTo>
                  <a:lnTo>
                    <a:pt x="97675" y="76663"/>
                  </a:lnTo>
                  <a:lnTo>
                    <a:pt x="97819" y="75970"/>
                  </a:lnTo>
                  <a:lnTo>
                    <a:pt x="97924" y="75303"/>
                  </a:lnTo>
                  <a:lnTo>
                    <a:pt x="98015" y="74649"/>
                  </a:lnTo>
                  <a:lnTo>
                    <a:pt x="98081" y="74008"/>
                  </a:lnTo>
                  <a:lnTo>
                    <a:pt x="98120" y="73394"/>
                  </a:lnTo>
                  <a:lnTo>
                    <a:pt x="98146" y="72792"/>
                  </a:lnTo>
                  <a:lnTo>
                    <a:pt x="98133" y="72217"/>
                  </a:lnTo>
                  <a:lnTo>
                    <a:pt x="98120" y="71642"/>
                  </a:lnTo>
                  <a:lnTo>
                    <a:pt x="98081" y="71092"/>
                  </a:lnTo>
                  <a:lnTo>
                    <a:pt x="98015" y="70543"/>
                  </a:lnTo>
                  <a:lnTo>
                    <a:pt x="97937" y="70020"/>
                  </a:lnTo>
                  <a:lnTo>
                    <a:pt x="97845" y="69497"/>
                  </a:lnTo>
                  <a:lnTo>
                    <a:pt x="97727" y="68987"/>
                  </a:lnTo>
                  <a:lnTo>
                    <a:pt x="97610" y="68490"/>
                  </a:lnTo>
                  <a:lnTo>
                    <a:pt x="97466" y="68007"/>
                  </a:lnTo>
                  <a:lnTo>
                    <a:pt x="97309" y="67536"/>
                  </a:lnTo>
                  <a:lnTo>
                    <a:pt x="97152" y="67065"/>
                  </a:lnTo>
                  <a:lnTo>
                    <a:pt x="96969" y="66594"/>
                  </a:lnTo>
                  <a:lnTo>
                    <a:pt x="96773" y="66137"/>
                  </a:lnTo>
                  <a:lnTo>
                    <a:pt x="96577" y="65692"/>
                  </a:lnTo>
                  <a:lnTo>
                    <a:pt x="96368" y="65248"/>
                  </a:lnTo>
                  <a:lnTo>
                    <a:pt x="96145" y="64803"/>
                  </a:lnTo>
                  <a:lnTo>
                    <a:pt x="95923" y="64372"/>
                  </a:lnTo>
                  <a:lnTo>
                    <a:pt x="95688" y="63940"/>
                  </a:lnTo>
                  <a:lnTo>
                    <a:pt x="95204" y="63077"/>
                  </a:lnTo>
                  <a:lnTo>
                    <a:pt x="94707" y="62227"/>
                  </a:lnTo>
                  <a:lnTo>
                    <a:pt x="93674" y="60501"/>
                  </a:lnTo>
                  <a:lnTo>
                    <a:pt x="93151" y="59612"/>
                  </a:lnTo>
                  <a:lnTo>
                    <a:pt x="92641" y="58710"/>
                  </a:lnTo>
                  <a:lnTo>
                    <a:pt x="92157" y="57781"/>
                  </a:lnTo>
                  <a:lnTo>
                    <a:pt x="91909" y="57311"/>
                  </a:lnTo>
                  <a:lnTo>
                    <a:pt x="91673" y="56827"/>
                  </a:lnTo>
                  <a:lnTo>
                    <a:pt x="91451" y="56330"/>
                  </a:lnTo>
                  <a:lnTo>
                    <a:pt x="91229" y="55833"/>
                  </a:lnTo>
                  <a:lnTo>
                    <a:pt x="91020" y="55323"/>
                  </a:lnTo>
                  <a:lnTo>
                    <a:pt x="90824" y="54787"/>
                  </a:lnTo>
                  <a:lnTo>
                    <a:pt x="90641" y="54251"/>
                  </a:lnTo>
                  <a:lnTo>
                    <a:pt x="90457" y="53702"/>
                  </a:lnTo>
                  <a:lnTo>
                    <a:pt x="90287" y="53140"/>
                  </a:lnTo>
                  <a:lnTo>
                    <a:pt x="90144" y="52551"/>
                  </a:lnTo>
                  <a:lnTo>
                    <a:pt x="90000" y="51963"/>
                  </a:lnTo>
                  <a:lnTo>
                    <a:pt x="89869" y="51348"/>
                  </a:lnTo>
                  <a:lnTo>
                    <a:pt x="89764" y="50721"/>
                  </a:lnTo>
                  <a:lnTo>
                    <a:pt x="89673" y="50080"/>
                  </a:lnTo>
                  <a:lnTo>
                    <a:pt x="89424" y="48341"/>
                  </a:lnTo>
                  <a:lnTo>
                    <a:pt x="89150" y="46523"/>
                  </a:lnTo>
                  <a:lnTo>
                    <a:pt x="88993" y="45582"/>
                  </a:lnTo>
                  <a:lnTo>
                    <a:pt x="88823" y="44627"/>
                  </a:lnTo>
                  <a:lnTo>
                    <a:pt x="88640" y="43660"/>
                  </a:lnTo>
                  <a:lnTo>
                    <a:pt x="88444" y="42679"/>
                  </a:lnTo>
                  <a:lnTo>
                    <a:pt x="88235" y="41672"/>
                  </a:lnTo>
                  <a:lnTo>
                    <a:pt x="88012" y="40652"/>
                  </a:lnTo>
                  <a:lnTo>
                    <a:pt x="87777" y="39632"/>
                  </a:lnTo>
                  <a:lnTo>
                    <a:pt x="87529" y="38586"/>
                  </a:lnTo>
                  <a:lnTo>
                    <a:pt x="87267" y="37540"/>
                  </a:lnTo>
                  <a:lnTo>
                    <a:pt x="86992" y="36494"/>
                  </a:lnTo>
                  <a:lnTo>
                    <a:pt x="86705" y="35435"/>
                  </a:lnTo>
                  <a:lnTo>
                    <a:pt x="86391" y="34363"/>
                  </a:lnTo>
                  <a:lnTo>
                    <a:pt x="86064" y="33291"/>
                  </a:lnTo>
                  <a:lnTo>
                    <a:pt x="85724" y="32219"/>
                  </a:lnTo>
                  <a:lnTo>
                    <a:pt x="85371" y="31133"/>
                  </a:lnTo>
                  <a:lnTo>
                    <a:pt x="84992" y="30061"/>
                  </a:lnTo>
                  <a:lnTo>
                    <a:pt x="84587" y="28976"/>
                  </a:lnTo>
                  <a:lnTo>
                    <a:pt x="84181" y="27904"/>
                  </a:lnTo>
                  <a:lnTo>
                    <a:pt x="83750" y="26831"/>
                  </a:lnTo>
                  <a:lnTo>
                    <a:pt x="83292" y="25759"/>
                  </a:lnTo>
                  <a:lnTo>
                    <a:pt x="82821" y="24700"/>
                  </a:lnTo>
                  <a:lnTo>
                    <a:pt x="82324" y="23641"/>
                  </a:lnTo>
                  <a:lnTo>
                    <a:pt x="81814" y="22582"/>
                  </a:lnTo>
                  <a:lnTo>
                    <a:pt x="81278" y="21549"/>
                  </a:lnTo>
                  <a:lnTo>
                    <a:pt x="80729" y="20516"/>
                  </a:lnTo>
                  <a:lnTo>
                    <a:pt x="80154" y="19496"/>
                  </a:lnTo>
                  <a:lnTo>
                    <a:pt x="79552" y="18476"/>
                  </a:lnTo>
                  <a:lnTo>
                    <a:pt x="78925" y="17482"/>
                  </a:lnTo>
                  <a:lnTo>
                    <a:pt x="78284" y="16502"/>
                  </a:lnTo>
                  <a:lnTo>
                    <a:pt x="77617" y="15547"/>
                  </a:lnTo>
                  <a:lnTo>
                    <a:pt x="76924" y="14593"/>
                  </a:lnTo>
                  <a:lnTo>
                    <a:pt x="76571" y="14135"/>
                  </a:lnTo>
                  <a:lnTo>
                    <a:pt x="76205" y="13664"/>
                  </a:lnTo>
                  <a:lnTo>
                    <a:pt x="75839" y="13207"/>
                  </a:lnTo>
                  <a:lnTo>
                    <a:pt x="75460" y="12762"/>
                  </a:lnTo>
                  <a:lnTo>
                    <a:pt x="75081" y="12317"/>
                  </a:lnTo>
                  <a:lnTo>
                    <a:pt x="74688" y="11873"/>
                  </a:lnTo>
                  <a:lnTo>
                    <a:pt x="74296" y="11441"/>
                  </a:lnTo>
                  <a:lnTo>
                    <a:pt x="73904" y="11010"/>
                  </a:lnTo>
                  <a:lnTo>
                    <a:pt x="73485" y="10578"/>
                  </a:lnTo>
                  <a:lnTo>
                    <a:pt x="73080" y="10160"/>
                  </a:lnTo>
                  <a:lnTo>
                    <a:pt x="72662" y="9755"/>
                  </a:lnTo>
                  <a:lnTo>
                    <a:pt x="72230" y="9349"/>
                  </a:lnTo>
                  <a:lnTo>
                    <a:pt x="71799" y="8944"/>
                  </a:lnTo>
                  <a:lnTo>
                    <a:pt x="71354" y="8552"/>
                  </a:lnTo>
                  <a:lnTo>
                    <a:pt x="70909" y="8172"/>
                  </a:lnTo>
                  <a:lnTo>
                    <a:pt x="70452" y="7793"/>
                  </a:lnTo>
                  <a:lnTo>
                    <a:pt x="69994" y="7414"/>
                  </a:lnTo>
                  <a:lnTo>
                    <a:pt x="69523" y="7061"/>
                  </a:lnTo>
                  <a:lnTo>
                    <a:pt x="69053" y="6695"/>
                  </a:lnTo>
                  <a:lnTo>
                    <a:pt x="68569" y="6355"/>
                  </a:lnTo>
                  <a:lnTo>
                    <a:pt x="68072" y="6002"/>
                  </a:lnTo>
                  <a:lnTo>
                    <a:pt x="67575" y="5675"/>
                  </a:lnTo>
                  <a:lnTo>
                    <a:pt x="67078" y="5348"/>
                  </a:lnTo>
                  <a:lnTo>
                    <a:pt x="66568" y="5021"/>
                  </a:lnTo>
                  <a:lnTo>
                    <a:pt x="66045" y="4721"/>
                  </a:lnTo>
                  <a:lnTo>
                    <a:pt x="65522" y="4420"/>
                  </a:lnTo>
                  <a:lnTo>
                    <a:pt x="64986" y="4119"/>
                  </a:lnTo>
                  <a:lnTo>
                    <a:pt x="64450" y="3844"/>
                  </a:lnTo>
                  <a:lnTo>
                    <a:pt x="63901" y="3557"/>
                  </a:lnTo>
                  <a:lnTo>
                    <a:pt x="63339" y="3295"/>
                  </a:lnTo>
                  <a:lnTo>
                    <a:pt x="62776" y="3034"/>
                  </a:lnTo>
                  <a:lnTo>
                    <a:pt x="62201" y="2785"/>
                  </a:lnTo>
                  <a:lnTo>
                    <a:pt x="61626" y="2550"/>
                  </a:lnTo>
                  <a:lnTo>
                    <a:pt x="61037" y="2328"/>
                  </a:lnTo>
                  <a:lnTo>
                    <a:pt x="60436" y="2105"/>
                  </a:lnTo>
                  <a:lnTo>
                    <a:pt x="59834" y="1896"/>
                  </a:lnTo>
                  <a:lnTo>
                    <a:pt x="59220" y="1700"/>
                  </a:lnTo>
                  <a:lnTo>
                    <a:pt x="58592" y="1504"/>
                  </a:lnTo>
                  <a:lnTo>
                    <a:pt x="57965" y="1334"/>
                  </a:lnTo>
                  <a:lnTo>
                    <a:pt x="57337" y="1164"/>
                  </a:lnTo>
                  <a:lnTo>
                    <a:pt x="56683" y="1007"/>
                  </a:lnTo>
                  <a:lnTo>
                    <a:pt x="56029" y="850"/>
                  </a:lnTo>
                  <a:lnTo>
                    <a:pt x="55376" y="719"/>
                  </a:lnTo>
                  <a:lnTo>
                    <a:pt x="54709" y="602"/>
                  </a:lnTo>
                  <a:lnTo>
                    <a:pt x="54029" y="484"/>
                  </a:lnTo>
                  <a:lnTo>
                    <a:pt x="53336" y="379"/>
                  </a:lnTo>
                  <a:lnTo>
                    <a:pt x="52643" y="288"/>
                  </a:lnTo>
                  <a:lnTo>
                    <a:pt x="51937" y="209"/>
                  </a:lnTo>
                  <a:lnTo>
                    <a:pt x="51218" y="144"/>
                  </a:lnTo>
                  <a:lnTo>
                    <a:pt x="50498" y="92"/>
                  </a:lnTo>
                  <a:lnTo>
                    <a:pt x="49766" y="53"/>
                  </a:lnTo>
                  <a:lnTo>
                    <a:pt x="49034" y="13"/>
                  </a:lnTo>
                  <a:lnTo>
                    <a:pt x="482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75" name="Google Shape;1770;p38"/>
            <p:cNvSpPr/>
            <p:nvPr/>
          </p:nvSpPr>
          <p:spPr>
            <a:xfrm>
              <a:off x="4279075" y="560750"/>
              <a:ext cx="1554375" cy="2232700"/>
            </a:xfrm>
            <a:custGeom>
              <a:avLst/>
              <a:gdLst/>
              <a:ahLst/>
              <a:cxnLst/>
              <a:rect l="l" t="t" r="r" b="b"/>
              <a:pathLst>
                <a:path w="62175" h="89308" extrusionOk="0">
                  <a:moveTo>
                    <a:pt x="35749" y="1"/>
                  </a:moveTo>
                  <a:lnTo>
                    <a:pt x="36207" y="537"/>
                  </a:lnTo>
                  <a:lnTo>
                    <a:pt x="36651" y="1099"/>
                  </a:lnTo>
                  <a:lnTo>
                    <a:pt x="37083" y="1661"/>
                  </a:lnTo>
                  <a:lnTo>
                    <a:pt x="37514" y="2237"/>
                  </a:lnTo>
                  <a:lnTo>
                    <a:pt x="37946" y="2825"/>
                  </a:lnTo>
                  <a:lnTo>
                    <a:pt x="38364" y="3426"/>
                  </a:lnTo>
                  <a:lnTo>
                    <a:pt x="38770" y="4028"/>
                  </a:lnTo>
                  <a:lnTo>
                    <a:pt x="39175" y="4656"/>
                  </a:lnTo>
                  <a:lnTo>
                    <a:pt x="39580" y="5283"/>
                  </a:lnTo>
                  <a:lnTo>
                    <a:pt x="39973" y="5924"/>
                  </a:lnTo>
                  <a:lnTo>
                    <a:pt x="40352" y="6565"/>
                  </a:lnTo>
                  <a:lnTo>
                    <a:pt x="40731" y="7218"/>
                  </a:lnTo>
                  <a:lnTo>
                    <a:pt x="41097" y="7885"/>
                  </a:lnTo>
                  <a:lnTo>
                    <a:pt x="41463" y="8552"/>
                  </a:lnTo>
                  <a:lnTo>
                    <a:pt x="41829" y="9232"/>
                  </a:lnTo>
                  <a:lnTo>
                    <a:pt x="42182" y="9912"/>
                  </a:lnTo>
                  <a:lnTo>
                    <a:pt x="42522" y="10592"/>
                  </a:lnTo>
                  <a:lnTo>
                    <a:pt x="42862" y="11298"/>
                  </a:lnTo>
                  <a:lnTo>
                    <a:pt x="43189" y="11991"/>
                  </a:lnTo>
                  <a:lnTo>
                    <a:pt x="43516" y="12697"/>
                  </a:lnTo>
                  <a:lnTo>
                    <a:pt x="44157" y="14122"/>
                  </a:lnTo>
                  <a:lnTo>
                    <a:pt x="44758" y="15561"/>
                  </a:lnTo>
                  <a:lnTo>
                    <a:pt x="45347" y="17012"/>
                  </a:lnTo>
                  <a:lnTo>
                    <a:pt x="45909" y="18463"/>
                  </a:lnTo>
                  <a:lnTo>
                    <a:pt x="46432" y="19928"/>
                  </a:lnTo>
                  <a:lnTo>
                    <a:pt x="46942" y="21392"/>
                  </a:lnTo>
                  <a:lnTo>
                    <a:pt x="47426" y="22857"/>
                  </a:lnTo>
                  <a:lnTo>
                    <a:pt x="47896" y="24321"/>
                  </a:lnTo>
                  <a:lnTo>
                    <a:pt x="48328" y="25773"/>
                  </a:lnTo>
                  <a:lnTo>
                    <a:pt x="48746" y="27211"/>
                  </a:lnTo>
                  <a:lnTo>
                    <a:pt x="49125" y="28636"/>
                  </a:lnTo>
                  <a:lnTo>
                    <a:pt x="49492" y="30035"/>
                  </a:lnTo>
                  <a:lnTo>
                    <a:pt x="49832" y="31421"/>
                  </a:lnTo>
                  <a:lnTo>
                    <a:pt x="50158" y="32781"/>
                  </a:lnTo>
                  <a:lnTo>
                    <a:pt x="50446" y="34115"/>
                  </a:lnTo>
                  <a:lnTo>
                    <a:pt x="50721" y="35423"/>
                  </a:lnTo>
                  <a:lnTo>
                    <a:pt x="50982" y="36691"/>
                  </a:lnTo>
                  <a:lnTo>
                    <a:pt x="51204" y="37920"/>
                  </a:lnTo>
                  <a:lnTo>
                    <a:pt x="51414" y="39110"/>
                  </a:lnTo>
                  <a:lnTo>
                    <a:pt x="51597" y="40247"/>
                  </a:lnTo>
                  <a:lnTo>
                    <a:pt x="51754" y="41346"/>
                  </a:lnTo>
                  <a:lnTo>
                    <a:pt x="51897" y="42392"/>
                  </a:lnTo>
                  <a:lnTo>
                    <a:pt x="51989" y="43059"/>
                  </a:lnTo>
                  <a:lnTo>
                    <a:pt x="52094" y="43699"/>
                  </a:lnTo>
                  <a:lnTo>
                    <a:pt x="52224" y="44314"/>
                  </a:lnTo>
                  <a:lnTo>
                    <a:pt x="52355" y="44902"/>
                  </a:lnTo>
                  <a:lnTo>
                    <a:pt x="52486" y="45478"/>
                  </a:lnTo>
                  <a:lnTo>
                    <a:pt x="52643" y="46027"/>
                  </a:lnTo>
                  <a:lnTo>
                    <a:pt x="52813" y="46563"/>
                  </a:lnTo>
                  <a:lnTo>
                    <a:pt x="52983" y="47086"/>
                  </a:lnTo>
                  <a:lnTo>
                    <a:pt x="53166" y="47583"/>
                  </a:lnTo>
                  <a:lnTo>
                    <a:pt x="53349" y="48067"/>
                  </a:lnTo>
                  <a:lnTo>
                    <a:pt x="53545" y="48537"/>
                  </a:lnTo>
                  <a:lnTo>
                    <a:pt x="53741" y="48982"/>
                  </a:lnTo>
                  <a:lnTo>
                    <a:pt x="53950" y="49427"/>
                  </a:lnTo>
                  <a:lnTo>
                    <a:pt x="54160" y="49858"/>
                  </a:lnTo>
                  <a:lnTo>
                    <a:pt x="54382" y="50276"/>
                  </a:lnTo>
                  <a:lnTo>
                    <a:pt x="54604" y="50682"/>
                  </a:lnTo>
                  <a:lnTo>
                    <a:pt x="55036" y="51466"/>
                  </a:lnTo>
                  <a:lnTo>
                    <a:pt x="55493" y="52225"/>
                  </a:lnTo>
                  <a:lnTo>
                    <a:pt x="56369" y="53663"/>
                  </a:lnTo>
                  <a:lnTo>
                    <a:pt x="56788" y="54382"/>
                  </a:lnTo>
                  <a:lnTo>
                    <a:pt x="57193" y="55088"/>
                  </a:lnTo>
                  <a:lnTo>
                    <a:pt x="57389" y="55441"/>
                  </a:lnTo>
                  <a:lnTo>
                    <a:pt x="57572" y="55794"/>
                  </a:lnTo>
                  <a:lnTo>
                    <a:pt x="57742" y="56160"/>
                  </a:lnTo>
                  <a:lnTo>
                    <a:pt x="57912" y="56527"/>
                  </a:lnTo>
                  <a:lnTo>
                    <a:pt x="58069" y="56893"/>
                  </a:lnTo>
                  <a:lnTo>
                    <a:pt x="58226" y="57272"/>
                  </a:lnTo>
                  <a:lnTo>
                    <a:pt x="58357" y="57664"/>
                  </a:lnTo>
                  <a:lnTo>
                    <a:pt x="58488" y="58056"/>
                  </a:lnTo>
                  <a:lnTo>
                    <a:pt x="58592" y="58462"/>
                  </a:lnTo>
                  <a:lnTo>
                    <a:pt x="58697" y="58867"/>
                  </a:lnTo>
                  <a:lnTo>
                    <a:pt x="58775" y="59299"/>
                  </a:lnTo>
                  <a:lnTo>
                    <a:pt x="58854" y="59730"/>
                  </a:lnTo>
                  <a:lnTo>
                    <a:pt x="58906" y="60175"/>
                  </a:lnTo>
                  <a:lnTo>
                    <a:pt x="58945" y="60645"/>
                  </a:lnTo>
                  <a:lnTo>
                    <a:pt x="58971" y="61116"/>
                  </a:lnTo>
                  <a:lnTo>
                    <a:pt x="58971" y="61613"/>
                  </a:lnTo>
                  <a:lnTo>
                    <a:pt x="58958" y="62123"/>
                  </a:lnTo>
                  <a:lnTo>
                    <a:pt x="58919" y="62646"/>
                  </a:lnTo>
                  <a:lnTo>
                    <a:pt x="58867" y="63195"/>
                  </a:lnTo>
                  <a:lnTo>
                    <a:pt x="58801" y="63757"/>
                  </a:lnTo>
                  <a:lnTo>
                    <a:pt x="58710" y="64346"/>
                  </a:lnTo>
                  <a:lnTo>
                    <a:pt x="58592" y="64947"/>
                  </a:lnTo>
                  <a:lnTo>
                    <a:pt x="58448" y="65575"/>
                  </a:lnTo>
                  <a:lnTo>
                    <a:pt x="58278" y="66229"/>
                  </a:lnTo>
                  <a:lnTo>
                    <a:pt x="58095" y="66909"/>
                  </a:lnTo>
                  <a:lnTo>
                    <a:pt x="57886" y="67602"/>
                  </a:lnTo>
                  <a:lnTo>
                    <a:pt x="57638" y="68334"/>
                  </a:lnTo>
                  <a:lnTo>
                    <a:pt x="57376" y="69079"/>
                  </a:lnTo>
                  <a:lnTo>
                    <a:pt x="57088" y="69864"/>
                  </a:lnTo>
                  <a:lnTo>
                    <a:pt x="56762" y="70674"/>
                  </a:lnTo>
                  <a:lnTo>
                    <a:pt x="56409" y="71511"/>
                  </a:lnTo>
                  <a:lnTo>
                    <a:pt x="56029" y="72387"/>
                  </a:lnTo>
                  <a:lnTo>
                    <a:pt x="55624" y="73290"/>
                  </a:lnTo>
                  <a:lnTo>
                    <a:pt x="55179" y="74218"/>
                  </a:lnTo>
                  <a:lnTo>
                    <a:pt x="54709" y="75186"/>
                  </a:lnTo>
                  <a:lnTo>
                    <a:pt x="54199" y="76192"/>
                  </a:lnTo>
                  <a:lnTo>
                    <a:pt x="53911" y="76728"/>
                  </a:lnTo>
                  <a:lnTo>
                    <a:pt x="53610" y="77251"/>
                  </a:lnTo>
                  <a:lnTo>
                    <a:pt x="53310" y="77748"/>
                  </a:lnTo>
                  <a:lnTo>
                    <a:pt x="52983" y="78232"/>
                  </a:lnTo>
                  <a:lnTo>
                    <a:pt x="52656" y="78690"/>
                  </a:lnTo>
                  <a:lnTo>
                    <a:pt x="52316" y="79134"/>
                  </a:lnTo>
                  <a:lnTo>
                    <a:pt x="51963" y="79566"/>
                  </a:lnTo>
                  <a:lnTo>
                    <a:pt x="51597" y="79971"/>
                  </a:lnTo>
                  <a:lnTo>
                    <a:pt x="51231" y="80350"/>
                  </a:lnTo>
                  <a:lnTo>
                    <a:pt x="50851" y="80730"/>
                  </a:lnTo>
                  <a:lnTo>
                    <a:pt x="50459" y="81083"/>
                  </a:lnTo>
                  <a:lnTo>
                    <a:pt x="50054" y="81410"/>
                  </a:lnTo>
                  <a:lnTo>
                    <a:pt x="49648" y="81736"/>
                  </a:lnTo>
                  <a:lnTo>
                    <a:pt x="49230" y="82037"/>
                  </a:lnTo>
                  <a:lnTo>
                    <a:pt x="48799" y="82325"/>
                  </a:lnTo>
                  <a:lnTo>
                    <a:pt x="48367" y="82586"/>
                  </a:lnTo>
                  <a:lnTo>
                    <a:pt x="47922" y="82848"/>
                  </a:lnTo>
                  <a:lnTo>
                    <a:pt x="47465" y="83083"/>
                  </a:lnTo>
                  <a:lnTo>
                    <a:pt x="47007" y="83305"/>
                  </a:lnTo>
                  <a:lnTo>
                    <a:pt x="46536" y="83528"/>
                  </a:lnTo>
                  <a:lnTo>
                    <a:pt x="46066" y="83724"/>
                  </a:lnTo>
                  <a:lnTo>
                    <a:pt x="45582" y="83907"/>
                  </a:lnTo>
                  <a:lnTo>
                    <a:pt x="45085" y="84077"/>
                  </a:lnTo>
                  <a:lnTo>
                    <a:pt x="44588" y="84234"/>
                  </a:lnTo>
                  <a:lnTo>
                    <a:pt x="44078" y="84378"/>
                  </a:lnTo>
                  <a:lnTo>
                    <a:pt x="43568" y="84508"/>
                  </a:lnTo>
                  <a:lnTo>
                    <a:pt x="43045" y="84626"/>
                  </a:lnTo>
                  <a:lnTo>
                    <a:pt x="42509" y="84744"/>
                  </a:lnTo>
                  <a:lnTo>
                    <a:pt x="41986" y="84835"/>
                  </a:lnTo>
                  <a:lnTo>
                    <a:pt x="41437" y="84927"/>
                  </a:lnTo>
                  <a:lnTo>
                    <a:pt x="40888" y="85005"/>
                  </a:lnTo>
                  <a:lnTo>
                    <a:pt x="40339" y="85071"/>
                  </a:lnTo>
                  <a:lnTo>
                    <a:pt x="39776" y="85123"/>
                  </a:lnTo>
                  <a:lnTo>
                    <a:pt x="39214" y="85175"/>
                  </a:lnTo>
                  <a:lnTo>
                    <a:pt x="38652" y="85215"/>
                  </a:lnTo>
                  <a:lnTo>
                    <a:pt x="38077" y="85241"/>
                  </a:lnTo>
                  <a:lnTo>
                    <a:pt x="37488" y="85254"/>
                  </a:lnTo>
                  <a:lnTo>
                    <a:pt x="36900" y="85267"/>
                  </a:lnTo>
                  <a:lnTo>
                    <a:pt x="35723" y="85280"/>
                  </a:lnTo>
                  <a:lnTo>
                    <a:pt x="34507" y="85254"/>
                  </a:lnTo>
                  <a:lnTo>
                    <a:pt x="33291" y="85201"/>
                  </a:lnTo>
                  <a:lnTo>
                    <a:pt x="32049" y="85123"/>
                  </a:lnTo>
                  <a:lnTo>
                    <a:pt x="30793" y="85031"/>
                  </a:lnTo>
                  <a:lnTo>
                    <a:pt x="29538" y="84914"/>
                  </a:lnTo>
                  <a:lnTo>
                    <a:pt x="28257" y="84783"/>
                  </a:lnTo>
                  <a:lnTo>
                    <a:pt x="26962" y="84652"/>
                  </a:lnTo>
                  <a:lnTo>
                    <a:pt x="25668" y="84495"/>
                  </a:lnTo>
                  <a:lnTo>
                    <a:pt x="23053" y="84182"/>
                  </a:lnTo>
                  <a:lnTo>
                    <a:pt x="20411" y="83868"/>
                  </a:lnTo>
                  <a:lnTo>
                    <a:pt x="19248" y="84482"/>
                  </a:lnTo>
                  <a:lnTo>
                    <a:pt x="18568" y="84822"/>
                  </a:lnTo>
                  <a:lnTo>
                    <a:pt x="17822" y="85188"/>
                  </a:lnTo>
                  <a:lnTo>
                    <a:pt x="17025" y="85581"/>
                  </a:lnTo>
                  <a:lnTo>
                    <a:pt x="16175" y="85960"/>
                  </a:lnTo>
                  <a:lnTo>
                    <a:pt x="15299" y="86352"/>
                  </a:lnTo>
                  <a:lnTo>
                    <a:pt x="14371" y="86718"/>
                  </a:lnTo>
                  <a:lnTo>
                    <a:pt x="13429" y="87084"/>
                  </a:lnTo>
                  <a:lnTo>
                    <a:pt x="12945" y="87254"/>
                  </a:lnTo>
                  <a:lnTo>
                    <a:pt x="12462" y="87411"/>
                  </a:lnTo>
                  <a:lnTo>
                    <a:pt x="11978" y="87568"/>
                  </a:lnTo>
                  <a:lnTo>
                    <a:pt x="11481" y="87712"/>
                  </a:lnTo>
                  <a:lnTo>
                    <a:pt x="10997" y="87856"/>
                  </a:lnTo>
                  <a:lnTo>
                    <a:pt x="10500" y="87987"/>
                  </a:lnTo>
                  <a:lnTo>
                    <a:pt x="10016" y="88104"/>
                  </a:lnTo>
                  <a:lnTo>
                    <a:pt x="9520" y="88196"/>
                  </a:lnTo>
                  <a:lnTo>
                    <a:pt x="9036" y="88287"/>
                  </a:lnTo>
                  <a:lnTo>
                    <a:pt x="8539" y="88366"/>
                  </a:lnTo>
                  <a:lnTo>
                    <a:pt x="8068" y="88431"/>
                  </a:lnTo>
                  <a:lnTo>
                    <a:pt x="7584" y="88470"/>
                  </a:lnTo>
                  <a:lnTo>
                    <a:pt x="7114" y="88496"/>
                  </a:lnTo>
                  <a:lnTo>
                    <a:pt x="6643" y="88510"/>
                  </a:lnTo>
                  <a:lnTo>
                    <a:pt x="5754" y="88496"/>
                  </a:lnTo>
                  <a:lnTo>
                    <a:pt x="4878" y="88470"/>
                  </a:lnTo>
                  <a:lnTo>
                    <a:pt x="4015" y="88418"/>
                  </a:lnTo>
                  <a:lnTo>
                    <a:pt x="3178" y="88353"/>
                  </a:lnTo>
                  <a:lnTo>
                    <a:pt x="2354" y="88261"/>
                  </a:lnTo>
                  <a:lnTo>
                    <a:pt x="1543" y="88157"/>
                  </a:lnTo>
                  <a:lnTo>
                    <a:pt x="759" y="88039"/>
                  </a:lnTo>
                  <a:lnTo>
                    <a:pt x="0" y="87895"/>
                  </a:lnTo>
                  <a:lnTo>
                    <a:pt x="497" y="88052"/>
                  </a:lnTo>
                  <a:lnTo>
                    <a:pt x="1020" y="88209"/>
                  </a:lnTo>
                  <a:lnTo>
                    <a:pt x="1556" y="88353"/>
                  </a:lnTo>
                  <a:lnTo>
                    <a:pt x="2106" y="88483"/>
                  </a:lnTo>
                  <a:lnTo>
                    <a:pt x="2681" y="88614"/>
                  </a:lnTo>
                  <a:lnTo>
                    <a:pt x="3269" y="88732"/>
                  </a:lnTo>
                  <a:lnTo>
                    <a:pt x="3871" y="88836"/>
                  </a:lnTo>
                  <a:lnTo>
                    <a:pt x="4485" y="88928"/>
                  </a:lnTo>
                  <a:lnTo>
                    <a:pt x="5113" y="89020"/>
                  </a:lnTo>
                  <a:lnTo>
                    <a:pt x="5754" y="89098"/>
                  </a:lnTo>
                  <a:lnTo>
                    <a:pt x="6421" y="89163"/>
                  </a:lnTo>
                  <a:lnTo>
                    <a:pt x="7087" y="89216"/>
                  </a:lnTo>
                  <a:lnTo>
                    <a:pt x="7767" y="89255"/>
                  </a:lnTo>
                  <a:lnTo>
                    <a:pt x="8447" y="89281"/>
                  </a:lnTo>
                  <a:lnTo>
                    <a:pt x="9153" y="89307"/>
                  </a:lnTo>
                  <a:lnTo>
                    <a:pt x="9859" y="89307"/>
                  </a:lnTo>
                  <a:lnTo>
                    <a:pt x="10775" y="89294"/>
                  </a:lnTo>
                  <a:lnTo>
                    <a:pt x="11677" y="89268"/>
                  </a:lnTo>
                  <a:lnTo>
                    <a:pt x="12566" y="89216"/>
                  </a:lnTo>
                  <a:lnTo>
                    <a:pt x="13429" y="89150"/>
                  </a:lnTo>
                  <a:lnTo>
                    <a:pt x="14279" y="89059"/>
                  </a:lnTo>
                  <a:lnTo>
                    <a:pt x="15103" y="88954"/>
                  </a:lnTo>
                  <a:lnTo>
                    <a:pt x="15900" y="88823"/>
                  </a:lnTo>
                  <a:lnTo>
                    <a:pt x="16685" y="88680"/>
                  </a:lnTo>
                  <a:lnTo>
                    <a:pt x="17430" y="88523"/>
                  </a:lnTo>
                  <a:lnTo>
                    <a:pt x="18162" y="88353"/>
                  </a:lnTo>
                  <a:lnTo>
                    <a:pt x="18855" y="88170"/>
                  </a:lnTo>
                  <a:lnTo>
                    <a:pt x="19509" y="87960"/>
                  </a:lnTo>
                  <a:lnTo>
                    <a:pt x="20137" y="87751"/>
                  </a:lnTo>
                  <a:lnTo>
                    <a:pt x="20738" y="87516"/>
                  </a:lnTo>
                  <a:lnTo>
                    <a:pt x="21301" y="87280"/>
                  </a:lnTo>
                  <a:lnTo>
                    <a:pt x="21811" y="87019"/>
                  </a:lnTo>
                  <a:lnTo>
                    <a:pt x="23144" y="87176"/>
                  </a:lnTo>
                  <a:lnTo>
                    <a:pt x="24478" y="87307"/>
                  </a:lnTo>
                  <a:lnTo>
                    <a:pt x="25825" y="87437"/>
                  </a:lnTo>
                  <a:lnTo>
                    <a:pt x="27172" y="87555"/>
                  </a:lnTo>
                  <a:lnTo>
                    <a:pt x="28518" y="87660"/>
                  </a:lnTo>
                  <a:lnTo>
                    <a:pt x="29865" y="87751"/>
                  </a:lnTo>
                  <a:lnTo>
                    <a:pt x="31212" y="87817"/>
                  </a:lnTo>
                  <a:lnTo>
                    <a:pt x="32546" y="87869"/>
                  </a:lnTo>
                  <a:lnTo>
                    <a:pt x="33879" y="87895"/>
                  </a:lnTo>
                  <a:lnTo>
                    <a:pt x="35200" y="87908"/>
                  </a:lnTo>
                  <a:lnTo>
                    <a:pt x="36521" y="87882"/>
                  </a:lnTo>
                  <a:lnTo>
                    <a:pt x="37815" y="87830"/>
                  </a:lnTo>
                  <a:lnTo>
                    <a:pt x="38456" y="87790"/>
                  </a:lnTo>
                  <a:lnTo>
                    <a:pt x="39096" y="87751"/>
                  </a:lnTo>
                  <a:lnTo>
                    <a:pt x="39737" y="87699"/>
                  </a:lnTo>
                  <a:lnTo>
                    <a:pt x="40365" y="87634"/>
                  </a:lnTo>
                  <a:lnTo>
                    <a:pt x="40992" y="87568"/>
                  </a:lnTo>
                  <a:lnTo>
                    <a:pt x="41607" y="87490"/>
                  </a:lnTo>
                  <a:lnTo>
                    <a:pt x="42235" y="87411"/>
                  </a:lnTo>
                  <a:lnTo>
                    <a:pt x="42836" y="87307"/>
                  </a:lnTo>
                  <a:lnTo>
                    <a:pt x="43438" y="87202"/>
                  </a:lnTo>
                  <a:lnTo>
                    <a:pt x="44039" y="87084"/>
                  </a:lnTo>
                  <a:lnTo>
                    <a:pt x="44627" y="86967"/>
                  </a:lnTo>
                  <a:lnTo>
                    <a:pt x="45216" y="86823"/>
                  </a:lnTo>
                  <a:lnTo>
                    <a:pt x="45791" y="86679"/>
                  </a:lnTo>
                  <a:lnTo>
                    <a:pt x="46367" y="86522"/>
                  </a:lnTo>
                  <a:lnTo>
                    <a:pt x="46929" y="86352"/>
                  </a:lnTo>
                  <a:lnTo>
                    <a:pt x="47478" y="86169"/>
                  </a:lnTo>
                  <a:lnTo>
                    <a:pt x="48027" y="85986"/>
                  </a:lnTo>
                  <a:lnTo>
                    <a:pt x="48563" y="85777"/>
                  </a:lnTo>
                  <a:lnTo>
                    <a:pt x="49099" y="85568"/>
                  </a:lnTo>
                  <a:lnTo>
                    <a:pt x="49622" y="85332"/>
                  </a:lnTo>
                  <a:lnTo>
                    <a:pt x="50132" y="85097"/>
                  </a:lnTo>
                  <a:lnTo>
                    <a:pt x="50629" y="84835"/>
                  </a:lnTo>
                  <a:lnTo>
                    <a:pt x="51126" y="84574"/>
                  </a:lnTo>
                  <a:lnTo>
                    <a:pt x="51610" y="84299"/>
                  </a:lnTo>
                  <a:lnTo>
                    <a:pt x="52081" y="83998"/>
                  </a:lnTo>
                  <a:lnTo>
                    <a:pt x="52551" y="83698"/>
                  </a:lnTo>
                  <a:lnTo>
                    <a:pt x="52996" y="83371"/>
                  </a:lnTo>
                  <a:lnTo>
                    <a:pt x="53440" y="83031"/>
                  </a:lnTo>
                  <a:lnTo>
                    <a:pt x="53872" y="82691"/>
                  </a:lnTo>
                  <a:lnTo>
                    <a:pt x="54290" y="82325"/>
                  </a:lnTo>
                  <a:lnTo>
                    <a:pt x="54696" y="81946"/>
                  </a:lnTo>
                  <a:lnTo>
                    <a:pt x="55088" y="81540"/>
                  </a:lnTo>
                  <a:lnTo>
                    <a:pt x="55480" y="81135"/>
                  </a:lnTo>
                  <a:lnTo>
                    <a:pt x="55846" y="80703"/>
                  </a:lnTo>
                  <a:lnTo>
                    <a:pt x="56199" y="80259"/>
                  </a:lnTo>
                  <a:lnTo>
                    <a:pt x="56552" y="79801"/>
                  </a:lnTo>
                  <a:lnTo>
                    <a:pt x="56879" y="79330"/>
                  </a:lnTo>
                  <a:lnTo>
                    <a:pt x="57193" y="78834"/>
                  </a:lnTo>
                  <a:lnTo>
                    <a:pt x="57507" y="78324"/>
                  </a:lnTo>
                  <a:lnTo>
                    <a:pt x="57795" y="77801"/>
                  </a:lnTo>
                  <a:lnTo>
                    <a:pt x="58291" y="76820"/>
                  </a:lnTo>
                  <a:lnTo>
                    <a:pt x="58762" y="75865"/>
                  </a:lnTo>
                  <a:lnTo>
                    <a:pt x="59207" y="74950"/>
                  </a:lnTo>
                  <a:lnTo>
                    <a:pt x="59599" y="74061"/>
                  </a:lnTo>
                  <a:lnTo>
                    <a:pt x="59965" y="73185"/>
                  </a:lnTo>
                  <a:lnTo>
                    <a:pt x="60305" y="72348"/>
                  </a:lnTo>
                  <a:lnTo>
                    <a:pt x="60619" y="71524"/>
                  </a:lnTo>
                  <a:lnTo>
                    <a:pt x="60893" y="70727"/>
                  </a:lnTo>
                  <a:lnTo>
                    <a:pt x="61129" y="69955"/>
                  </a:lnTo>
                  <a:lnTo>
                    <a:pt x="61351" y="69210"/>
                  </a:lnTo>
                  <a:lnTo>
                    <a:pt x="61547" y="68478"/>
                  </a:lnTo>
                  <a:lnTo>
                    <a:pt x="61704" y="67772"/>
                  </a:lnTo>
                  <a:lnTo>
                    <a:pt x="61848" y="67079"/>
                  </a:lnTo>
                  <a:lnTo>
                    <a:pt x="61953" y="66412"/>
                  </a:lnTo>
                  <a:lnTo>
                    <a:pt x="62044" y="65758"/>
                  </a:lnTo>
                  <a:lnTo>
                    <a:pt x="62110" y="65117"/>
                  </a:lnTo>
                  <a:lnTo>
                    <a:pt x="62149" y="64503"/>
                  </a:lnTo>
                  <a:lnTo>
                    <a:pt x="62175" y="63901"/>
                  </a:lnTo>
                  <a:lnTo>
                    <a:pt x="62162" y="63326"/>
                  </a:lnTo>
                  <a:lnTo>
                    <a:pt x="62149" y="62751"/>
                  </a:lnTo>
                  <a:lnTo>
                    <a:pt x="62110" y="62201"/>
                  </a:lnTo>
                  <a:lnTo>
                    <a:pt x="62044" y="61652"/>
                  </a:lnTo>
                  <a:lnTo>
                    <a:pt x="61966" y="61129"/>
                  </a:lnTo>
                  <a:lnTo>
                    <a:pt x="61874" y="60606"/>
                  </a:lnTo>
                  <a:lnTo>
                    <a:pt x="61756" y="60096"/>
                  </a:lnTo>
                  <a:lnTo>
                    <a:pt x="61639" y="59599"/>
                  </a:lnTo>
                  <a:lnTo>
                    <a:pt x="61495" y="59116"/>
                  </a:lnTo>
                  <a:lnTo>
                    <a:pt x="61338" y="58645"/>
                  </a:lnTo>
                  <a:lnTo>
                    <a:pt x="61181" y="58174"/>
                  </a:lnTo>
                  <a:lnTo>
                    <a:pt x="60998" y="57703"/>
                  </a:lnTo>
                  <a:lnTo>
                    <a:pt x="60802" y="57246"/>
                  </a:lnTo>
                  <a:lnTo>
                    <a:pt x="60606" y="56801"/>
                  </a:lnTo>
                  <a:lnTo>
                    <a:pt x="60397" y="56357"/>
                  </a:lnTo>
                  <a:lnTo>
                    <a:pt x="60174" y="55912"/>
                  </a:lnTo>
                  <a:lnTo>
                    <a:pt x="59952" y="55481"/>
                  </a:lnTo>
                  <a:lnTo>
                    <a:pt x="59717" y="55049"/>
                  </a:lnTo>
                  <a:lnTo>
                    <a:pt x="59233" y="54186"/>
                  </a:lnTo>
                  <a:lnTo>
                    <a:pt x="58736" y="53336"/>
                  </a:lnTo>
                  <a:lnTo>
                    <a:pt x="57703" y="51610"/>
                  </a:lnTo>
                  <a:lnTo>
                    <a:pt x="57180" y="50721"/>
                  </a:lnTo>
                  <a:lnTo>
                    <a:pt x="56670" y="49819"/>
                  </a:lnTo>
                  <a:lnTo>
                    <a:pt x="56186" y="48890"/>
                  </a:lnTo>
                  <a:lnTo>
                    <a:pt x="55938" y="48420"/>
                  </a:lnTo>
                  <a:lnTo>
                    <a:pt x="55702" y="47936"/>
                  </a:lnTo>
                  <a:lnTo>
                    <a:pt x="55480" y="47439"/>
                  </a:lnTo>
                  <a:lnTo>
                    <a:pt x="55258" y="46942"/>
                  </a:lnTo>
                  <a:lnTo>
                    <a:pt x="55049" y="46432"/>
                  </a:lnTo>
                  <a:lnTo>
                    <a:pt x="54853" y="45896"/>
                  </a:lnTo>
                  <a:lnTo>
                    <a:pt x="54670" y="45360"/>
                  </a:lnTo>
                  <a:lnTo>
                    <a:pt x="54486" y="44811"/>
                  </a:lnTo>
                  <a:lnTo>
                    <a:pt x="54316" y="44249"/>
                  </a:lnTo>
                  <a:lnTo>
                    <a:pt x="54173" y="43660"/>
                  </a:lnTo>
                  <a:lnTo>
                    <a:pt x="54029" y="43072"/>
                  </a:lnTo>
                  <a:lnTo>
                    <a:pt x="53898" y="42457"/>
                  </a:lnTo>
                  <a:lnTo>
                    <a:pt x="53793" y="41830"/>
                  </a:lnTo>
                  <a:lnTo>
                    <a:pt x="53702" y="41189"/>
                  </a:lnTo>
                  <a:lnTo>
                    <a:pt x="53545" y="40064"/>
                  </a:lnTo>
                  <a:lnTo>
                    <a:pt x="53375" y="38914"/>
                  </a:lnTo>
                  <a:lnTo>
                    <a:pt x="53192" y="37724"/>
                  </a:lnTo>
                  <a:lnTo>
                    <a:pt x="52983" y="36508"/>
                  </a:lnTo>
                  <a:lnTo>
                    <a:pt x="52760" y="35266"/>
                  </a:lnTo>
                  <a:lnTo>
                    <a:pt x="52512" y="33984"/>
                  </a:lnTo>
                  <a:lnTo>
                    <a:pt x="52251" y="32690"/>
                  </a:lnTo>
                  <a:lnTo>
                    <a:pt x="51950" y="31356"/>
                  </a:lnTo>
                  <a:lnTo>
                    <a:pt x="51636" y="30022"/>
                  </a:lnTo>
                  <a:lnTo>
                    <a:pt x="51296" y="28662"/>
                  </a:lnTo>
                  <a:lnTo>
                    <a:pt x="50943" y="27289"/>
                  </a:lnTo>
                  <a:lnTo>
                    <a:pt x="50551" y="25903"/>
                  </a:lnTo>
                  <a:lnTo>
                    <a:pt x="50132" y="24517"/>
                  </a:lnTo>
                  <a:lnTo>
                    <a:pt x="49688" y="23118"/>
                  </a:lnTo>
                  <a:lnTo>
                    <a:pt x="49204" y="21719"/>
                  </a:lnTo>
                  <a:lnTo>
                    <a:pt x="48707" y="20320"/>
                  </a:lnTo>
                  <a:lnTo>
                    <a:pt x="48171" y="18921"/>
                  </a:lnTo>
                  <a:lnTo>
                    <a:pt x="47883" y="18215"/>
                  </a:lnTo>
                  <a:lnTo>
                    <a:pt x="47596" y="17522"/>
                  </a:lnTo>
                  <a:lnTo>
                    <a:pt x="47308" y="16829"/>
                  </a:lnTo>
                  <a:lnTo>
                    <a:pt x="46994" y="16136"/>
                  </a:lnTo>
                  <a:lnTo>
                    <a:pt x="46680" y="15443"/>
                  </a:lnTo>
                  <a:lnTo>
                    <a:pt x="46367" y="14763"/>
                  </a:lnTo>
                  <a:lnTo>
                    <a:pt x="46027" y="14083"/>
                  </a:lnTo>
                  <a:lnTo>
                    <a:pt x="45700" y="13403"/>
                  </a:lnTo>
                  <a:lnTo>
                    <a:pt x="45347" y="12723"/>
                  </a:lnTo>
                  <a:lnTo>
                    <a:pt x="44994" y="12043"/>
                  </a:lnTo>
                  <a:lnTo>
                    <a:pt x="44627" y="11376"/>
                  </a:lnTo>
                  <a:lnTo>
                    <a:pt x="44248" y="10723"/>
                  </a:lnTo>
                  <a:lnTo>
                    <a:pt x="43856" y="10056"/>
                  </a:lnTo>
                  <a:lnTo>
                    <a:pt x="43464" y="9415"/>
                  </a:lnTo>
                  <a:lnTo>
                    <a:pt x="43058" y="8761"/>
                  </a:lnTo>
                  <a:lnTo>
                    <a:pt x="42640" y="8121"/>
                  </a:lnTo>
                  <a:lnTo>
                    <a:pt x="42222" y="7493"/>
                  </a:lnTo>
                  <a:lnTo>
                    <a:pt x="41790" y="6865"/>
                  </a:lnTo>
                  <a:lnTo>
                    <a:pt x="41345" y="6251"/>
                  </a:lnTo>
                  <a:lnTo>
                    <a:pt x="40888" y="5636"/>
                  </a:lnTo>
                  <a:lnTo>
                    <a:pt x="40430" y="5035"/>
                  </a:lnTo>
                  <a:lnTo>
                    <a:pt x="39946" y="4433"/>
                  </a:lnTo>
                  <a:lnTo>
                    <a:pt x="39463" y="3845"/>
                  </a:lnTo>
                  <a:lnTo>
                    <a:pt x="38966" y="3270"/>
                  </a:lnTo>
                  <a:lnTo>
                    <a:pt x="38456" y="2694"/>
                  </a:lnTo>
                  <a:lnTo>
                    <a:pt x="37946" y="2132"/>
                  </a:lnTo>
                  <a:lnTo>
                    <a:pt x="37410" y="1583"/>
                  </a:lnTo>
                  <a:lnTo>
                    <a:pt x="36874" y="1047"/>
                  </a:lnTo>
                  <a:lnTo>
                    <a:pt x="36311" y="524"/>
                  </a:lnTo>
                  <a:lnTo>
                    <a:pt x="357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76" name="Google Shape;1771;p38"/>
            <p:cNvSpPr/>
            <p:nvPr/>
          </p:nvSpPr>
          <p:spPr>
            <a:xfrm>
              <a:off x="3879950" y="1486500"/>
              <a:ext cx="1368050" cy="1097400"/>
            </a:xfrm>
            <a:custGeom>
              <a:avLst/>
              <a:gdLst/>
              <a:ahLst/>
              <a:cxnLst/>
              <a:rect l="l" t="t" r="r" b="b"/>
              <a:pathLst>
                <a:path w="54722" h="43896" extrusionOk="0">
                  <a:moveTo>
                    <a:pt x="25968" y="1"/>
                  </a:moveTo>
                  <a:lnTo>
                    <a:pt x="25419" y="14"/>
                  </a:lnTo>
                  <a:lnTo>
                    <a:pt x="24857" y="53"/>
                  </a:lnTo>
                  <a:lnTo>
                    <a:pt x="24295" y="92"/>
                  </a:lnTo>
                  <a:lnTo>
                    <a:pt x="23732" y="158"/>
                  </a:lnTo>
                  <a:lnTo>
                    <a:pt x="23170" y="249"/>
                  </a:lnTo>
                  <a:lnTo>
                    <a:pt x="22608" y="341"/>
                  </a:lnTo>
                  <a:lnTo>
                    <a:pt x="22046" y="458"/>
                  </a:lnTo>
                  <a:lnTo>
                    <a:pt x="21483" y="589"/>
                  </a:lnTo>
                  <a:lnTo>
                    <a:pt x="20921" y="746"/>
                  </a:lnTo>
                  <a:lnTo>
                    <a:pt x="20359" y="903"/>
                  </a:lnTo>
                  <a:lnTo>
                    <a:pt x="19810" y="1086"/>
                  </a:lnTo>
                  <a:lnTo>
                    <a:pt x="19247" y="1282"/>
                  </a:lnTo>
                  <a:lnTo>
                    <a:pt x="18698" y="1491"/>
                  </a:lnTo>
                  <a:lnTo>
                    <a:pt x="18136" y="1714"/>
                  </a:lnTo>
                  <a:lnTo>
                    <a:pt x="17587" y="1949"/>
                  </a:lnTo>
                  <a:lnTo>
                    <a:pt x="17051" y="2198"/>
                  </a:lnTo>
                  <a:lnTo>
                    <a:pt x="16502" y="2472"/>
                  </a:lnTo>
                  <a:lnTo>
                    <a:pt x="15965" y="2747"/>
                  </a:lnTo>
                  <a:lnTo>
                    <a:pt x="15429" y="3034"/>
                  </a:lnTo>
                  <a:lnTo>
                    <a:pt x="14893" y="3335"/>
                  </a:lnTo>
                  <a:lnTo>
                    <a:pt x="14370" y="3662"/>
                  </a:lnTo>
                  <a:lnTo>
                    <a:pt x="13847" y="3989"/>
                  </a:lnTo>
                  <a:lnTo>
                    <a:pt x="13337" y="4329"/>
                  </a:lnTo>
                  <a:lnTo>
                    <a:pt x="12814" y="4682"/>
                  </a:lnTo>
                  <a:lnTo>
                    <a:pt x="12317" y="5048"/>
                  </a:lnTo>
                  <a:lnTo>
                    <a:pt x="11807" y="5414"/>
                  </a:lnTo>
                  <a:lnTo>
                    <a:pt x="11324" y="5806"/>
                  </a:lnTo>
                  <a:lnTo>
                    <a:pt x="10827" y="6199"/>
                  </a:lnTo>
                  <a:lnTo>
                    <a:pt x="10343" y="6604"/>
                  </a:lnTo>
                  <a:lnTo>
                    <a:pt x="9872" y="7022"/>
                  </a:lnTo>
                  <a:lnTo>
                    <a:pt x="9402" y="7454"/>
                  </a:lnTo>
                  <a:lnTo>
                    <a:pt x="8944" y="7885"/>
                  </a:lnTo>
                  <a:lnTo>
                    <a:pt x="8499" y="8330"/>
                  </a:lnTo>
                  <a:lnTo>
                    <a:pt x="8055" y="8788"/>
                  </a:lnTo>
                  <a:lnTo>
                    <a:pt x="7623" y="9245"/>
                  </a:lnTo>
                  <a:lnTo>
                    <a:pt x="7192" y="9716"/>
                  </a:lnTo>
                  <a:lnTo>
                    <a:pt x="6773" y="10187"/>
                  </a:lnTo>
                  <a:lnTo>
                    <a:pt x="6368" y="10671"/>
                  </a:lnTo>
                  <a:lnTo>
                    <a:pt x="5976" y="11167"/>
                  </a:lnTo>
                  <a:lnTo>
                    <a:pt x="5583" y="11664"/>
                  </a:lnTo>
                  <a:lnTo>
                    <a:pt x="5204" y="12174"/>
                  </a:lnTo>
                  <a:lnTo>
                    <a:pt x="4838" y="12684"/>
                  </a:lnTo>
                  <a:lnTo>
                    <a:pt x="4485" y="13207"/>
                  </a:lnTo>
                  <a:lnTo>
                    <a:pt x="4132" y="13730"/>
                  </a:lnTo>
                  <a:lnTo>
                    <a:pt x="3805" y="14266"/>
                  </a:lnTo>
                  <a:lnTo>
                    <a:pt x="3478" y="14802"/>
                  </a:lnTo>
                  <a:lnTo>
                    <a:pt x="3164" y="15339"/>
                  </a:lnTo>
                  <a:lnTo>
                    <a:pt x="2877" y="15888"/>
                  </a:lnTo>
                  <a:lnTo>
                    <a:pt x="2589" y="16437"/>
                  </a:lnTo>
                  <a:lnTo>
                    <a:pt x="2315" y="16986"/>
                  </a:lnTo>
                  <a:lnTo>
                    <a:pt x="2053" y="17548"/>
                  </a:lnTo>
                  <a:lnTo>
                    <a:pt x="1805" y="18111"/>
                  </a:lnTo>
                  <a:lnTo>
                    <a:pt x="1569" y="18673"/>
                  </a:lnTo>
                  <a:lnTo>
                    <a:pt x="1360" y="19248"/>
                  </a:lnTo>
                  <a:lnTo>
                    <a:pt x="1151" y="19810"/>
                  </a:lnTo>
                  <a:lnTo>
                    <a:pt x="968" y="20386"/>
                  </a:lnTo>
                  <a:lnTo>
                    <a:pt x="785" y="20961"/>
                  </a:lnTo>
                  <a:lnTo>
                    <a:pt x="628" y="21549"/>
                  </a:lnTo>
                  <a:lnTo>
                    <a:pt x="484" y="22125"/>
                  </a:lnTo>
                  <a:lnTo>
                    <a:pt x="353" y="22700"/>
                  </a:lnTo>
                  <a:lnTo>
                    <a:pt x="236" y="23380"/>
                  </a:lnTo>
                  <a:lnTo>
                    <a:pt x="131" y="24034"/>
                  </a:lnTo>
                  <a:lnTo>
                    <a:pt x="66" y="24688"/>
                  </a:lnTo>
                  <a:lnTo>
                    <a:pt x="13" y="25315"/>
                  </a:lnTo>
                  <a:lnTo>
                    <a:pt x="0" y="25943"/>
                  </a:lnTo>
                  <a:lnTo>
                    <a:pt x="0" y="26544"/>
                  </a:lnTo>
                  <a:lnTo>
                    <a:pt x="26" y="27146"/>
                  </a:lnTo>
                  <a:lnTo>
                    <a:pt x="79" y="27734"/>
                  </a:lnTo>
                  <a:lnTo>
                    <a:pt x="157" y="28310"/>
                  </a:lnTo>
                  <a:lnTo>
                    <a:pt x="262" y="28872"/>
                  </a:lnTo>
                  <a:lnTo>
                    <a:pt x="379" y="29421"/>
                  </a:lnTo>
                  <a:lnTo>
                    <a:pt x="523" y="29957"/>
                  </a:lnTo>
                  <a:lnTo>
                    <a:pt x="693" y="30480"/>
                  </a:lnTo>
                  <a:lnTo>
                    <a:pt x="876" y="31003"/>
                  </a:lnTo>
                  <a:lnTo>
                    <a:pt x="1085" y="31500"/>
                  </a:lnTo>
                  <a:lnTo>
                    <a:pt x="1308" y="31997"/>
                  </a:lnTo>
                  <a:lnTo>
                    <a:pt x="1556" y="32468"/>
                  </a:lnTo>
                  <a:lnTo>
                    <a:pt x="1818" y="32938"/>
                  </a:lnTo>
                  <a:lnTo>
                    <a:pt x="2092" y="33396"/>
                  </a:lnTo>
                  <a:lnTo>
                    <a:pt x="2393" y="33841"/>
                  </a:lnTo>
                  <a:lnTo>
                    <a:pt x="2720" y="34285"/>
                  </a:lnTo>
                  <a:lnTo>
                    <a:pt x="3047" y="34704"/>
                  </a:lnTo>
                  <a:lnTo>
                    <a:pt x="3400" y="35122"/>
                  </a:lnTo>
                  <a:lnTo>
                    <a:pt x="3766" y="35527"/>
                  </a:lnTo>
                  <a:lnTo>
                    <a:pt x="4145" y="35920"/>
                  </a:lnTo>
                  <a:lnTo>
                    <a:pt x="4537" y="36299"/>
                  </a:lnTo>
                  <a:lnTo>
                    <a:pt x="4943" y="36665"/>
                  </a:lnTo>
                  <a:lnTo>
                    <a:pt x="5361" y="37031"/>
                  </a:lnTo>
                  <a:lnTo>
                    <a:pt x="5793" y="37384"/>
                  </a:lnTo>
                  <a:lnTo>
                    <a:pt x="6237" y="37724"/>
                  </a:lnTo>
                  <a:lnTo>
                    <a:pt x="6695" y="38051"/>
                  </a:lnTo>
                  <a:lnTo>
                    <a:pt x="7166" y="38365"/>
                  </a:lnTo>
                  <a:lnTo>
                    <a:pt x="7636" y="38679"/>
                  </a:lnTo>
                  <a:lnTo>
                    <a:pt x="8133" y="38979"/>
                  </a:lnTo>
                  <a:lnTo>
                    <a:pt x="8630" y="39267"/>
                  </a:lnTo>
                  <a:lnTo>
                    <a:pt x="9127" y="39555"/>
                  </a:lnTo>
                  <a:lnTo>
                    <a:pt x="9650" y="39816"/>
                  </a:lnTo>
                  <a:lnTo>
                    <a:pt x="10173" y="40078"/>
                  </a:lnTo>
                  <a:lnTo>
                    <a:pt x="10696" y="40339"/>
                  </a:lnTo>
                  <a:lnTo>
                    <a:pt x="11232" y="40574"/>
                  </a:lnTo>
                  <a:lnTo>
                    <a:pt x="11768" y="40810"/>
                  </a:lnTo>
                  <a:lnTo>
                    <a:pt x="12317" y="41032"/>
                  </a:lnTo>
                  <a:lnTo>
                    <a:pt x="12880" y="41254"/>
                  </a:lnTo>
                  <a:lnTo>
                    <a:pt x="13429" y="41451"/>
                  </a:lnTo>
                  <a:lnTo>
                    <a:pt x="13991" y="41647"/>
                  </a:lnTo>
                  <a:lnTo>
                    <a:pt x="14553" y="41843"/>
                  </a:lnTo>
                  <a:lnTo>
                    <a:pt x="15129" y="42013"/>
                  </a:lnTo>
                  <a:lnTo>
                    <a:pt x="15691" y="42183"/>
                  </a:lnTo>
                  <a:lnTo>
                    <a:pt x="16266" y="42353"/>
                  </a:lnTo>
                  <a:lnTo>
                    <a:pt x="16842" y="42497"/>
                  </a:lnTo>
                  <a:lnTo>
                    <a:pt x="17417" y="42640"/>
                  </a:lnTo>
                  <a:lnTo>
                    <a:pt x="17992" y="42784"/>
                  </a:lnTo>
                  <a:lnTo>
                    <a:pt x="18568" y="42902"/>
                  </a:lnTo>
                  <a:lnTo>
                    <a:pt x="19130" y="43033"/>
                  </a:lnTo>
                  <a:lnTo>
                    <a:pt x="20280" y="43242"/>
                  </a:lnTo>
                  <a:lnTo>
                    <a:pt x="21405" y="43425"/>
                  </a:lnTo>
                  <a:lnTo>
                    <a:pt x="22516" y="43569"/>
                  </a:lnTo>
                  <a:lnTo>
                    <a:pt x="23615" y="43700"/>
                  </a:lnTo>
                  <a:lnTo>
                    <a:pt x="24687" y="43791"/>
                  </a:lnTo>
                  <a:lnTo>
                    <a:pt x="25759" y="43843"/>
                  </a:lnTo>
                  <a:lnTo>
                    <a:pt x="26857" y="43883"/>
                  </a:lnTo>
                  <a:lnTo>
                    <a:pt x="27969" y="43896"/>
                  </a:lnTo>
                  <a:lnTo>
                    <a:pt x="29093" y="43883"/>
                  </a:lnTo>
                  <a:lnTo>
                    <a:pt x="30244" y="43843"/>
                  </a:lnTo>
                  <a:lnTo>
                    <a:pt x="31395" y="43778"/>
                  </a:lnTo>
                  <a:lnTo>
                    <a:pt x="32558" y="43673"/>
                  </a:lnTo>
                  <a:lnTo>
                    <a:pt x="33722" y="43543"/>
                  </a:lnTo>
                  <a:lnTo>
                    <a:pt x="34311" y="43464"/>
                  </a:lnTo>
                  <a:lnTo>
                    <a:pt x="34886" y="43386"/>
                  </a:lnTo>
                  <a:lnTo>
                    <a:pt x="35474" y="43294"/>
                  </a:lnTo>
                  <a:lnTo>
                    <a:pt x="36050" y="43190"/>
                  </a:lnTo>
                  <a:lnTo>
                    <a:pt x="36638" y="43072"/>
                  </a:lnTo>
                  <a:lnTo>
                    <a:pt x="37213" y="42954"/>
                  </a:lnTo>
                  <a:lnTo>
                    <a:pt x="37789" y="42837"/>
                  </a:lnTo>
                  <a:lnTo>
                    <a:pt x="38364" y="42693"/>
                  </a:lnTo>
                  <a:lnTo>
                    <a:pt x="38926" y="42549"/>
                  </a:lnTo>
                  <a:lnTo>
                    <a:pt x="39502" y="42392"/>
                  </a:lnTo>
                  <a:lnTo>
                    <a:pt x="40064" y="42235"/>
                  </a:lnTo>
                  <a:lnTo>
                    <a:pt x="40613" y="42052"/>
                  </a:lnTo>
                  <a:lnTo>
                    <a:pt x="41175" y="41869"/>
                  </a:lnTo>
                  <a:lnTo>
                    <a:pt x="41711" y="41686"/>
                  </a:lnTo>
                  <a:lnTo>
                    <a:pt x="42260" y="41477"/>
                  </a:lnTo>
                  <a:lnTo>
                    <a:pt x="42797" y="41268"/>
                  </a:lnTo>
                  <a:lnTo>
                    <a:pt x="43333" y="41045"/>
                  </a:lnTo>
                  <a:lnTo>
                    <a:pt x="43856" y="40810"/>
                  </a:lnTo>
                  <a:lnTo>
                    <a:pt x="44366" y="40574"/>
                  </a:lnTo>
                  <a:lnTo>
                    <a:pt x="44876" y="40313"/>
                  </a:lnTo>
                  <a:lnTo>
                    <a:pt x="45386" y="40051"/>
                  </a:lnTo>
                  <a:lnTo>
                    <a:pt x="45869" y="39777"/>
                  </a:lnTo>
                  <a:lnTo>
                    <a:pt x="46353" y="39489"/>
                  </a:lnTo>
                  <a:lnTo>
                    <a:pt x="46837" y="39188"/>
                  </a:lnTo>
                  <a:lnTo>
                    <a:pt x="47295" y="38888"/>
                  </a:lnTo>
                  <a:lnTo>
                    <a:pt x="47752" y="38574"/>
                  </a:lnTo>
                  <a:lnTo>
                    <a:pt x="48197" y="38234"/>
                  </a:lnTo>
                  <a:lnTo>
                    <a:pt x="48641" y="37894"/>
                  </a:lnTo>
                  <a:lnTo>
                    <a:pt x="49060" y="37541"/>
                  </a:lnTo>
                  <a:lnTo>
                    <a:pt x="49465" y="37175"/>
                  </a:lnTo>
                  <a:lnTo>
                    <a:pt x="49870" y="36809"/>
                  </a:lnTo>
                  <a:lnTo>
                    <a:pt x="50263" y="36416"/>
                  </a:lnTo>
                  <a:lnTo>
                    <a:pt x="50629" y="36011"/>
                  </a:lnTo>
                  <a:lnTo>
                    <a:pt x="50995" y="35606"/>
                  </a:lnTo>
                  <a:lnTo>
                    <a:pt x="51348" y="35174"/>
                  </a:lnTo>
                  <a:lnTo>
                    <a:pt x="51675" y="34743"/>
                  </a:lnTo>
                  <a:lnTo>
                    <a:pt x="52002" y="34285"/>
                  </a:lnTo>
                  <a:lnTo>
                    <a:pt x="52303" y="33827"/>
                  </a:lnTo>
                  <a:lnTo>
                    <a:pt x="52590" y="33344"/>
                  </a:lnTo>
                  <a:lnTo>
                    <a:pt x="52865" y="32860"/>
                  </a:lnTo>
                  <a:lnTo>
                    <a:pt x="53126" y="32363"/>
                  </a:lnTo>
                  <a:lnTo>
                    <a:pt x="53375" y="31840"/>
                  </a:lnTo>
                  <a:lnTo>
                    <a:pt x="53597" y="31317"/>
                  </a:lnTo>
                  <a:lnTo>
                    <a:pt x="53806" y="30768"/>
                  </a:lnTo>
                  <a:lnTo>
                    <a:pt x="54002" y="30219"/>
                  </a:lnTo>
                  <a:lnTo>
                    <a:pt x="54172" y="29643"/>
                  </a:lnTo>
                  <a:lnTo>
                    <a:pt x="54329" y="29055"/>
                  </a:lnTo>
                  <a:lnTo>
                    <a:pt x="54460" y="28466"/>
                  </a:lnTo>
                  <a:lnTo>
                    <a:pt x="54525" y="28140"/>
                  </a:lnTo>
                  <a:lnTo>
                    <a:pt x="54578" y="27826"/>
                  </a:lnTo>
                  <a:lnTo>
                    <a:pt x="54617" y="27512"/>
                  </a:lnTo>
                  <a:lnTo>
                    <a:pt x="54656" y="27198"/>
                  </a:lnTo>
                  <a:lnTo>
                    <a:pt x="54682" y="26897"/>
                  </a:lnTo>
                  <a:lnTo>
                    <a:pt x="54708" y="26597"/>
                  </a:lnTo>
                  <a:lnTo>
                    <a:pt x="54708" y="26296"/>
                  </a:lnTo>
                  <a:lnTo>
                    <a:pt x="54722" y="25995"/>
                  </a:lnTo>
                  <a:lnTo>
                    <a:pt x="54708" y="25708"/>
                  </a:lnTo>
                  <a:lnTo>
                    <a:pt x="54695" y="25420"/>
                  </a:lnTo>
                  <a:lnTo>
                    <a:pt x="54656" y="24858"/>
                  </a:lnTo>
                  <a:lnTo>
                    <a:pt x="54578" y="24295"/>
                  </a:lnTo>
                  <a:lnTo>
                    <a:pt x="54473" y="23746"/>
                  </a:lnTo>
                  <a:lnTo>
                    <a:pt x="54342" y="23223"/>
                  </a:lnTo>
                  <a:lnTo>
                    <a:pt x="54185" y="22687"/>
                  </a:lnTo>
                  <a:lnTo>
                    <a:pt x="54002" y="22177"/>
                  </a:lnTo>
                  <a:lnTo>
                    <a:pt x="53806" y="21667"/>
                  </a:lnTo>
                  <a:lnTo>
                    <a:pt x="53584" y="21170"/>
                  </a:lnTo>
                  <a:lnTo>
                    <a:pt x="53336" y="20673"/>
                  </a:lnTo>
                  <a:lnTo>
                    <a:pt x="53087" y="20190"/>
                  </a:lnTo>
                  <a:lnTo>
                    <a:pt x="52812" y="19706"/>
                  </a:lnTo>
                  <a:lnTo>
                    <a:pt x="52512" y="19222"/>
                  </a:lnTo>
                  <a:lnTo>
                    <a:pt x="52211" y="18751"/>
                  </a:lnTo>
                  <a:lnTo>
                    <a:pt x="51897" y="18281"/>
                  </a:lnTo>
                  <a:lnTo>
                    <a:pt x="51570" y="17810"/>
                  </a:lnTo>
                  <a:lnTo>
                    <a:pt x="50890" y="16881"/>
                  </a:lnTo>
                  <a:lnTo>
                    <a:pt x="50184" y="15940"/>
                  </a:lnTo>
                  <a:lnTo>
                    <a:pt x="48733" y="14057"/>
                  </a:lnTo>
                  <a:lnTo>
                    <a:pt x="48014" y="13090"/>
                  </a:lnTo>
                  <a:lnTo>
                    <a:pt x="47648" y="12606"/>
                  </a:lnTo>
                  <a:lnTo>
                    <a:pt x="47308" y="12109"/>
                  </a:lnTo>
                  <a:lnTo>
                    <a:pt x="46588" y="11076"/>
                  </a:lnTo>
                  <a:lnTo>
                    <a:pt x="45856" y="10056"/>
                  </a:lnTo>
                  <a:lnTo>
                    <a:pt x="45490" y="9559"/>
                  </a:lnTo>
                  <a:lnTo>
                    <a:pt x="45111" y="9062"/>
                  </a:lnTo>
                  <a:lnTo>
                    <a:pt x="44732" y="8578"/>
                  </a:lnTo>
                  <a:lnTo>
                    <a:pt x="44339" y="8108"/>
                  </a:lnTo>
                  <a:lnTo>
                    <a:pt x="43947" y="7637"/>
                  </a:lnTo>
                  <a:lnTo>
                    <a:pt x="43529" y="7166"/>
                  </a:lnTo>
                  <a:lnTo>
                    <a:pt x="43097" y="6722"/>
                  </a:lnTo>
                  <a:lnTo>
                    <a:pt x="42666" y="6277"/>
                  </a:lnTo>
                  <a:lnTo>
                    <a:pt x="42208" y="5846"/>
                  </a:lnTo>
                  <a:lnTo>
                    <a:pt x="41724" y="5414"/>
                  </a:lnTo>
                  <a:lnTo>
                    <a:pt x="41228" y="5009"/>
                  </a:lnTo>
                  <a:lnTo>
                    <a:pt x="40704" y="4603"/>
                  </a:lnTo>
                  <a:lnTo>
                    <a:pt x="40168" y="4224"/>
                  </a:lnTo>
                  <a:lnTo>
                    <a:pt x="39606" y="3845"/>
                  </a:lnTo>
                  <a:lnTo>
                    <a:pt x="39005" y="3479"/>
                  </a:lnTo>
                  <a:lnTo>
                    <a:pt x="38390" y="3126"/>
                  </a:lnTo>
                  <a:lnTo>
                    <a:pt x="37736" y="2786"/>
                  </a:lnTo>
                  <a:lnTo>
                    <a:pt x="37056" y="2472"/>
                  </a:lnTo>
                  <a:lnTo>
                    <a:pt x="36337" y="2158"/>
                  </a:lnTo>
                  <a:lnTo>
                    <a:pt x="35592" y="1871"/>
                  </a:lnTo>
                  <a:lnTo>
                    <a:pt x="34807" y="1596"/>
                  </a:lnTo>
                  <a:lnTo>
                    <a:pt x="33997" y="1335"/>
                  </a:lnTo>
                  <a:lnTo>
                    <a:pt x="33134" y="1086"/>
                  </a:lnTo>
                  <a:lnTo>
                    <a:pt x="32232" y="864"/>
                  </a:lnTo>
                  <a:lnTo>
                    <a:pt x="31290" y="655"/>
                  </a:lnTo>
                  <a:lnTo>
                    <a:pt x="30296" y="472"/>
                  </a:lnTo>
                  <a:lnTo>
                    <a:pt x="29276" y="288"/>
                  </a:lnTo>
                  <a:lnTo>
                    <a:pt x="28191" y="145"/>
                  </a:lnTo>
                  <a:lnTo>
                    <a:pt x="27642" y="79"/>
                  </a:lnTo>
                  <a:lnTo>
                    <a:pt x="27093" y="40"/>
                  </a:lnTo>
                  <a:lnTo>
                    <a:pt x="26531" y="14"/>
                  </a:lnTo>
                  <a:lnTo>
                    <a:pt x="2596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77" name="Google Shape;1772;p38"/>
            <p:cNvSpPr/>
            <p:nvPr/>
          </p:nvSpPr>
          <p:spPr>
            <a:xfrm>
              <a:off x="4175450" y="1834000"/>
              <a:ext cx="740100" cy="413850"/>
            </a:xfrm>
            <a:custGeom>
              <a:avLst/>
              <a:gdLst/>
              <a:ahLst/>
              <a:cxnLst/>
              <a:rect l="l" t="t" r="r" b="b"/>
              <a:pathLst>
                <a:path w="29604" h="16554" extrusionOk="0">
                  <a:moveTo>
                    <a:pt x="2799" y="0"/>
                  </a:moveTo>
                  <a:lnTo>
                    <a:pt x="2655" y="26"/>
                  </a:lnTo>
                  <a:lnTo>
                    <a:pt x="2511" y="66"/>
                  </a:lnTo>
                  <a:lnTo>
                    <a:pt x="2380" y="118"/>
                  </a:lnTo>
                  <a:lnTo>
                    <a:pt x="2250" y="196"/>
                  </a:lnTo>
                  <a:lnTo>
                    <a:pt x="2119" y="301"/>
                  </a:lnTo>
                  <a:lnTo>
                    <a:pt x="2014" y="419"/>
                  </a:lnTo>
                  <a:lnTo>
                    <a:pt x="1831" y="641"/>
                  </a:lnTo>
                  <a:lnTo>
                    <a:pt x="1661" y="876"/>
                  </a:lnTo>
                  <a:lnTo>
                    <a:pt x="1491" y="1112"/>
                  </a:lnTo>
                  <a:lnTo>
                    <a:pt x="1347" y="1360"/>
                  </a:lnTo>
                  <a:lnTo>
                    <a:pt x="1203" y="1609"/>
                  </a:lnTo>
                  <a:lnTo>
                    <a:pt x="1060" y="1857"/>
                  </a:lnTo>
                  <a:lnTo>
                    <a:pt x="929" y="2118"/>
                  </a:lnTo>
                  <a:lnTo>
                    <a:pt x="811" y="2380"/>
                  </a:lnTo>
                  <a:lnTo>
                    <a:pt x="707" y="2655"/>
                  </a:lnTo>
                  <a:lnTo>
                    <a:pt x="602" y="2916"/>
                  </a:lnTo>
                  <a:lnTo>
                    <a:pt x="510" y="3191"/>
                  </a:lnTo>
                  <a:lnTo>
                    <a:pt x="419" y="3478"/>
                  </a:lnTo>
                  <a:lnTo>
                    <a:pt x="340" y="3753"/>
                  </a:lnTo>
                  <a:lnTo>
                    <a:pt x="275" y="4028"/>
                  </a:lnTo>
                  <a:lnTo>
                    <a:pt x="210" y="4315"/>
                  </a:lnTo>
                  <a:lnTo>
                    <a:pt x="157" y="4603"/>
                  </a:lnTo>
                  <a:lnTo>
                    <a:pt x="105" y="4890"/>
                  </a:lnTo>
                  <a:lnTo>
                    <a:pt x="79" y="5178"/>
                  </a:lnTo>
                  <a:lnTo>
                    <a:pt x="14" y="5767"/>
                  </a:lnTo>
                  <a:lnTo>
                    <a:pt x="1" y="6342"/>
                  </a:lnTo>
                  <a:lnTo>
                    <a:pt x="1" y="6930"/>
                  </a:lnTo>
                  <a:lnTo>
                    <a:pt x="40" y="7506"/>
                  </a:lnTo>
                  <a:lnTo>
                    <a:pt x="92" y="8081"/>
                  </a:lnTo>
                  <a:lnTo>
                    <a:pt x="184" y="8643"/>
                  </a:lnTo>
                  <a:lnTo>
                    <a:pt x="301" y="9192"/>
                  </a:lnTo>
                  <a:lnTo>
                    <a:pt x="445" y="9742"/>
                  </a:lnTo>
                  <a:lnTo>
                    <a:pt x="628" y="10265"/>
                  </a:lnTo>
                  <a:lnTo>
                    <a:pt x="824" y="10775"/>
                  </a:lnTo>
                  <a:lnTo>
                    <a:pt x="1033" y="11271"/>
                  </a:lnTo>
                  <a:lnTo>
                    <a:pt x="1164" y="11507"/>
                  </a:lnTo>
                  <a:lnTo>
                    <a:pt x="1282" y="11742"/>
                  </a:lnTo>
                  <a:lnTo>
                    <a:pt x="1413" y="11964"/>
                  </a:lnTo>
                  <a:lnTo>
                    <a:pt x="1557" y="12187"/>
                  </a:lnTo>
                  <a:lnTo>
                    <a:pt x="1700" y="12396"/>
                  </a:lnTo>
                  <a:lnTo>
                    <a:pt x="1844" y="12605"/>
                  </a:lnTo>
                  <a:lnTo>
                    <a:pt x="2001" y="12814"/>
                  </a:lnTo>
                  <a:lnTo>
                    <a:pt x="2158" y="12997"/>
                  </a:lnTo>
                  <a:lnTo>
                    <a:pt x="2328" y="13180"/>
                  </a:lnTo>
                  <a:lnTo>
                    <a:pt x="2498" y="13364"/>
                  </a:lnTo>
                  <a:lnTo>
                    <a:pt x="2681" y="13520"/>
                  </a:lnTo>
                  <a:lnTo>
                    <a:pt x="2864" y="13690"/>
                  </a:lnTo>
                  <a:lnTo>
                    <a:pt x="3047" y="13834"/>
                  </a:lnTo>
                  <a:lnTo>
                    <a:pt x="3243" y="13978"/>
                  </a:lnTo>
                  <a:lnTo>
                    <a:pt x="3439" y="14109"/>
                  </a:lnTo>
                  <a:lnTo>
                    <a:pt x="3636" y="14226"/>
                  </a:lnTo>
                  <a:lnTo>
                    <a:pt x="3845" y="14344"/>
                  </a:lnTo>
                  <a:lnTo>
                    <a:pt x="4067" y="14436"/>
                  </a:lnTo>
                  <a:lnTo>
                    <a:pt x="4276" y="14527"/>
                  </a:lnTo>
                  <a:lnTo>
                    <a:pt x="4499" y="14606"/>
                  </a:lnTo>
                  <a:lnTo>
                    <a:pt x="4734" y="14671"/>
                  </a:lnTo>
                  <a:lnTo>
                    <a:pt x="4956" y="14736"/>
                  </a:lnTo>
                  <a:lnTo>
                    <a:pt x="5192" y="14776"/>
                  </a:lnTo>
                  <a:lnTo>
                    <a:pt x="5440" y="14815"/>
                  </a:lnTo>
                  <a:lnTo>
                    <a:pt x="5871" y="14841"/>
                  </a:lnTo>
                  <a:lnTo>
                    <a:pt x="6303" y="14867"/>
                  </a:lnTo>
                  <a:lnTo>
                    <a:pt x="6721" y="14867"/>
                  </a:lnTo>
                  <a:lnTo>
                    <a:pt x="7140" y="14841"/>
                  </a:lnTo>
                  <a:lnTo>
                    <a:pt x="7532" y="14802"/>
                  </a:lnTo>
                  <a:lnTo>
                    <a:pt x="7924" y="14750"/>
                  </a:lnTo>
                  <a:lnTo>
                    <a:pt x="8304" y="14671"/>
                  </a:lnTo>
                  <a:lnTo>
                    <a:pt x="8670" y="14580"/>
                  </a:lnTo>
                  <a:lnTo>
                    <a:pt x="9023" y="14475"/>
                  </a:lnTo>
                  <a:lnTo>
                    <a:pt x="9376" y="14357"/>
                  </a:lnTo>
                  <a:lnTo>
                    <a:pt x="9703" y="14213"/>
                  </a:lnTo>
                  <a:lnTo>
                    <a:pt x="10029" y="14057"/>
                  </a:lnTo>
                  <a:lnTo>
                    <a:pt x="10343" y="13887"/>
                  </a:lnTo>
                  <a:lnTo>
                    <a:pt x="10657" y="13703"/>
                  </a:lnTo>
                  <a:lnTo>
                    <a:pt x="10945" y="13507"/>
                  </a:lnTo>
                  <a:lnTo>
                    <a:pt x="11232" y="13298"/>
                  </a:lnTo>
                  <a:lnTo>
                    <a:pt x="11520" y="13076"/>
                  </a:lnTo>
                  <a:lnTo>
                    <a:pt x="11782" y="12840"/>
                  </a:lnTo>
                  <a:lnTo>
                    <a:pt x="12043" y="12592"/>
                  </a:lnTo>
                  <a:lnTo>
                    <a:pt x="12292" y="12331"/>
                  </a:lnTo>
                  <a:lnTo>
                    <a:pt x="12527" y="12069"/>
                  </a:lnTo>
                  <a:lnTo>
                    <a:pt x="12749" y="11781"/>
                  </a:lnTo>
                  <a:lnTo>
                    <a:pt x="12971" y="11494"/>
                  </a:lnTo>
                  <a:lnTo>
                    <a:pt x="13181" y="11193"/>
                  </a:lnTo>
                  <a:lnTo>
                    <a:pt x="13377" y="10892"/>
                  </a:lnTo>
                  <a:lnTo>
                    <a:pt x="13573" y="10578"/>
                  </a:lnTo>
                  <a:lnTo>
                    <a:pt x="13756" y="10252"/>
                  </a:lnTo>
                  <a:lnTo>
                    <a:pt x="13926" y="9912"/>
                  </a:lnTo>
                  <a:lnTo>
                    <a:pt x="14096" y="9572"/>
                  </a:lnTo>
                  <a:lnTo>
                    <a:pt x="14253" y="9232"/>
                  </a:lnTo>
                  <a:lnTo>
                    <a:pt x="14397" y="8879"/>
                  </a:lnTo>
                  <a:lnTo>
                    <a:pt x="14541" y="8526"/>
                  </a:lnTo>
                  <a:lnTo>
                    <a:pt x="14632" y="8996"/>
                  </a:lnTo>
                  <a:lnTo>
                    <a:pt x="14737" y="9454"/>
                  </a:lnTo>
                  <a:lnTo>
                    <a:pt x="14867" y="9912"/>
                  </a:lnTo>
                  <a:lnTo>
                    <a:pt x="15011" y="10369"/>
                  </a:lnTo>
                  <a:lnTo>
                    <a:pt x="15181" y="10814"/>
                  </a:lnTo>
                  <a:lnTo>
                    <a:pt x="15364" y="11245"/>
                  </a:lnTo>
                  <a:lnTo>
                    <a:pt x="15560" y="11677"/>
                  </a:lnTo>
                  <a:lnTo>
                    <a:pt x="15783" y="12095"/>
                  </a:lnTo>
                  <a:lnTo>
                    <a:pt x="16018" y="12501"/>
                  </a:lnTo>
                  <a:lnTo>
                    <a:pt x="16267" y="12893"/>
                  </a:lnTo>
                  <a:lnTo>
                    <a:pt x="16541" y="13272"/>
                  </a:lnTo>
                  <a:lnTo>
                    <a:pt x="16816" y="13638"/>
                  </a:lnTo>
                  <a:lnTo>
                    <a:pt x="17116" y="13978"/>
                  </a:lnTo>
                  <a:lnTo>
                    <a:pt x="17430" y="14305"/>
                  </a:lnTo>
                  <a:lnTo>
                    <a:pt x="17757" y="14619"/>
                  </a:lnTo>
                  <a:lnTo>
                    <a:pt x="18097" y="14906"/>
                  </a:lnTo>
                  <a:lnTo>
                    <a:pt x="18463" y="15181"/>
                  </a:lnTo>
                  <a:lnTo>
                    <a:pt x="18829" y="15429"/>
                  </a:lnTo>
                  <a:lnTo>
                    <a:pt x="19209" y="15665"/>
                  </a:lnTo>
                  <a:lnTo>
                    <a:pt x="19601" y="15874"/>
                  </a:lnTo>
                  <a:lnTo>
                    <a:pt x="20006" y="16044"/>
                  </a:lnTo>
                  <a:lnTo>
                    <a:pt x="20425" y="16201"/>
                  </a:lnTo>
                  <a:lnTo>
                    <a:pt x="20856" y="16332"/>
                  </a:lnTo>
                  <a:lnTo>
                    <a:pt x="21301" y="16436"/>
                  </a:lnTo>
                  <a:lnTo>
                    <a:pt x="21758" y="16502"/>
                  </a:lnTo>
                  <a:lnTo>
                    <a:pt x="22216" y="16541"/>
                  </a:lnTo>
                  <a:lnTo>
                    <a:pt x="22451" y="16554"/>
                  </a:lnTo>
                  <a:lnTo>
                    <a:pt x="22935" y="16554"/>
                  </a:lnTo>
                  <a:lnTo>
                    <a:pt x="23170" y="16541"/>
                  </a:lnTo>
                  <a:lnTo>
                    <a:pt x="23419" y="16515"/>
                  </a:lnTo>
                  <a:lnTo>
                    <a:pt x="23667" y="16489"/>
                  </a:lnTo>
                  <a:lnTo>
                    <a:pt x="23916" y="16449"/>
                  </a:lnTo>
                  <a:lnTo>
                    <a:pt x="24164" y="16397"/>
                  </a:lnTo>
                  <a:lnTo>
                    <a:pt x="24413" y="16345"/>
                  </a:lnTo>
                  <a:lnTo>
                    <a:pt x="24674" y="16279"/>
                  </a:lnTo>
                  <a:lnTo>
                    <a:pt x="24923" y="16201"/>
                  </a:lnTo>
                  <a:lnTo>
                    <a:pt x="25184" y="16109"/>
                  </a:lnTo>
                  <a:lnTo>
                    <a:pt x="25433" y="16031"/>
                  </a:lnTo>
                  <a:lnTo>
                    <a:pt x="25668" y="15926"/>
                  </a:lnTo>
                  <a:lnTo>
                    <a:pt x="25903" y="15822"/>
                  </a:lnTo>
                  <a:lnTo>
                    <a:pt x="26112" y="15704"/>
                  </a:lnTo>
                  <a:lnTo>
                    <a:pt x="26335" y="15586"/>
                  </a:lnTo>
                  <a:lnTo>
                    <a:pt x="26544" y="15456"/>
                  </a:lnTo>
                  <a:lnTo>
                    <a:pt x="26740" y="15325"/>
                  </a:lnTo>
                  <a:lnTo>
                    <a:pt x="26923" y="15181"/>
                  </a:lnTo>
                  <a:lnTo>
                    <a:pt x="27106" y="15037"/>
                  </a:lnTo>
                  <a:lnTo>
                    <a:pt x="27289" y="14880"/>
                  </a:lnTo>
                  <a:lnTo>
                    <a:pt x="27459" y="14710"/>
                  </a:lnTo>
                  <a:lnTo>
                    <a:pt x="27616" y="14540"/>
                  </a:lnTo>
                  <a:lnTo>
                    <a:pt x="27773" y="14370"/>
                  </a:lnTo>
                  <a:lnTo>
                    <a:pt x="27930" y="14187"/>
                  </a:lnTo>
                  <a:lnTo>
                    <a:pt x="28061" y="14004"/>
                  </a:lnTo>
                  <a:lnTo>
                    <a:pt x="28205" y="13821"/>
                  </a:lnTo>
                  <a:lnTo>
                    <a:pt x="28335" y="13625"/>
                  </a:lnTo>
                  <a:lnTo>
                    <a:pt x="28453" y="13416"/>
                  </a:lnTo>
                  <a:lnTo>
                    <a:pt x="28571" y="13220"/>
                  </a:lnTo>
                  <a:lnTo>
                    <a:pt x="28675" y="13010"/>
                  </a:lnTo>
                  <a:lnTo>
                    <a:pt x="28871" y="12579"/>
                  </a:lnTo>
                  <a:lnTo>
                    <a:pt x="29041" y="12134"/>
                  </a:lnTo>
                  <a:lnTo>
                    <a:pt x="29198" y="11677"/>
                  </a:lnTo>
                  <a:lnTo>
                    <a:pt x="29316" y="11206"/>
                  </a:lnTo>
                  <a:lnTo>
                    <a:pt x="29421" y="10722"/>
                  </a:lnTo>
                  <a:lnTo>
                    <a:pt x="29499" y="10225"/>
                  </a:lnTo>
                  <a:lnTo>
                    <a:pt x="29551" y="9742"/>
                  </a:lnTo>
                  <a:lnTo>
                    <a:pt x="29591" y="9232"/>
                  </a:lnTo>
                  <a:lnTo>
                    <a:pt x="29604" y="8735"/>
                  </a:lnTo>
                  <a:lnTo>
                    <a:pt x="29604" y="8225"/>
                  </a:lnTo>
                  <a:lnTo>
                    <a:pt x="29577" y="7728"/>
                  </a:lnTo>
                  <a:lnTo>
                    <a:pt x="29525" y="7218"/>
                  </a:lnTo>
                  <a:lnTo>
                    <a:pt x="29460" y="6721"/>
                  </a:lnTo>
                  <a:lnTo>
                    <a:pt x="29381" y="6237"/>
                  </a:lnTo>
                  <a:lnTo>
                    <a:pt x="29290" y="5753"/>
                  </a:lnTo>
                  <a:lnTo>
                    <a:pt x="29172" y="5270"/>
                  </a:lnTo>
                  <a:lnTo>
                    <a:pt x="29041" y="4812"/>
                  </a:lnTo>
                  <a:lnTo>
                    <a:pt x="28898" y="4354"/>
                  </a:lnTo>
                  <a:lnTo>
                    <a:pt x="28728" y="3923"/>
                  </a:lnTo>
                  <a:lnTo>
                    <a:pt x="28558" y="3491"/>
                  </a:lnTo>
                  <a:lnTo>
                    <a:pt x="28361" y="3099"/>
                  </a:lnTo>
                  <a:lnTo>
                    <a:pt x="28165" y="2707"/>
                  </a:lnTo>
                  <a:lnTo>
                    <a:pt x="28113" y="2641"/>
                  </a:lnTo>
                  <a:lnTo>
                    <a:pt x="28074" y="2576"/>
                  </a:lnTo>
                  <a:lnTo>
                    <a:pt x="28021" y="2537"/>
                  </a:lnTo>
                  <a:lnTo>
                    <a:pt x="27969" y="2485"/>
                  </a:lnTo>
                  <a:lnTo>
                    <a:pt x="27865" y="2432"/>
                  </a:lnTo>
                  <a:lnTo>
                    <a:pt x="27747" y="2393"/>
                  </a:lnTo>
                  <a:lnTo>
                    <a:pt x="27616" y="2393"/>
                  </a:lnTo>
                  <a:lnTo>
                    <a:pt x="27498" y="2406"/>
                  </a:lnTo>
                  <a:lnTo>
                    <a:pt x="27381" y="2445"/>
                  </a:lnTo>
                  <a:lnTo>
                    <a:pt x="27276" y="2511"/>
                  </a:lnTo>
                  <a:lnTo>
                    <a:pt x="27172" y="2589"/>
                  </a:lnTo>
                  <a:lnTo>
                    <a:pt x="27093" y="2694"/>
                  </a:lnTo>
                  <a:lnTo>
                    <a:pt x="27015" y="2798"/>
                  </a:lnTo>
                  <a:lnTo>
                    <a:pt x="26962" y="2916"/>
                  </a:lnTo>
                  <a:lnTo>
                    <a:pt x="26936" y="3047"/>
                  </a:lnTo>
                  <a:lnTo>
                    <a:pt x="26936" y="3191"/>
                  </a:lnTo>
                  <a:lnTo>
                    <a:pt x="26962" y="3321"/>
                  </a:lnTo>
                  <a:lnTo>
                    <a:pt x="26989" y="3400"/>
                  </a:lnTo>
                  <a:lnTo>
                    <a:pt x="27028" y="3465"/>
                  </a:lnTo>
                  <a:lnTo>
                    <a:pt x="27198" y="3779"/>
                  </a:lnTo>
                  <a:lnTo>
                    <a:pt x="27355" y="4093"/>
                  </a:lnTo>
                  <a:lnTo>
                    <a:pt x="27498" y="4420"/>
                  </a:lnTo>
                  <a:lnTo>
                    <a:pt x="27629" y="4760"/>
                  </a:lnTo>
                  <a:lnTo>
                    <a:pt x="27747" y="5100"/>
                  </a:lnTo>
                  <a:lnTo>
                    <a:pt x="27865" y="5440"/>
                  </a:lnTo>
                  <a:lnTo>
                    <a:pt x="27956" y="5793"/>
                  </a:lnTo>
                  <a:lnTo>
                    <a:pt x="28048" y="6159"/>
                  </a:lnTo>
                  <a:lnTo>
                    <a:pt x="28126" y="6512"/>
                  </a:lnTo>
                  <a:lnTo>
                    <a:pt x="28178" y="6878"/>
                  </a:lnTo>
                  <a:lnTo>
                    <a:pt x="28231" y="7244"/>
                  </a:lnTo>
                  <a:lnTo>
                    <a:pt x="28270" y="7610"/>
                  </a:lnTo>
                  <a:lnTo>
                    <a:pt x="28296" y="7976"/>
                  </a:lnTo>
                  <a:lnTo>
                    <a:pt x="28309" y="8342"/>
                  </a:lnTo>
                  <a:lnTo>
                    <a:pt x="28296" y="8709"/>
                  </a:lnTo>
                  <a:lnTo>
                    <a:pt x="28283" y="9075"/>
                  </a:lnTo>
                  <a:lnTo>
                    <a:pt x="28244" y="9441"/>
                  </a:lnTo>
                  <a:lnTo>
                    <a:pt x="28205" y="9807"/>
                  </a:lnTo>
                  <a:lnTo>
                    <a:pt x="28139" y="10160"/>
                  </a:lnTo>
                  <a:lnTo>
                    <a:pt x="28061" y="10526"/>
                  </a:lnTo>
                  <a:lnTo>
                    <a:pt x="27969" y="10866"/>
                  </a:lnTo>
                  <a:lnTo>
                    <a:pt x="27865" y="11219"/>
                  </a:lnTo>
                  <a:lnTo>
                    <a:pt x="27747" y="11546"/>
                  </a:lnTo>
                  <a:lnTo>
                    <a:pt x="27603" y="11886"/>
                  </a:lnTo>
                  <a:lnTo>
                    <a:pt x="27446" y="12200"/>
                  </a:lnTo>
                  <a:lnTo>
                    <a:pt x="27276" y="12514"/>
                  </a:lnTo>
                  <a:lnTo>
                    <a:pt x="27080" y="12827"/>
                  </a:lnTo>
                  <a:lnTo>
                    <a:pt x="26871" y="13115"/>
                  </a:lnTo>
                  <a:lnTo>
                    <a:pt x="26649" y="13403"/>
                  </a:lnTo>
                  <a:lnTo>
                    <a:pt x="26413" y="13677"/>
                  </a:lnTo>
                  <a:lnTo>
                    <a:pt x="26152" y="13939"/>
                  </a:lnTo>
                  <a:lnTo>
                    <a:pt x="25864" y="14187"/>
                  </a:lnTo>
                  <a:lnTo>
                    <a:pt x="25681" y="14331"/>
                  </a:lnTo>
                  <a:lnTo>
                    <a:pt x="25485" y="14462"/>
                  </a:lnTo>
                  <a:lnTo>
                    <a:pt x="25289" y="14593"/>
                  </a:lnTo>
                  <a:lnTo>
                    <a:pt x="25079" y="14697"/>
                  </a:lnTo>
                  <a:lnTo>
                    <a:pt x="24870" y="14802"/>
                  </a:lnTo>
                  <a:lnTo>
                    <a:pt x="24661" y="14893"/>
                  </a:lnTo>
                  <a:lnTo>
                    <a:pt x="24439" y="14972"/>
                  </a:lnTo>
                  <a:lnTo>
                    <a:pt x="24216" y="15037"/>
                  </a:lnTo>
                  <a:lnTo>
                    <a:pt x="23994" y="15089"/>
                  </a:lnTo>
                  <a:lnTo>
                    <a:pt x="23772" y="15129"/>
                  </a:lnTo>
                  <a:lnTo>
                    <a:pt x="23537" y="15168"/>
                  </a:lnTo>
                  <a:lnTo>
                    <a:pt x="23314" y="15181"/>
                  </a:lnTo>
                  <a:lnTo>
                    <a:pt x="23079" y="15194"/>
                  </a:lnTo>
                  <a:lnTo>
                    <a:pt x="22844" y="15207"/>
                  </a:lnTo>
                  <a:lnTo>
                    <a:pt x="22608" y="15194"/>
                  </a:lnTo>
                  <a:lnTo>
                    <a:pt x="22373" y="15181"/>
                  </a:lnTo>
                  <a:lnTo>
                    <a:pt x="22151" y="15155"/>
                  </a:lnTo>
                  <a:lnTo>
                    <a:pt x="21915" y="15129"/>
                  </a:lnTo>
                  <a:lnTo>
                    <a:pt x="21680" y="15089"/>
                  </a:lnTo>
                  <a:lnTo>
                    <a:pt x="21444" y="15037"/>
                  </a:lnTo>
                  <a:lnTo>
                    <a:pt x="21222" y="14972"/>
                  </a:lnTo>
                  <a:lnTo>
                    <a:pt x="21000" y="14920"/>
                  </a:lnTo>
                  <a:lnTo>
                    <a:pt x="20542" y="14763"/>
                  </a:lnTo>
                  <a:lnTo>
                    <a:pt x="20111" y="14580"/>
                  </a:lnTo>
                  <a:lnTo>
                    <a:pt x="19692" y="14383"/>
                  </a:lnTo>
                  <a:lnTo>
                    <a:pt x="19300" y="14161"/>
                  </a:lnTo>
                  <a:lnTo>
                    <a:pt x="18921" y="13913"/>
                  </a:lnTo>
                  <a:lnTo>
                    <a:pt x="18686" y="13730"/>
                  </a:lnTo>
                  <a:lnTo>
                    <a:pt x="18450" y="13547"/>
                  </a:lnTo>
                  <a:lnTo>
                    <a:pt x="18228" y="13350"/>
                  </a:lnTo>
                  <a:lnTo>
                    <a:pt x="18019" y="13141"/>
                  </a:lnTo>
                  <a:lnTo>
                    <a:pt x="17809" y="12919"/>
                  </a:lnTo>
                  <a:lnTo>
                    <a:pt x="17626" y="12697"/>
                  </a:lnTo>
                  <a:lnTo>
                    <a:pt x="17443" y="12461"/>
                  </a:lnTo>
                  <a:lnTo>
                    <a:pt x="17273" y="12226"/>
                  </a:lnTo>
                  <a:lnTo>
                    <a:pt x="17103" y="11977"/>
                  </a:lnTo>
                  <a:lnTo>
                    <a:pt x="16946" y="11729"/>
                  </a:lnTo>
                  <a:lnTo>
                    <a:pt x="16803" y="11468"/>
                  </a:lnTo>
                  <a:lnTo>
                    <a:pt x="16672" y="11206"/>
                  </a:lnTo>
                  <a:lnTo>
                    <a:pt x="16541" y="10931"/>
                  </a:lnTo>
                  <a:lnTo>
                    <a:pt x="16423" y="10657"/>
                  </a:lnTo>
                  <a:lnTo>
                    <a:pt x="16319" y="10382"/>
                  </a:lnTo>
                  <a:lnTo>
                    <a:pt x="16214" y="10095"/>
                  </a:lnTo>
                  <a:lnTo>
                    <a:pt x="16136" y="9807"/>
                  </a:lnTo>
                  <a:lnTo>
                    <a:pt x="16044" y="9519"/>
                  </a:lnTo>
                  <a:lnTo>
                    <a:pt x="15979" y="9232"/>
                  </a:lnTo>
                  <a:lnTo>
                    <a:pt x="15914" y="8931"/>
                  </a:lnTo>
                  <a:lnTo>
                    <a:pt x="15861" y="8643"/>
                  </a:lnTo>
                  <a:lnTo>
                    <a:pt x="15809" y="8342"/>
                  </a:lnTo>
                  <a:lnTo>
                    <a:pt x="15770" y="8042"/>
                  </a:lnTo>
                  <a:lnTo>
                    <a:pt x="15744" y="7754"/>
                  </a:lnTo>
                  <a:lnTo>
                    <a:pt x="15730" y="7453"/>
                  </a:lnTo>
                  <a:lnTo>
                    <a:pt x="15717" y="7153"/>
                  </a:lnTo>
                  <a:lnTo>
                    <a:pt x="15717" y="6865"/>
                  </a:lnTo>
                  <a:lnTo>
                    <a:pt x="15717" y="6564"/>
                  </a:lnTo>
                  <a:lnTo>
                    <a:pt x="15730" y="6277"/>
                  </a:lnTo>
                  <a:lnTo>
                    <a:pt x="15757" y="5989"/>
                  </a:lnTo>
                  <a:lnTo>
                    <a:pt x="15783" y="5701"/>
                  </a:lnTo>
                  <a:lnTo>
                    <a:pt x="15822" y="5414"/>
                  </a:lnTo>
                  <a:lnTo>
                    <a:pt x="15835" y="5322"/>
                  </a:lnTo>
                  <a:lnTo>
                    <a:pt x="15822" y="5230"/>
                  </a:lnTo>
                  <a:lnTo>
                    <a:pt x="15809" y="5139"/>
                  </a:lnTo>
                  <a:lnTo>
                    <a:pt x="15783" y="5060"/>
                  </a:lnTo>
                  <a:lnTo>
                    <a:pt x="15757" y="4995"/>
                  </a:lnTo>
                  <a:lnTo>
                    <a:pt x="15717" y="4917"/>
                  </a:lnTo>
                  <a:lnTo>
                    <a:pt x="15665" y="4864"/>
                  </a:lnTo>
                  <a:lnTo>
                    <a:pt x="15613" y="4812"/>
                  </a:lnTo>
                  <a:lnTo>
                    <a:pt x="15547" y="4760"/>
                  </a:lnTo>
                  <a:lnTo>
                    <a:pt x="15482" y="4721"/>
                  </a:lnTo>
                  <a:lnTo>
                    <a:pt x="15404" y="4681"/>
                  </a:lnTo>
                  <a:lnTo>
                    <a:pt x="15338" y="4655"/>
                  </a:lnTo>
                  <a:lnTo>
                    <a:pt x="15181" y="4629"/>
                  </a:lnTo>
                  <a:lnTo>
                    <a:pt x="15024" y="4629"/>
                  </a:lnTo>
                  <a:lnTo>
                    <a:pt x="14881" y="4564"/>
                  </a:lnTo>
                  <a:lnTo>
                    <a:pt x="14724" y="4537"/>
                  </a:lnTo>
                  <a:lnTo>
                    <a:pt x="14567" y="4537"/>
                  </a:lnTo>
                  <a:lnTo>
                    <a:pt x="14501" y="4551"/>
                  </a:lnTo>
                  <a:lnTo>
                    <a:pt x="14423" y="4577"/>
                  </a:lnTo>
                  <a:lnTo>
                    <a:pt x="14358" y="4603"/>
                  </a:lnTo>
                  <a:lnTo>
                    <a:pt x="14292" y="4642"/>
                  </a:lnTo>
                  <a:lnTo>
                    <a:pt x="14227" y="4694"/>
                  </a:lnTo>
                  <a:lnTo>
                    <a:pt x="14174" y="4747"/>
                  </a:lnTo>
                  <a:lnTo>
                    <a:pt x="14135" y="4812"/>
                  </a:lnTo>
                  <a:lnTo>
                    <a:pt x="14096" y="4890"/>
                  </a:lnTo>
                  <a:lnTo>
                    <a:pt x="14057" y="4969"/>
                  </a:lnTo>
                  <a:lnTo>
                    <a:pt x="14031" y="5074"/>
                  </a:lnTo>
                  <a:lnTo>
                    <a:pt x="13900" y="5845"/>
                  </a:lnTo>
                  <a:lnTo>
                    <a:pt x="13821" y="6224"/>
                  </a:lnTo>
                  <a:lnTo>
                    <a:pt x="13730" y="6603"/>
                  </a:lnTo>
                  <a:lnTo>
                    <a:pt x="13638" y="6970"/>
                  </a:lnTo>
                  <a:lnTo>
                    <a:pt x="13534" y="7336"/>
                  </a:lnTo>
                  <a:lnTo>
                    <a:pt x="13429" y="7689"/>
                  </a:lnTo>
                  <a:lnTo>
                    <a:pt x="13311" y="8042"/>
                  </a:lnTo>
                  <a:lnTo>
                    <a:pt x="13181" y="8382"/>
                  </a:lnTo>
                  <a:lnTo>
                    <a:pt x="13050" y="8722"/>
                  </a:lnTo>
                  <a:lnTo>
                    <a:pt x="12906" y="9049"/>
                  </a:lnTo>
                  <a:lnTo>
                    <a:pt x="12749" y="9362"/>
                  </a:lnTo>
                  <a:lnTo>
                    <a:pt x="12592" y="9676"/>
                  </a:lnTo>
                  <a:lnTo>
                    <a:pt x="12422" y="9977"/>
                  </a:lnTo>
                  <a:lnTo>
                    <a:pt x="12239" y="10265"/>
                  </a:lnTo>
                  <a:lnTo>
                    <a:pt x="12043" y="10552"/>
                  </a:lnTo>
                  <a:lnTo>
                    <a:pt x="11834" y="10827"/>
                  </a:lnTo>
                  <a:lnTo>
                    <a:pt x="11612" y="11088"/>
                  </a:lnTo>
                  <a:lnTo>
                    <a:pt x="11376" y="11337"/>
                  </a:lnTo>
                  <a:lnTo>
                    <a:pt x="11141" y="11572"/>
                  </a:lnTo>
                  <a:lnTo>
                    <a:pt x="10879" y="11794"/>
                  </a:lnTo>
                  <a:lnTo>
                    <a:pt x="10618" y="12017"/>
                  </a:lnTo>
                  <a:lnTo>
                    <a:pt x="10330" y="12226"/>
                  </a:lnTo>
                  <a:lnTo>
                    <a:pt x="10043" y="12409"/>
                  </a:lnTo>
                  <a:lnTo>
                    <a:pt x="9729" y="12592"/>
                  </a:lnTo>
                  <a:lnTo>
                    <a:pt x="9402" y="12762"/>
                  </a:lnTo>
                  <a:lnTo>
                    <a:pt x="9062" y="12906"/>
                  </a:lnTo>
                  <a:lnTo>
                    <a:pt x="8709" y="13050"/>
                  </a:lnTo>
                  <a:lnTo>
                    <a:pt x="8343" y="13167"/>
                  </a:lnTo>
                  <a:lnTo>
                    <a:pt x="7964" y="13285"/>
                  </a:lnTo>
                  <a:lnTo>
                    <a:pt x="7558" y="13377"/>
                  </a:lnTo>
                  <a:lnTo>
                    <a:pt x="7140" y="13455"/>
                  </a:lnTo>
                  <a:lnTo>
                    <a:pt x="6904" y="13481"/>
                  </a:lnTo>
                  <a:lnTo>
                    <a:pt x="6669" y="13507"/>
                  </a:lnTo>
                  <a:lnTo>
                    <a:pt x="6447" y="13520"/>
                  </a:lnTo>
                  <a:lnTo>
                    <a:pt x="6211" y="13507"/>
                  </a:lnTo>
                  <a:lnTo>
                    <a:pt x="6002" y="13494"/>
                  </a:lnTo>
                  <a:lnTo>
                    <a:pt x="5780" y="13455"/>
                  </a:lnTo>
                  <a:lnTo>
                    <a:pt x="5584" y="13416"/>
                  </a:lnTo>
                  <a:lnTo>
                    <a:pt x="5375" y="13364"/>
                  </a:lnTo>
                  <a:lnTo>
                    <a:pt x="5178" y="13298"/>
                  </a:lnTo>
                  <a:lnTo>
                    <a:pt x="4982" y="13220"/>
                  </a:lnTo>
                  <a:lnTo>
                    <a:pt x="4799" y="13141"/>
                  </a:lnTo>
                  <a:lnTo>
                    <a:pt x="4616" y="13037"/>
                  </a:lnTo>
                  <a:lnTo>
                    <a:pt x="4446" y="12932"/>
                  </a:lnTo>
                  <a:lnTo>
                    <a:pt x="4263" y="12814"/>
                  </a:lnTo>
                  <a:lnTo>
                    <a:pt x="4106" y="12684"/>
                  </a:lnTo>
                  <a:lnTo>
                    <a:pt x="3949" y="12553"/>
                  </a:lnTo>
                  <a:lnTo>
                    <a:pt x="3792" y="12409"/>
                  </a:lnTo>
                  <a:lnTo>
                    <a:pt x="3636" y="12252"/>
                  </a:lnTo>
                  <a:lnTo>
                    <a:pt x="3492" y="12082"/>
                  </a:lnTo>
                  <a:lnTo>
                    <a:pt x="3361" y="11912"/>
                  </a:lnTo>
                  <a:lnTo>
                    <a:pt x="3230" y="11742"/>
                  </a:lnTo>
                  <a:lnTo>
                    <a:pt x="3099" y="11546"/>
                  </a:lnTo>
                  <a:lnTo>
                    <a:pt x="2982" y="11350"/>
                  </a:lnTo>
                  <a:lnTo>
                    <a:pt x="2864" y="11154"/>
                  </a:lnTo>
                  <a:lnTo>
                    <a:pt x="2759" y="10945"/>
                  </a:lnTo>
                  <a:lnTo>
                    <a:pt x="2655" y="10735"/>
                  </a:lnTo>
                  <a:lnTo>
                    <a:pt x="2459" y="10291"/>
                  </a:lnTo>
                  <a:lnTo>
                    <a:pt x="2302" y="9820"/>
                  </a:lnTo>
                  <a:lnTo>
                    <a:pt x="2158" y="9323"/>
                  </a:lnTo>
                  <a:lnTo>
                    <a:pt x="2040" y="8826"/>
                  </a:lnTo>
                  <a:lnTo>
                    <a:pt x="1949" y="8303"/>
                  </a:lnTo>
                  <a:lnTo>
                    <a:pt x="1870" y="7767"/>
                  </a:lnTo>
                  <a:lnTo>
                    <a:pt x="1831" y="7218"/>
                  </a:lnTo>
                  <a:lnTo>
                    <a:pt x="1818" y="6669"/>
                  </a:lnTo>
                  <a:lnTo>
                    <a:pt x="1818" y="6107"/>
                  </a:lnTo>
                  <a:lnTo>
                    <a:pt x="1857" y="5544"/>
                  </a:lnTo>
                  <a:lnTo>
                    <a:pt x="1910" y="4982"/>
                  </a:lnTo>
                  <a:lnTo>
                    <a:pt x="2001" y="4407"/>
                  </a:lnTo>
                  <a:lnTo>
                    <a:pt x="2106" y="3858"/>
                  </a:lnTo>
                  <a:lnTo>
                    <a:pt x="2250" y="3295"/>
                  </a:lnTo>
                  <a:lnTo>
                    <a:pt x="2406" y="2746"/>
                  </a:lnTo>
                  <a:lnTo>
                    <a:pt x="2603" y="2210"/>
                  </a:lnTo>
                  <a:lnTo>
                    <a:pt x="2825" y="1687"/>
                  </a:lnTo>
                  <a:lnTo>
                    <a:pt x="2943" y="1425"/>
                  </a:lnTo>
                  <a:lnTo>
                    <a:pt x="3073" y="1177"/>
                  </a:lnTo>
                  <a:lnTo>
                    <a:pt x="3204" y="929"/>
                  </a:lnTo>
                  <a:lnTo>
                    <a:pt x="3348" y="680"/>
                  </a:lnTo>
                  <a:lnTo>
                    <a:pt x="3413" y="549"/>
                  </a:lnTo>
                  <a:lnTo>
                    <a:pt x="3439" y="419"/>
                  </a:lnTo>
                  <a:lnTo>
                    <a:pt x="3439" y="366"/>
                  </a:lnTo>
                  <a:lnTo>
                    <a:pt x="3439" y="314"/>
                  </a:lnTo>
                  <a:lnTo>
                    <a:pt x="3400" y="223"/>
                  </a:lnTo>
                  <a:lnTo>
                    <a:pt x="3348" y="144"/>
                  </a:lnTo>
                  <a:lnTo>
                    <a:pt x="3269" y="92"/>
                  </a:lnTo>
                  <a:lnTo>
                    <a:pt x="3165" y="39"/>
                  </a:lnTo>
                  <a:lnTo>
                    <a:pt x="3047" y="13"/>
                  </a:lnTo>
                  <a:lnTo>
                    <a:pt x="2929" y="0"/>
                  </a:lnTo>
                  <a:close/>
                </a:path>
              </a:pathLst>
            </a:custGeom>
            <a:solidFill>
              <a:srgbClr val="4C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78" name="Google Shape;1773;p38"/>
            <p:cNvSpPr/>
            <p:nvPr/>
          </p:nvSpPr>
          <p:spPr>
            <a:xfrm>
              <a:off x="4403950" y="1734300"/>
              <a:ext cx="312200" cy="227200"/>
            </a:xfrm>
            <a:custGeom>
              <a:avLst/>
              <a:gdLst/>
              <a:ahLst/>
              <a:cxnLst/>
              <a:rect l="l" t="t" r="r" b="b"/>
              <a:pathLst>
                <a:path w="12488" h="9088" extrusionOk="0">
                  <a:moveTo>
                    <a:pt x="5231" y="0"/>
                  </a:moveTo>
                  <a:lnTo>
                    <a:pt x="4917" y="13"/>
                  </a:lnTo>
                  <a:lnTo>
                    <a:pt x="4629" y="39"/>
                  </a:lnTo>
                  <a:lnTo>
                    <a:pt x="4328" y="66"/>
                  </a:lnTo>
                  <a:lnTo>
                    <a:pt x="4041" y="105"/>
                  </a:lnTo>
                  <a:lnTo>
                    <a:pt x="3766" y="144"/>
                  </a:lnTo>
                  <a:lnTo>
                    <a:pt x="3492" y="196"/>
                  </a:lnTo>
                  <a:lnTo>
                    <a:pt x="3217" y="262"/>
                  </a:lnTo>
                  <a:lnTo>
                    <a:pt x="2955" y="327"/>
                  </a:lnTo>
                  <a:lnTo>
                    <a:pt x="2707" y="392"/>
                  </a:lnTo>
                  <a:lnTo>
                    <a:pt x="2459" y="471"/>
                  </a:lnTo>
                  <a:lnTo>
                    <a:pt x="2236" y="562"/>
                  </a:lnTo>
                  <a:lnTo>
                    <a:pt x="2001" y="654"/>
                  </a:lnTo>
                  <a:lnTo>
                    <a:pt x="1792" y="759"/>
                  </a:lnTo>
                  <a:lnTo>
                    <a:pt x="1582" y="863"/>
                  </a:lnTo>
                  <a:lnTo>
                    <a:pt x="1386" y="968"/>
                  </a:lnTo>
                  <a:lnTo>
                    <a:pt x="1203" y="1085"/>
                  </a:lnTo>
                  <a:lnTo>
                    <a:pt x="1033" y="1203"/>
                  </a:lnTo>
                  <a:lnTo>
                    <a:pt x="876" y="1334"/>
                  </a:lnTo>
                  <a:lnTo>
                    <a:pt x="720" y="1465"/>
                  </a:lnTo>
                  <a:lnTo>
                    <a:pt x="589" y="1595"/>
                  </a:lnTo>
                  <a:lnTo>
                    <a:pt x="471" y="1739"/>
                  </a:lnTo>
                  <a:lnTo>
                    <a:pt x="353" y="1883"/>
                  </a:lnTo>
                  <a:lnTo>
                    <a:pt x="262" y="2027"/>
                  </a:lnTo>
                  <a:lnTo>
                    <a:pt x="183" y="2184"/>
                  </a:lnTo>
                  <a:lnTo>
                    <a:pt x="118" y="2341"/>
                  </a:lnTo>
                  <a:lnTo>
                    <a:pt x="66" y="2498"/>
                  </a:lnTo>
                  <a:lnTo>
                    <a:pt x="26" y="2668"/>
                  </a:lnTo>
                  <a:lnTo>
                    <a:pt x="0" y="2838"/>
                  </a:lnTo>
                  <a:lnTo>
                    <a:pt x="0" y="3008"/>
                  </a:lnTo>
                  <a:lnTo>
                    <a:pt x="13" y="3204"/>
                  </a:lnTo>
                  <a:lnTo>
                    <a:pt x="53" y="3400"/>
                  </a:lnTo>
                  <a:lnTo>
                    <a:pt x="105" y="3609"/>
                  </a:lnTo>
                  <a:lnTo>
                    <a:pt x="183" y="3818"/>
                  </a:lnTo>
                  <a:lnTo>
                    <a:pt x="275" y="4054"/>
                  </a:lnTo>
                  <a:lnTo>
                    <a:pt x="380" y="4276"/>
                  </a:lnTo>
                  <a:lnTo>
                    <a:pt x="497" y="4511"/>
                  </a:lnTo>
                  <a:lnTo>
                    <a:pt x="641" y="4760"/>
                  </a:lnTo>
                  <a:lnTo>
                    <a:pt x="785" y="5008"/>
                  </a:lnTo>
                  <a:lnTo>
                    <a:pt x="942" y="5243"/>
                  </a:lnTo>
                  <a:lnTo>
                    <a:pt x="1125" y="5492"/>
                  </a:lnTo>
                  <a:lnTo>
                    <a:pt x="1308" y="5753"/>
                  </a:lnTo>
                  <a:lnTo>
                    <a:pt x="1504" y="5989"/>
                  </a:lnTo>
                  <a:lnTo>
                    <a:pt x="1700" y="6237"/>
                  </a:lnTo>
                  <a:lnTo>
                    <a:pt x="1922" y="6486"/>
                  </a:lnTo>
                  <a:lnTo>
                    <a:pt x="2145" y="6721"/>
                  </a:lnTo>
                  <a:lnTo>
                    <a:pt x="2367" y="6956"/>
                  </a:lnTo>
                  <a:lnTo>
                    <a:pt x="2602" y="7179"/>
                  </a:lnTo>
                  <a:lnTo>
                    <a:pt x="2838" y="7401"/>
                  </a:lnTo>
                  <a:lnTo>
                    <a:pt x="3086" y="7610"/>
                  </a:lnTo>
                  <a:lnTo>
                    <a:pt x="3335" y="7819"/>
                  </a:lnTo>
                  <a:lnTo>
                    <a:pt x="3583" y="8002"/>
                  </a:lnTo>
                  <a:lnTo>
                    <a:pt x="3831" y="8185"/>
                  </a:lnTo>
                  <a:lnTo>
                    <a:pt x="4080" y="8355"/>
                  </a:lnTo>
                  <a:lnTo>
                    <a:pt x="4328" y="8512"/>
                  </a:lnTo>
                  <a:lnTo>
                    <a:pt x="4590" y="8643"/>
                  </a:lnTo>
                  <a:lnTo>
                    <a:pt x="4838" y="8774"/>
                  </a:lnTo>
                  <a:lnTo>
                    <a:pt x="5087" y="8878"/>
                  </a:lnTo>
                  <a:lnTo>
                    <a:pt x="5335" y="8957"/>
                  </a:lnTo>
                  <a:lnTo>
                    <a:pt x="5571" y="9035"/>
                  </a:lnTo>
                  <a:lnTo>
                    <a:pt x="5806" y="9075"/>
                  </a:lnTo>
                  <a:lnTo>
                    <a:pt x="5963" y="9088"/>
                  </a:lnTo>
                  <a:lnTo>
                    <a:pt x="6146" y="9088"/>
                  </a:lnTo>
                  <a:lnTo>
                    <a:pt x="6342" y="9048"/>
                  </a:lnTo>
                  <a:lnTo>
                    <a:pt x="6551" y="9009"/>
                  </a:lnTo>
                  <a:lnTo>
                    <a:pt x="6787" y="8931"/>
                  </a:lnTo>
                  <a:lnTo>
                    <a:pt x="7022" y="8852"/>
                  </a:lnTo>
                  <a:lnTo>
                    <a:pt x="7270" y="8735"/>
                  </a:lnTo>
                  <a:lnTo>
                    <a:pt x="7519" y="8617"/>
                  </a:lnTo>
                  <a:lnTo>
                    <a:pt x="7780" y="8486"/>
                  </a:lnTo>
                  <a:lnTo>
                    <a:pt x="8055" y="8329"/>
                  </a:lnTo>
                  <a:lnTo>
                    <a:pt x="8329" y="8172"/>
                  </a:lnTo>
                  <a:lnTo>
                    <a:pt x="8604" y="8002"/>
                  </a:lnTo>
                  <a:lnTo>
                    <a:pt x="9153" y="7623"/>
                  </a:lnTo>
                  <a:lnTo>
                    <a:pt x="9702" y="7205"/>
                  </a:lnTo>
                  <a:lnTo>
                    <a:pt x="10239" y="6773"/>
                  </a:lnTo>
                  <a:lnTo>
                    <a:pt x="10500" y="6551"/>
                  </a:lnTo>
                  <a:lnTo>
                    <a:pt x="10748" y="6329"/>
                  </a:lnTo>
                  <a:lnTo>
                    <a:pt x="10984" y="6093"/>
                  </a:lnTo>
                  <a:lnTo>
                    <a:pt x="11206" y="5871"/>
                  </a:lnTo>
                  <a:lnTo>
                    <a:pt x="11415" y="5636"/>
                  </a:lnTo>
                  <a:lnTo>
                    <a:pt x="11611" y="5413"/>
                  </a:lnTo>
                  <a:lnTo>
                    <a:pt x="11795" y="5191"/>
                  </a:lnTo>
                  <a:lnTo>
                    <a:pt x="11951" y="4969"/>
                  </a:lnTo>
                  <a:lnTo>
                    <a:pt x="12095" y="4747"/>
                  </a:lnTo>
                  <a:lnTo>
                    <a:pt x="12226" y="4537"/>
                  </a:lnTo>
                  <a:lnTo>
                    <a:pt x="12331" y="4341"/>
                  </a:lnTo>
                  <a:lnTo>
                    <a:pt x="12409" y="4145"/>
                  </a:lnTo>
                  <a:lnTo>
                    <a:pt x="12461" y="3962"/>
                  </a:lnTo>
                  <a:lnTo>
                    <a:pt x="12488" y="3779"/>
                  </a:lnTo>
                  <a:lnTo>
                    <a:pt x="12488" y="3609"/>
                  </a:lnTo>
                  <a:lnTo>
                    <a:pt x="12474" y="3439"/>
                  </a:lnTo>
                  <a:lnTo>
                    <a:pt x="12448" y="3282"/>
                  </a:lnTo>
                  <a:lnTo>
                    <a:pt x="12409" y="3112"/>
                  </a:lnTo>
                  <a:lnTo>
                    <a:pt x="12344" y="2942"/>
                  </a:lnTo>
                  <a:lnTo>
                    <a:pt x="12278" y="2785"/>
                  </a:lnTo>
                  <a:lnTo>
                    <a:pt x="12187" y="2628"/>
                  </a:lnTo>
                  <a:lnTo>
                    <a:pt x="12095" y="2471"/>
                  </a:lnTo>
                  <a:lnTo>
                    <a:pt x="11978" y="2315"/>
                  </a:lnTo>
                  <a:lnTo>
                    <a:pt x="11847" y="2158"/>
                  </a:lnTo>
                  <a:lnTo>
                    <a:pt x="11703" y="2014"/>
                  </a:lnTo>
                  <a:lnTo>
                    <a:pt x="11559" y="1870"/>
                  </a:lnTo>
                  <a:lnTo>
                    <a:pt x="11389" y="1726"/>
                  </a:lnTo>
                  <a:lnTo>
                    <a:pt x="11219" y="1582"/>
                  </a:lnTo>
                  <a:lnTo>
                    <a:pt x="11023" y="1452"/>
                  </a:lnTo>
                  <a:lnTo>
                    <a:pt x="10827" y="1321"/>
                  </a:lnTo>
                  <a:lnTo>
                    <a:pt x="10618" y="1203"/>
                  </a:lnTo>
                  <a:lnTo>
                    <a:pt x="10409" y="1085"/>
                  </a:lnTo>
                  <a:lnTo>
                    <a:pt x="10173" y="968"/>
                  </a:lnTo>
                  <a:lnTo>
                    <a:pt x="9938" y="850"/>
                  </a:lnTo>
                  <a:lnTo>
                    <a:pt x="9689" y="745"/>
                  </a:lnTo>
                  <a:lnTo>
                    <a:pt x="9428" y="654"/>
                  </a:lnTo>
                  <a:lnTo>
                    <a:pt x="9166" y="562"/>
                  </a:lnTo>
                  <a:lnTo>
                    <a:pt x="8905" y="471"/>
                  </a:lnTo>
                  <a:lnTo>
                    <a:pt x="8617" y="392"/>
                  </a:lnTo>
                  <a:lnTo>
                    <a:pt x="8329" y="314"/>
                  </a:lnTo>
                  <a:lnTo>
                    <a:pt x="8042" y="249"/>
                  </a:lnTo>
                  <a:lnTo>
                    <a:pt x="7741" y="196"/>
                  </a:lnTo>
                  <a:lnTo>
                    <a:pt x="7440" y="144"/>
                  </a:lnTo>
                  <a:lnTo>
                    <a:pt x="7127" y="92"/>
                  </a:lnTo>
                  <a:lnTo>
                    <a:pt x="6813" y="66"/>
                  </a:lnTo>
                  <a:lnTo>
                    <a:pt x="6486" y="26"/>
                  </a:lnTo>
                  <a:lnTo>
                    <a:pt x="6172" y="13"/>
                  </a:lnTo>
                  <a:lnTo>
                    <a:pt x="5845" y="0"/>
                  </a:lnTo>
                  <a:close/>
                </a:path>
              </a:pathLst>
            </a:custGeom>
            <a:solidFill>
              <a:srgbClr val="4C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79" name="Google Shape;1774;p38"/>
            <p:cNvSpPr/>
            <p:nvPr/>
          </p:nvSpPr>
          <p:spPr>
            <a:xfrm>
              <a:off x="4867800" y="1375700"/>
              <a:ext cx="205325" cy="153325"/>
            </a:xfrm>
            <a:custGeom>
              <a:avLst/>
              <a:gdLst/>
              <a:ahLst/>
              <a:cxnLst/>
              <a:rect l="l" t="t" r="r" b="b"/>
              <a:pathLst>
                <a:path w="8213" h="6133" extrusionOk="0">
                  <a:moveTo>
                    <a:pt x="4119" y="0"/>
                  </a:moveTo>
                  <a:lnTo>
                    <a:pt x="3858" y="26"/>
                  </a:lnTo>
                  <a:lnTo>
                    <a:pt x="3583" y="66"/>
                  </a:lnTo>
                  <a:lnTo>
                    <a:pt x="3309" y="118"/>
                  </a:lnTo>
                  <a:lnTo>
                    <a:pt x="3073" y="170"/>
                  </a:lnTo>
                  <a:lnTo>
                    <a:pt x="2851" y="249"/>
                  </a:lnTo>
                  <a:lnTo>
                    <a:pt x="2629" y="327"/>
                  </a:lnTo>
                  <a:lnTo>
                    <a:pt x="2420" y="419"/>
                  </a:lnTo>
                  <a:lnTo>
                    <a:pt x="2210" y="510"/>
                  </a:lnTo>
                  <a:lnTo>
                    <a:pt x="2014" y="628"/>
                  </a:lnTo>
                  <a:lnTo>
                    <a:pt x="1831" y="745"/>
                  </a:lnTo>
                  <a:lnTo>
                    <a:pt x="1635" y="876"/>
                  </a:lnTo>
                  <a:lnTo>
                    <a:pt x="1465" y="1007"/>
                  </a:lnTo>
                  <a:lnTo>
                    <a:pt x="1295" y="1151"/>
                  </a:lnTo>
                  <a:lnTo>
                    <a:pt x="1138" y="1308"/>
                  </a:lnTo>
                  <a:lnTo>
                    <a:pt x="994" y="1465"/>
                  </a:lnTo>
                  <a:lnTo>
                    <a:pt x="851" y="1635"/>
                  </a:lnTo>
                  <a:lnTo>
                    <a:pt x="720" y="1805"/>
                  </a:lnTo>
                  <a:lnTo>
                    <a:pt x="589" y="1988"/>
                  </a:lnTo>
                  <a:lnTo>
                    <a:pt x="484" y="2171"/>
                  </a:lnTo>
                  <a:lnTo>
                    <a:pt x="380" y="2367"/>
                  </a:lnTo>
                  <a:lnTo>
                    <a:pt x="288" y="2563"/>
                  </a:lnTo>
                  <a:lnTo>
                    <a:pt x="210" y="2759"/>
                  </a:lnTo>
                  <a:lnTo>
                    <a:pt x="144" y="2968"/>
                  </a:lnTo>
                  <a:lnTo>
                    <a:pt x="92" y="3178"/>
                  </a:lnTo>
                  <a:lnTo>
                    <a:pt x="53" y="3387"/>
                  </a:lnTo>
                  <a:lnTo>
                    <a:pt x="14" y="3596"/>
                  </a:lnTo>
                  <a:lnTo>
                    <a:pt x="1" y="3818"/>
                  </a:lnTo>
                  <a:lnTo>
                    <a:pt x="1" y="4041"/>
                  </a:lnTo>
                  <a:lnTo>
                    <a:pt x="14" y="4263"/>
                  </a:lnTo>
                  <a:lnTo>
                    <a:pt x="27" y="4485"/>
                  </a:lnTo>
                  <a:lnTo>
                    <a:pt x="66" y="4707"/>
                  </a:lnTo>
                  <a:lnTo>
                    <a:pt x="118" y="4943"/>
                  </a:lnTo>
                  <a:lnTo>
                    <a:pt x="184" y="5165"/>
                  </a:lnTo>
                  <a:lnTo>
                    <a:pt x="262" y="5387"/>
                  </a:lnTo>
                  <a:lnTo>
                    <a:pt x="367" y="5623"/>
                  </a:lnTo>
                  <a:lnTo>
                    <a:pt x="406" y="5701"/>
                  </a:lnTo>
                  <a:lnTo>
                    <a:pt x="458" y="5780"/>
                  </a:lnTo>
                  <a:lnTo>
                    <a:pt x="524" y="5858"/>
                  </a:lnTo>
                  <a:lnTo>
                    <a:pt x="576" y="5910"/>
                  </a:lnTo>
                  <a:lnTo>
                    <a:pt x="654" y="5976"/>
                  </a:lnTo>
                  <a:lnTo>
                    <a:pt x="720" y="6015"/>
                  </a:lnTo>
                  <a:lnTo>
                    <a:pt x="798" y="6054"/>
                  </a:lnTo>
                  <a:lnTo>
                    <a:pt x="864" y="6080"/>
                  </a:lnTo>
                  <a:lnTo>
                    <a:pt x="1034" y="6120"/>
                  </a:lnTo>
                  <a:lnTo>
                    <a:pt x="1190" y="6133"/>
                  </a:lnTo>
                  <a:lnTo>
                    <a:pt x="1347" y="6120"/>
                  </a:lnTo>
                  <a:lnTo>
                    <a:pt x="1504" y="6080"/>
                  </a:lnTo>
                  <a:lnTo>
                    <a:pt x="1648" y="6015"/>
                  </a:lnTo>
                  <a:lnTo>
                    <a:pt x="1779" y="5937"/>
                  </a:lnTo>
                  <a:lnTo>
                    <a:pt x="1897" y="5832"/>
                  </a:lnTo>
                  <a:lnTo>
                    <a:pt x="1936" y="5767"/>
                  </a:lnTo>
                  <a:lnTo>
                    <a:pt x="1975" y="5701"/>
                  </a:lnTo>
                  <a:lnTo>
                    <a:pt x="2001" y="5636"/>
                  </a:lnTo>
                  <a:lnTo>
                    <a:pt x="2027" y="5570"/>
                  </a:lnTo>
                  <a:lnTo>
                    <a:pt x="2040" y="5492"/>
                  </a:lnTo>
                  <a:lnTo>
                    <a:pt x="2053" y="5413"/>
                  </a:lnTo>
                  <a:lnTo>
                    <a:pt x="2040" y="5322"/>
                  </a:lnTo>
                  <a:lnTo>
                    <a:pt x="2027" y="5244"/>
                  </a:lnTo>
                  <a:lnTo>
                    <a:pt x="2001" y="5152"/>
                  </a:lnTo>
                  <a:lnTo>
                    <a:pt x="1975" y="5060"/>
                  </a:lnTo>
                  <a:lnTo>
                    <a:pt x="1857" y="4786"/>
                  </a:lnTo>
                  <a:lnTo>
                    <a:pt x="1779" y="4511"/>
                  </a:lnTo>
                  <a:lnTo>
                    <a:pt x="1727" y="4250"/>
                  </a:lnTo>
                  <a:lnTo>
                    <a:pt x="1714" y="4001"/>
                  </a:lnTo>
                  <a:lnTo>
                    <a:pt x="1727" y="3753"/>
                  </a:lnTo>
                  <a:lnTo>
                    <a:pt x="1766" y="3504"/>
                  </a:lnTo>
                  <a:lnTo>
                    <a:pt x="1831" y="3282"/>
                  </a:lnTo>
                  <a:lnTo>
                    <a:pt x="1923" y="3060"/>
                  </a:lnTo>
                  <a:lnTo>
                    <a:pt x="2053" y="2851"/>
                  </a:lnTo>
                  <a:lnTo>
                    <a:pt x="2197" y="2655"/>
                  </a:lnTo>
                  <a:lnTo>
                    <a:pt x="2367" y="2485"/>
                  </a:lnTo>
                  <a:lnTo>
                    <a:pt x="2550" y="2315"/>
                  </a:lnTo>
                  <a:lnTo>
                    <a:pt x="2773" y="2158"/>
                  </a:lnTo>
                  <a:lnTo>
                    <a:pt x="3008" y="2027"/>
                  </a:lnTo>
                  <a:lnTo>
                    <a:pt x="3256" y="1909"/>
                  </a:lnTo>
                  <a:lnTo>
                    <a:pt x="3531" y="1805"/>
                  </a:lnTo>
                  <a:lnTo>
                    <a:pt x="3714" y="1752"/>
                  </a:lnTo>
                  <a:lnTo>
                    <a:pt x="3884" y="1713"/>
                  </a:lnTo>
                  <a:lnTo>
                    <a:pt x="4067" y="1687"/>
                  </a:lnTo>
                  <a:lnTo>
                    <a:pt x="4224" y="1674"/>
                  </a:lnTo>
                  <a:lnTo>
                    <a:pt x="4381" y="1674"/>
                  </a:lnTo>
                  <a:lnTo>
                    <a:pt x="4538" y="1687"/>
                  </a:lnTo>
                  <a:lnTo>
                    <a:pt x="4682" y="1713"/>
                  </a:lnTo>
                  <a:lnTo>
                    <a:pt x="4825" y="1739"/>
                  </a:lnTo>
                  <a:lnTo>
                    <a:pt x="4956" y="1792"/>
                  </a:lnTo>
                  <a:lnTo>
                    <a:pt x="5087" y="1844"/>
                  </a:lnTo>
                  <a:lnTo>
                    <a:pt x="5218" y="1909"/>
                  </a:lnTo>
                  <a:lnTo>
                    <a:pt x="5335" y="1988"/>
                  </a:lnTo>
                  <a:lnTo>
                    <a:pt x="5440" y="2079"/>
                  </a:lnTo>
                  <a:lnTo>
                    <a:pt x="5545" y="2171"/>
                  </a:lnTo>
                  <a:lnTo>
                    <a:pt x="5649" y="2275"/>
                  </a:lnTo>
                  <a:lnTo>
                    <a:pt x="5741" y="2380"/>
                  </a:lnTo>
                  <a:lnTo>
                    <a:pt x="5832" y="2498"/>
                  </a:lnTo>
                  <a:lnTo>
                    <a:pt x="5911" y="2615"/>
                  </a:lnTo>
                  <a:lnTo>
                    <a:pt x="6068" y="2877"/>
                  </a:lnTo>
                  <a:lnTo>
                    <a:pt x="6198" y="3151"/>
                  </a:lnTo>
                  <a:lnTo>
                    <a:pt x="6303" y="3452"/>
                  </a:lnTo>
                  <a:lnTo>
                    <a:pt x="6381" y="3766"/>
                  </a:lnTo>
                  <a:lnTo>
                    <a:pt x="6447" y="4080"/>
                  </a:lnTo>
                  <a:lnTo>
                    <a:pt x="6499" y="4394"/>
                  </a:lnTo>
                  <a:lnTo>
                    <a:pt x="6512" y="4707"/>
                  </a:lnTo>
                  <a:lnTo>
                    <a:pt x="6525" y="4812"/>
                  </a:lnTo>
                  <a:lnTo>
                    <a:pt x="6538" y="4904"/>
                  </a:lnTo>
                  <a:lnTo>
                    <a:pt x="6565" y="4982"/>
                  </a:lnTo>
                  <a:lnTo>
                    <a:pt x="6604" y="5060"/>
                  </a:lnTo>
                  <a:lnTo>
                    <a:pt x="6643" y="5139"/>
                  </a:lnTo>
                  <a:lnTo>
                    <a:pt x="6695" y="5204"/>
                  </a:lnTo>
                  <a:lnTo>
                    <a:pt x="6748" y="5257"/>
                  </a:lnTo>
                  <a:lnTo>
                    <a:pt x="6800" y="5309"/>
                  </a:lnTo>
                  <a:lnTo>
                    <a:pt x="6865" y="5348"/>
                  </a:lnTo>
                  <a:lnTo>
                    <a:pt x="6931" y="5387"/>
                  </a:lnTo>
                  <a:lnTo>
                    <a:pt x="7088" y="5440"/>
                  </a:lnTo>
                  <a:lnTo>
                    <a:pt x="7231" y="5466"/>
                  </a:lnTo>
                  <a:lnTo>
                    <a:pt x="7388" y="5479"/>
                  </a:lnTo>
                  <a:lnTo>
                    <a:pt x="7558" y="5453"/>
                  </a:lnTo>
                  <a:lnTo>
                    <a:pt x="7702" y="5400"/>
                  </a:lnTo>
                  <a:lnTo>
                    <a:pt x="7846" y="5335"/>
                  </a:lnTo>
                  <a:lnTo>
                    <a:pt x="7964" y="5230"/>
                  </a:lnTo>
                  <a:lnTo>
                    <a:pt x="8029" y="5178"/>
                  </a:lnTo>
                  <a:lnTo>
                    <a:pt x="8068" y="5113"/>
                  </a:lnTo>
                  <a:lnTo>
                    <a:pt x="8121" y="5034"/>
                  </a:lnTo>
                  <a:lnTo>
                    <a:pt x="8147" y="4969"/>
                  </a:lnTo>
                  <a:lnTo>
                    <a:pt x="8173" y="4877"/>
                  </a:lnTo>
                  <a:lnTo>
                    <a:pt x="8199" y="4799"/>
                  </a:lnTo>
                  <a:lnTo>
                    <a:pt x="8212" y="4694"/>
                  </a:lnTo>
                  <a:lnTo>
                    <a:pt x="8212" y="4603"/>
                  </a:lnTo>
                  <a:lnTo>
                    <a:pt x="8199" y="4341"/>
                  </a:lnTo>
                  <a:lnTo>
                    <a:pt x="8173" y="4093"/>
                  </a:lnTo>
                  <a:lnTo>
                    <a:pt x="8134" y="3844"/>
                  </a:lnTo>
                  <a:lnTo>
                    <a:pt x="8094" y="3596"/>
                  </a:lnTo>
                  <a:lnTo>
                    <a:pt x="8029" y="3348"/>
                  </a:lnTo>
                  <a:lnTo>
                    <a:pt x="7977" y="3112"/>
                  </a:lnTo>
                  <a:lnTo>
                    <a:pt x="7898" y="2877"/>
                  </a:lnTo>
                  <a:lnTo>
                    <a:pt x="7820" y="2655"/>
                  </a:lnTo>
                  <a:lnTo>
                    <a:pt x="7728" y="2432"/>
                  </a:lnTo>
                  <a:lnTo>
                    <a:pt x="7624" y="2210"/>
                  </a:lnTo>
                  <a:lnTo>
                    <a:pt x="7519" y="2001"/>
                  </a:lnTo>
                  <a:lnTo>
                    <a:pt x="7388" y="1805"/>
                  </a:lnTo>
                  <a:lnTo>
                    <a:pt x="7271" y="1608"/>
                  </a:lnTo>
                  <a:lnTo>
                    <a:pt x="7127" y="1425"/>
                  </a:lnTo>
                  <a:lnTo>
                    <a:pt x="6983" y="1242"/>
                  </a:lnTo>
                  <a:lnTo>
                    <a:pt x="6839" y="1072"/>
                  </a:lnTo>
                  <a:lnTo>
                    <a:pt x="6669" y="915"/>
                  </a:lnTo>
                  <a:lnTo>
                    <a:pt x="6499" y="772"/>
                  </a:lnTo>
                  <a:lnTo>
                    <a:pt x="6329" y="641"/>
                  </a:lnTo>
                  <a:lnTo>
                    <a:pt x="6133" y="510"/>
                  </a:lnTo>
                  <a:lnTo>
                    <a:pt x="5937" y="406"/>
                  </a:lnTo>
                  <a:lnTo>
                    <a:pt x="5741" y="301"/>
                  </a:lnTo>
                  <a:lnTo>
                    <a:pt x="5532" y="222"/>
                  </a:lnTo>
                  <a:lnTo>
                    <a:pt x="5309" y="144"/>
                  </a:lnTo>
                  <a:lnTo>
                    <a:pt x="5087" y="92"/>
                  </a:lnTo>
                  <a:lnTo>
                    <a:pt x="4852" y="39"/>
                  </a:lnTo>
                  <a:lnTo>
                    <a:pt x="4616" y="13"/>
                  </a:lnTo>
                  <a:lnTo>
                    <a:pt x="4368" y="0"/>
                  </a:lnTo>
                  <a:close/>
                </a:path>
              </a:pathLst>
            </a:custGeom>
            <a:solidFill>
              <a:srgbClr val="4C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80" name="Google Shape;1775;p38"/>
            <p:cNvSpPr/>
            <p:nvPr/>
          </p:nvSpPr>
          <p:spPr>
            <a:xfrm>
              <a:off x="4069875" y="1136075"/>
              <a:ext cx="338025" cy="408000"/>
            </a:xfrm>
            <a:custGeom>
              <a:avLst/>
              <a:gdLst/>
              <a:ahLst/>
              <a:cxnLst/>
              <a:rect l="l" t="t" r="r" b="b"/>
              <a:pathLst>
                <a:path w="13521" h="16320" extrusionOk="0">
                  <a:moveTo>
                    <a:pt x="7950" y="1"/>
                  </a:moveTo>
                  <a:lnTo>
                    <a:pt x="7662" y="14"/>
                  </a:lnTo>
                  <a:lnTo>
                    <a:pt x="7375" y="27"/>
                  </a:lnTo>
                  <a:lnTo>
                    <a:pt x="7100" y="40"/>
                  </a:lnTo>
                  <a:lnTo>
                    <a:pt x="6826" y="66"/>
                  </a:lnTo>
                  <a:lnTo>
                    <a:pt x="6564" y="105"/>
                  </a:lnTo>
                  <a:lnTo>
                    <a:pt x="6303" y="145"/>
                  </a:lnTo>
                  <a:lnTo>
                    <a:pt x="6054" y="197"/>
                  </a:lnTo>
                  <a:lnTo>
                    <a:pt x="5806" y="262"/>
                  </a:lnTo>
                  <a:lnTo>
                    <a:pt x="5570" y="328"/>
                  </a:lnTo>
                  <a:lnTo>
                    <a:pt x="5335" y="393"/>
                  </a:lnTo>
                  <a:lnTo>
                    <a:pt x="5113" y="471"/>
                  </a:lnTo>
                  <a:lnTo>
                    <a:pt x="4890" y="563"/>
                  </a:lnTo>
                  <a:lnTo>
                    <a:pt x="4668" y="655"/>
                  </a:lnTo>
                  <a:lnTo>
                    <a:pt x="4459" y="746"/>
                  </a:lnTo>
                  <a:lnTo>
                    <a:pt x="4250" y="851"/>
                  </a:lnTo>
                  <a:lnTo>
                    <a:pt x="3857" y="1073"/>
                  </a:lnTo>
                  <a:lnTo>
                    <a:pt x="3491" y="1321"/>
                  </a:lnTo>
                  <a:lnTo>
                    <a:pt x="3138" y="1596"/>
                  </a:lnTo>
                  <a:lnTo>
                    <a:pt x="2811" y="1871"/>
                  </a:lnTo>
                  <a:lnTo>
                    <a:pt x="2498" y="2184"/>
                  </a:lnTo>
                  <a:lnTo>
                    <a:pt x="2210" y="2498"/>
                  </a:lnTo>
                  <a:lnTo>
                    <a:pt x="1948" y="2838"/>
                  </a:lnTo>
                  <a:lnTo>
                    <a:pt x="1700" y="3191"/>
                  </a:lnTo>
                  <a:lnTo>
                    <a:pt x="1465" y="3557"/>
                  </a:lnTo>
                  <a:lnTo>
                    <a:pt x="1255" y="3937"/>
                  </a:lnTo>
                  <a:lnTo>
                    <a:pt x="1059" y="4316"/>
                  </a:lnTo>
                  <a:lnTo>
                    <a:pt x="889" y="4708"/>
                  </a:lnTo>
                  <a:lnTo>
                    <a:pt x="719" y="5113"/>
                  </a:lnTo>
                  <a:lnTo>
                    <a:pt x="589" y="5519"/>
                  </a:lnTo>
                  <a:lnTo>
                    <a:pt x="458" y="5937"/>
                  </a:lnTo>
                  <a:lnTo>
                    <a:pt x="353" y="6356"/>
                  </a:lnTo>
                  <a:lnTo>
                    <a:pt x="262" y="6774"/>
                  </a:lnTo>
                  <a:lnTo>
                    <a:pt x="183" y="7192"/>
                  </a:lnTo>
                  <a:lnTo>
                    <a:pt x="118" y="7624"/>
                  </a:lnTo>
                  <a:lnTo>
                    <a:pt x="65" y="8042"/>
                  </a:lnTo>
                  <a:lnTo>
                    <a:pt x="26" y="8461"/>
                  </a:lnTo>
                  <a:lnTo>
                    <a:pt x="0" y="8866"/>
                  </a:lnTo>
                  <a:lnTo>
                    <a:pt x="0" y="9271"/>
                  </a:lnTo>
                  <a:lnTo>
                    <a:pt x="0" y="9677"/>
                  </a:lnTo>
                  <a:lnTo>
                    <a:pt x="39" y="10069"/>
                  </a:lnTo>
                  <a:lnTo>
                    <a:pt x="92" y="10461"/>
                  </a:lnTo>
                  <a:lnTo>
                    <a:pt x="157" y="10854"/>
                  </a:lnTo>
                  <a:lnTo>
                    <a:pt x="262" y="11233"/>
                  </a:lnTo>
                  <a:lnTo>
                    <a:pt x="366" y="11612"/>
                  </a:lnTo>
                  <a:lnTo>
                    <a:pt x="510" y="11978"/>
                  </a:lnTo>
                  <a:lnTo>
                    <a:pt x="654" y="12344"/>
                  </a:lnTo>
                  <a:lnTo>
                    <a:pt x="837" y="12697"/>
                  </a:lnTo>
                  <a:lnTo>
                    <a:pt x="1020" y="13037"/>
                  </a:lnTo>
                  <a:lnTo>
                    <a:pt x="1229" y="13364"/>
                  </a:lnTo>
                  <a:lnTo>
                    <a:pt x="1451" y="13678"/>
                  </a:lnTo>
                  <a:lnTo>
                    <a:pt x="1687" y="13979"/>
                  </a:lnTo>
                  <a:lnTo>
                    <a:pt x="1935" y="14266"/>
                  </a:lnTo>
                  <a:lnTo>
                    <a:pt x="2210" y="14541"/>
                  </a:lnTo>
                  <a:lnTo>
                    <a:pt x="2484" y="14802"/>
                  </a:lnTo>
                  <a:lnTo>
                    <a:pt x="2772" y="15051"/>
                  </a:lnTo>
                  <a:lnTo>
                    <a:pt x="3086" y="15273"/>
                  </a:lnTo>
                  <a:lnTo>
                    <a:pt x="3400" y="15469"/>
                  </a:lnTo>
                  <a:lnTo>
                    <a:pt x="3727" y="15652"/>
                  </a:lnTo>
                  <a:lnTo>
                    <a:pt x="4067" y="15822"/>
                  </a:lnTo>
                  <a:lnTo>
                    <a:pt x="4407" y="15966"/>
                  </a:lnTo>
                  <a:lnTo>
                    <a:pt x="4773" y="16084"/>
                  </a:lnTo>
                  <a:lnTo>
                    <a:pt x="5139" y="16188"/>
                  </a:lnTo>
                  <a:lnTo>
                    <a:pt x="5505" y="16254"/>
                  </a:lnTo>
                  <a:lnTo>
                    <a:pt x="5884" y="16306"/>
                  </a:lnTo>
                  <a:lnTo>
                    <a:pt x="6276" y="16319"/>
                  </a:lnTo>
                  <a:lnTo>
                    <a:pt x="6656" y="16319"/>
                  </a:lnTo>
                  <a:lnTo>
                    <a:pt x="7061" y="16280"/>
                  </a:lnTo>
                  <a:lnTo>
                    <a:pt x="7453" y="16228"/>
                  </a:lnTo>
                  <a:lnTo>
                    <a:pt x="7859" y="16136"/>
                  </a:lnTo>
                  <a:lnTo>
                    <a:pt x="8264" y="16005"/>
                  </a:lnTo>
                  <a:lnTo>
                    <a:pt x="8578" y="15901"/>
                  </a:lnTo>
                  <a:lnTo>
                    <a:pt x="8865" y="15770"/>
                  </a:lnTo>
                  <a:lnTo>
                    <a:pt x="9153" y="15626"/>
                  </a:lnTo>
                  <a:lnTo>
                    <a:pt x="9428" y="15469"/>
                  </a:lnTo>
                  <a:lnTo>
                    <a:pt x="9689" y="15299"/>
                  </a:lnTo>
                  <a:lnTo>
                    <a:pt x="9951" y="15116"/>
                  </a:lnTo>
                  <a:lnTo>
                    <a:pt x="10199" y="14907"/>
                  </a:lnTo>
                  <a:lnTo>
                    <a:pt x="10447" y="14698"/>
                  </a:lnTo>
                  <a:lnTo>
                    <a:pt x="10670" y="14475"/>
                  </a:lnTo>
                  <a:lnTo>
                    <a:pt x="10892" y="14253"/>
                  </a:lnTo>
                  <a:lnTo>
                    <a:pt x="11114" y="14005"/>
                  </a:lnTo>
                  <a:lnTo>
                    <a:pt x="11324" y="13756"/>
                  </a:lnTo>
                  <a:lnTo>
                    <a:pt x="11520" y="13482"/>
                  </a:lnTo>
                  <a:lnTo>
                    <a:pt x="11703" y="13220"/>
                  </a:lnTo>
                  <a:lnTo>
                    <a:pt x="11886" y="12933"/>
                  </a:lnTo>
                  <a:lnTo>
                    <a:pt x="12056" y="12645"/>
                  </a:lnTo>
                  <a:lnTo>
                    <a:pt x="12213" y="12357"/>
                  </a:lnTo>
                  <a:lnTo>
                    <a:pt x="12370" y="12043"/>
                  </a:lnTo>
                  <a:lnTo>
                    <a:pt x="12500" y="11743"/>
                  </a:lnTo>
                  <a:lnTo>
                    <a:pt x="12644" y="11429"/>
                  </a:lnTo>
                  <a:lnTo>
                    <a:pt x="12762" y="11102"/>
                  </a:lnTo>
                  <a:lnTo>
                    <a:pt x="12880" y="10775"/>
                  </a:lnTo>
                  <a:lnTo>
                    <a:pt x="12984" y="10448"/>
                  </a:lnTo>
                  <a:lnTo>
                    <a:pt x="13076" y="10121"/>
                  </a:lnTo>
                  <a:lnTo>
                    <a:pt x="13167" y="9781"/>
                  </a:lnTo>
                  <a:lnTo>
                    <a:pt x="13246" y="9441"/>
                  </a:lnTo>
                  <a:lnTo>
                    <a:pt x="13311" y="9101"/>
                  </a:lnTo>
                  <a:lnTo>
                    <a:pt x="13376" y="8761"/>
                  </a:lnTo>
                  <a:lnTo>
                    <a:pt x="13416" y="8421"/>
                  </a:lnTo>
                  <a:lnTo>
                    <a:pt x="13455" y="8068"/>
                  </a:lnTo>
                  <a:lnTo>
                    <a:pt x="13494" y="7728"/>
                  </a:lnTo>
                  <a:lnTo>
                    <a:pt x="13507" y="7388"/>
                  </a:lnTo>
                  <a:lnTo>
                    <a:pt x="13520" y="7049"/>
                  </a:lnTo>
                  <a:lnTo>
                    <a:pt x="13520" y="6709"/>
                  </a:lnTo>
                  <a:lnTo>
                    <a:pt x="13507" y="6369"/>
                  </a:lnTo>
                  <a:lnTo>
                    <a:pt x="13494" y="6042"/>
                  </a:lnTo>
                  <a:lnTo>
                    <a:pt x="13468" y="5702"/>
                  </a:lnTo>
                  <a:lnTo>
                    <a:pt x="13429" y="5375"/>
                  </a:lnTo>
                  <a:lnTo>
                    <a:pt x="13376" y="5061"/>
                  </a:lnTo>
                  <a:lnTo>
                    <a:pt x="13324" y="4734"/>
                  </a:lnTo>
                  <a:lnTo>
                    <a:pt x="13259" y="4433"/>
                  </a:lnTo>
                  <a:lnTo>
                    <a:pt x="13180" y="4120"/>
                  </a:lnTo>
                  <a:lnTo>
                    <a:pt x="13089" y="3819"/>
                  </a:lnTo>
                  <a:lnTo>
                    <a:pt x="12984" y="3531"/>
                  </a:lnTo>
                  <a:lnTo>
                    <a:pt x="12880" y="3244"/>
                  </a:lnTo>
                  <a:lnTo>
                    <a:pt x="12762" y="2969"/>
                  </a:lnTo>
                  <a:lnTo>
                    <a:pt x="12631" y="2707"/>
                  </a:lnTo>
                  <a:lnTo>
                    <a:pt x="12500" y="2446"/>
                  </a:lnTo>
                  <a:lnTo>
                    <a:pt x="12343" y="2197"/>
                  </a:lnTo>
                  <a:lnTo>
                    <a:pt x="12187" y="1962"/>
                  </a:lnTo>
                  <a:lnTo>
                    <a:pt x="12017" y="1740"/>
                  </a:lnTo>
                  <a:lnTo>
                    <a:pt x="11834" y="1518"/>
                  </a:lnTo>
                  <a:lnTo>
                    <a:pt x="11650" y="1321"/>
                  </a:lnTo>
                  <a:lnTo>
                    <a:pt x="11441" y="1125"/>
                  </a:lnTo>
                  <a:lnTo>
                    <a:pt x="11232" y="955"/>
                  </a:lnTo>
                  <a:lnTo>
                    <a:pt x="11010" y="785"/>
                  </a:lnTo>
                  <a:lnTo>
                    <a:pt x="10787" y="641"/>
                  </a:lnTo>
                  <a:lnTo>
                    <a:pt x="10539" y="511"/>
                  </a:lnTo>
                  <a:lnTo>
                    <a:pt x="10291" y="380"/>
                  </a:lnTo>
                  <a:lnTo>
                    <a:pt x="10016" y="288"/>
                  </a:lnTo>
                  <a:lnTo>
                    <a:pt x="9741" y="197"/>
                  </a:lnTo>
                  <a:lnTo>
                    <a:pt x="9467" y="132"/>
                  </a:lnTo>
                  <a:lnTo>
                    <a:pt x="9166" y="79"/>
                  </a:lnTo>
                  <a:lnTo>
                    <a:pt x="8852" y="40"/>
                  </a:lnTo>
                  <a:lnTo>
                    <a:pt x="8552" y="14"/>
                  </a:lnTo>
                  <a:lnTo>
                    <a:pt x="8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81" name="Google Shape;1776;p38"/>
            <p:cNvSpPr/>
            <p:nvPr/>
          </p:nvSpPr>
          <p:spPr>
            <a:xfrm>
              <a:off x="4133275" y="1319475"/>
              <a:ext cx="206950" cy="164775"/>
            </a:xfrm>
            <a:custGeom>
              <a:avLst/>
              <a:gdLst/>
              <a:ahLst/>
              <a:cxnLst/>
              <a:rect l="l" t="t" r="r" b="b"/>
              <a:pathLst>
                <a:path w="8278" h="6591" extrusionOk="0">
                  <a:moveTo>
                    <a:pt x="4028" y="0"/>
                  </a:moveTo>
                  <a:lnTo>
                    <a:pt x="3793" y="13"/>
                  </a:lnTo>
                  <a:lnTo>
                    <a:pt x="3557" y="26"/>
                  </a:lnTo>
                  <a:lnTo>
                    <a:pt x="3335" y="66"/>
                  </a:lnTo>
                  <a:lnTo>
                    <a:pt x="3113" y="131"/>
                  </a:lnTo>
                  <a:lnTo>
                    <a:pt x="2890" y="196"/>
                  </a:lnTo>
                  <a:lnTo>
                    <a:pt x="2681" y="275"/>
                  </a:lnTo>
                  <a:lnTo>
                    <a:pt x="2485" y="366"/>
                  </a:lnTo>
                  <a:lnTo>
                    <a:pt x="2289" y="471"/>
                  </a:lnTo>
                  <a:lnTo>
                    <a:pt x="2093" y="589"/>
                  </a:lnTo>
                  <a:lnTo>
                    <a:pt x="1910" y="719"/>
                  </a:lnTo>
                  <a:lnTo>
                    <a:pt x="1740" y="863"/>
                  </a:lnTo>
                  <a:lnTo>
                    <a:pt x="1570" y="1020"/>
                  </a:lnTo>
                  <a:lnTo>
                    <a:pt x="1400" y="1177"/>
                  </a:lnTo>
                  <a:lnTo>
                    <a:pt x="1256" y="1360"/>
                  </a:lnTo>
                  <a:lnTo>
                    <a:pt x="1099" y="1530"/>
                  </a:lnTo>
                  <a:lnTo>
                    <a:pt x="968" y="1726"/>
                  </a:lnTo>
                  <a:lnTo>
                    <a:pt x="825" y="1922"/>
                  </a:lnTo>
                  <a:lnTo>
                    <a:pt x="707" y="2132"/>
                  </a:lnTo>
                  <a:lnTo>
                    <a:pt x="589" y="2341"/>
                  </a:lnTo>
                  <a:lnTo>
                    <a:pt x="485" y="2563"/>
                  </a:lnTo>
                  <a:lnTo>
                    <a:pt x="380" y="2785"/>
                  </a:lnTo>
                  <a:lnTo>
                    <a:pt x="288" y="3021"/>
                  </a:lnTo>
                  <a:lnTo>
                    <a:pt x="210" y="3256"/>
                  </a:lnTo>
                  <a:lnTo>
                    <a:pt x="145" y="3504"/>
                  </a:lnTo>
                  <a:lnTo>
                    <a:pt x="79" y="3753"/>
                  </a:lnTo>
                  <a:lnTo>
                    <a:pt x="27" y="4001"/>
                  </a:lnTo>
                  <a:lnTo>
                    <a:pt x="14" y="4093"/>
                  </a:lnTo>
                  <a:lnTo>
                    <a:pt x="1" y="4184"/>
                  </a:lnTo>
                  <a:lnTo>
                    <a:pt x="14" y="4276"/>
                  </a:lnTo>
                  <a:lnTo>
                    <a:pt x="27" y="4367"/>
                  </a:lnTo>
                  <a:lnTo>
                    <a:pt x="53" y="4446"/>
                  </a:lnTo>
                  <a:lnTo>
                    <a:pt x="79" y="4524"/>
                  </a:lnTo>
                  <a:lnTo>
                    <a:pt x="118" y="4590"/>
                  </a:lnTo>
                  <a:lnTo>
                    <a:pt x="171" y="4655"/>
                  </a:lnTo>
                  <a:lnTo>
                    <a:pt x="275" y="4773"/>
                  </a:lnTo>
                  <a:lnTo>
                    <a:pt x="406" y="4864"/>
                  </a:lnTo>
                  <a:lnTo>
                    <a:pt x="537" y="4943"/>
                  </a:lnTo>
                  <a:lnTo>
                    <a:pt x="694" y="4982"/>
                  </a:lnTo>
                  <a:lnTo>
                    <a:pt x="851" y="5008"/>
                  </a:lnTo>
                  <a:lnTo>
                    <a:pt x="1008" y="5008"/>
                  </a:lnTo>
                  <a:lnTo>
                    <a:pt x="1164" y="4969"/>
                  </a:lnTo>
                  <a:lnTo>
                    <a:pt x="1230" y="4943"/>
                  </a:lnTo>
                  <a:lnTo>
                    <a:pt x="1308" y="4917"/>
                  </a:lnTo>
                  <a:lnTo>
                    <a:pt x="1374" y="4864"/>
                  </a:lnTo>
                  <a:lnTo>
                    <a:pt x="1426" y="4825"/>
                  </a:lnTo>
                  <a:lnTo>
                    <a:pt x="1491" y="4760"/>
                  </a:lnTo>
                  <a:lnTo>
                    <a:pt x="1544" y="4694"/>
                  </a:lnTo>
                  <a:lnTo>
                    <a:pt x="1583" y="4629"/>
                  </a:lnTo>
                  <a:lnTo>
                    <a:pt x="1622" y="4550"/>
                  </a:lnTo>
                  <a:lnTo>
                    <a:pt x="1661" y="4459"/>
                  </a:lnTo>
                  <a:lnTo>
                    <a:pt x="1688" y="4367"/>
                  </a:lnTo>
                  <a:lnTo>
                    <a:pt x="1753" y="4054"/>
                  </a:lnTo>
                  <a:lnTo>
                    <a:pt x="1844" y="3740"/>
                  </a:lnTo>
                  <a:lnTo>
                    <a:pt x="1949" y="3439"/>
                  </a:lnTo>
                  <a:lnTo>
                    <a:pt x="2080" y="3151"/>
                  </a:lnTo>
                  <a:lnTo>
                    <a:pt x="2237" y="2877"/>
                  </a:lnTo>
                  <a:lnTo>
                    <a:pt x="2407" y="2628"/>
                  </a:lnTo>
                  <a:lnTo>
                    <a:pt x="2590" y="2393"/>
                  </a:lnTo>
                  <a:lnTo>
                    <a:pt x="2694" y="2275"/>
                  </a:lnTo>
                  <a:lnTo>
                    <a:pt x="2799" y="2184"/>
                  </a:lnTo>
                  <a:lnTo>
                    <a:pt x="2904" y="2092"/>
                  </a:lnTo>
                  <a:lnTo>
                    <a:pt x="3021" y="2001"/>
                  </a:lnTo>
                  <a:lnTo>
                    <a:pt x="3139" y="1922"/>
                  </a:lnTo>
                  <a:lnTo>
                    <a:pt x="3257" y="1857"/>
                  </a:lnTo>
                  <a:lnTo>
                    <a:pt x="3387" y="1805"/>
                  </a:lnTo>
                  <a:lnTo>
                    <a:pt x="3518" y="1752"/>
                  </a:lnTo>
                  <a:lnTo>
                    <a:pt x="3662" y="1713"/>
                  </a:lnTo>
                  <a:lnTo>
                    <a:pt x="3793" y="1687"/>
                  </a:lnTo>
                  <a:lnTo>
                    <a:pt x="3937" y="1674"/>
                  </a:lnTo>
                  <a:lnTo>
                    <a:pt x="4093" y="1674"/>
                  </a:lnTo>
                  <a:lnTo>
                    <a:pt x="4250" y="1687"/>
                  </a:lnTo>
                  <a:lnTo>
                    <a:pt x="4407" y="1713"/>
                  </a:lnTo>
                  <a:lnTo>
                    <a:pt x="4564" y="1739"/>
                  </a:lnTo>
                  <a:lnTo>
                    <a:pt x="4734" y="1792"/>
                  </a:lnTo>
                  <a:lnTo>
                    <a:pt x="4904" y="1857"/>
                  </a:lnTo>
                  <a:lnTo>
                    <a:pt x="5074" y="1948"/>
                  </a:lnTo>
                  <a:lnTo>
                    <a:pt x="5323" y="2079"/>
                  </a:lnTo>
                  <a:lnTo>
                    <a:pt x="5558" y="2236"/>
                  </a:lnTo>
                  <a:lnTo>
                    <a:pt x="5767" y="2406"/>
                  </a:lnTo>
                  <a:lnTo>
                    <a:pt x="5963" y="2589"/>
                  </a:lnTo>
                  <a:lnTo>
                    <a:pt x="6120" y="2785"/>
                  </a:lnTo>
                  <a:lnTo>
                    <a:pt x="6264" y="2994"/>
                  </a:lnTo>
                  <a:lnTo>
                    <a:pt x="6382" y="3204"/>
                  </a:lnTo>
                  <a:lnTo>
                    <a:pt x="6460" y="3426"/>
                  </a:lnTo>
                  <a:lnTo>
                    <a:pt x="6525" y="3661"/>
                  </a:lnTo>
                  <a:lnTo>
                    <a:pt x="6552" y="3897"/>
                  </a:lnTo>
                  <a:lnTo>
                    <a:pt x="6565" y="4132"/>
                  </a:lnTo>
                  <a:lnTo>
                    <a:pt x="6539" y="4381"/>
                  </a:lnTo>
                  <a:lnTo>
                    <a:pt x="6486" y="4629"/>
                  </a:lnTo>
                  <a:lnTo>
                    <a:pt x="6395" y="4890"/>
                  </a:lnTo>
                  <a:lnTo>
                    <a:pt x="6277" y="5139"/>
                  </a:lnTo>
                  <a:lnTo>
                    <a:pt x="6120" y="5400"/>
                  </a:lnTo>
                  <a:lnTo>
                    <a:pt x="6068" y="5479"/>
                  </a:lnTo>
                  <a:lnTo>
                    <a:pt x="6029" y="5570"/>
                  </a:lnTo>
                  <a:lnTo>
                    <a:pt x="6002" y="5649"/>
                  </a:lnTo>
                  <a:lnTo>
                    <a:pt x="5989" y="5727"/>
                  </a:lnTo>
                  <a:lnTo>
                    <a:pt x="5976" y="5806"/>
                  </a:lnTo>
                  <a:lnTo>
                    <a:pt x="5989" y="5884"/>
                  </a:lnTo>
                  <a:lnTo>
                    <a:pt x="6002" y="5963"/>
                  </a:lnTo>
                  <a:lnTo>
                    <a:pt x="6016" y="6028"/>
                  </a:lnTo>
                  <a:lnTo>
                    <a:pt x="6042" y="6106"/>
                  </a:lnTo>
                  <a:lnTo>
                    <a:pt x="6081" y="6172"/>
                  </a:lnTo>
                  <a:lnTo>
                    <a:pt x="6172" y="6290"/>
                  </a:lnTo>
                  <a:lnTo>
                    <a:pt x="6290" y="6394"/>
                  </a:lnTo>
                  <a:lnTo>
                    <a:pt x="6421" y="6473"/>
                  </a:lnTo>
                  <a:lnTo>
                    <a:pt x="6578" y="6538"/>
                  </a:lnTo>
                  <a:lnTo>
                    <a:pt x="6735" y="6577"/>
                  </a:lnTo>
                  <a:lnTo>
                    <a:pt x="6892" y="6590"/>
                  </a:lnTo>
                  <a:lnTo>
                    <a:pt x="7049" y="6577"/>
                  </a:lnTo>
                  <a:lnTo>
                    <a:pt x="7140" y="6551"/>
                  </a:lnTo>
                  <a:lnTo>
                    <a:pt x="7218" y="6525"/>
                  </a:lnTo>
                  <a:lnTo>
                    <a:pt x="7297" y="6499"/>
                  </a:lnTo>
                  <a:lnTo>
                    <a:pt x="7362" y="6446"/>
                  </a:lnTo>
                  <a:lnTo>
                    <a:pt x="7441" y="6394"/>
                  </a:lnTo>
                  <a:lnTo>
                    <a:pt x="7506" y="6342"/>
                  </a:lnTo>
                  <a:lnTo>
                    <a:pt x="7572" y="6263"/>
                  </a:lnTo>
                  <a:lnTo>
                    <a:pt x="7624" y="6185"/>
                  </a:lnTo>
                  <a:lnTo>
                    <a:pt x="7755" y="5976"/>
                  </a:lnTo>
                  <a:lnTo>
                    <a:pt x="7872" y="5767"/>
                  </a:lnTo>
                  <a:lnTo>
                    <a:pt x="7964" y="5557"/>
                  </a:lnTo>
                  <a:lnTo>
                    <a:pt x="8055" y="5335"/>
                  </a:lnTo>
                  <a:lnTo>
                    <a:pt x="8121" y="5126"/>
                  </a:lnTo>
                  <a:lnTo>
                    <a:pt x="8186" y="4904"/>
                  </a:lnTo>
                  <a:lnTo>
                    <a:pt x="8225" y="4681"/>
                  </a:lnTo>
                  <a:lnTo>
                    <a:pt x="8251" y="4472"/>
                  </a:lnTo>
                  <a:lnTo>
                    <a:pt x="8265" y="4250"/>
                  </a:lnTo>
                  <a:lnTo>
                    <a:pt x="8278" y="4027"/>
                  </a:lnTo>
                  <a:lnTo>
                    <a:pt x="8265" y="3818"/>
                  </a:lnTo>
                  <a:lnTo>
                    <a:pt x="8238" y="3596"/>
                  </a:lnTo>
                  <a:lnTo>
                    <a:pt x="8199" y="3387"/>
                  </a:lnTo>
                  <a:lnTo>
                    <a:pt x="8160" y="3178"/>
                  </a:lnTo>
                  <a:lnTo>
                    <a:pt x="8095" y="2968"/>
                  </a:lnTo>
                  <a:lnTo>
                    <a:pt x="8029" y="2772"/>
                  </a:lnTo>
                  <a:lnTo>
                    <a:pt x="7951" y="2563"/>
                  </a:lnTo>
                  <a:lnTo>
                    <a:pt x="7846" y="2367"/>
                  </a:lnTo>
                  <a:lnTo>
                    <a:pt x="7755" y="2184"/>
                  </a:lnTo>
                  <a:lnTo>
                    <a:pt x="7637" y="1988"/>
                  </a:lnTo>
                  <a:lnTo>
                    <a:pt x="7506" y="1818"/>
                  </a:lnTo>
                  <a:lnTo>
                    <a:pt x="7375" y="1635"/>
                  </a:lnTo>
                  <a:lnTo>
                    <a:pt x="7232" y="1465"/>
                  </a:lnTo>
                  <a:lnTo>
                    <a:pt x="7075" y="1308"/>
                  </a:lnTo>
                  <a:lnTo>
                    <a:pt x="6918" y="1151"/>
                  </a:lnTo>
                  <a:lnTo>
                    <a:pt x="6748" y="1007"/>
                  </a:lnTo>
                  <a:lnTo>
                    <a:pt x="6565" y="863"/>
                  </a:lnTo>
                  <a:lnTo>
                    <a:pt x="6382" y="732"/>
                  </a:lnTo>
                  <a:lnTo>
                    <a:pt x="6186" y="615"/>
                  </a:lnTo>
                  <a:lnTo>
                    <a:pt x="5976" y="497"/>
                  </a:lnTo>
                  <a:lnTo>
                    <a:pt x="5767" y="392"/>
                  </a:lnTo>
                  <a:lnTo>
                    <a:pt x="5545" y="301"/>
                  </a:lnTo>
                  <a:lnTo>
                    <a:pt x="5283" y="209"/>
                  </a:lnTo>
                  <a:lnTo>
                    <a:pt x="5022" y="131"/>
                  </a:lnTo>
                  <a:lnTo>
                    <a:pt x="4760" y="79"/>
                  </a:lnTo>
                  <a:lnTo>
                    <a:pt x="4512" y="26"/>
                  </a:lnTo>
                  <a:lnTo>
                    <a:pt x="4263" y="13"/>
                  </a:lnTo>
                  <a:lnTo>
                    <a:pt x="4028" y="0"/>
                  </a:lnTo>
                  <a:close/>
                </a:path>
              </a:pathLst>
            </a:custGeom>
            <a:solidFill>
              <a:srgbClr val="4C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82" name="Google Shape;1777;p38"/>
            <p:cNvSpPr/>
            <p:nvPr/>
          </p:nvSpPr>
          <p:spPr>
            <a:xfrm>
              <a:off x="4136550" y="5160100"/>
              <a:ext cx="87950" cy="160525"/>
            </a:xfrm>
            <a:custGeom>
              <a:avLst/>
              <a:gdLst/>
              <a:ahLst/>
              <a:cxnLst/>
              <a:rect l="l" t="t" r="r" b="b"/>
              <a:pathLst>
                <a:path w="3518" h="6421" extrusionOk="0">
                  <a:moveTo>
                    <a:pt x="2550" y="1"/>
                  </a:moveTo>
                  <a:lnTo>
                    <a:pt x="2459" y="14"/>
                  </a:lnTo>
                  <a:lnTo>
                    <a:pt x="2367" y="53"/>
                  </a:lnTo>
                  <a:lnTo>
                    <a:pt x="2289" y="92"/>
                  </a:lnTo>
                  <a:lnTo>
                    <a:pt x="2223" y="145"/>
                  </a:lnTo>
                  <a:lnTo>
                    <a:pt x="2210" y="171"/>
                  </a:lnTo>
                  <a:lnTo>
                    <a:pt x="2197" y="210"/>
                  </a:lnTo>
                  <a:lnTo>
                    <a:pt x="2158" y="563"/>
                  </a:lnTo>
                  <a:lnTo>
                    <a:pt x="2093" y="929"/>
                  </a:lnTo>
                  <a:lnTo>
                    <a:pt x="2027" y="1282"/>
                  </a:lnTo>
                  <a:lnTo>
                    <a:pt x="1936" y="1648"/>
                  </a:lnTo>
                  <a:lnTo>
                    <a:pt x="1844" y="2014"/>
                  </a:lnTo>
                  <a:lnTo>
                    <a:pt x="1740" y="2367"/>
                  </a:lnTo>
                  <a:lnTo>
                    <a:pt x="1622" y="2734"/>
                  </a:lnTo>
                  <a:lnTo>
                    <a:pt x="1491" y="3087"/>
                  </a:lnTo>
                  <a:lnTo>
                    <a:pt x="1347" y="3453"/>
                  </a:lnTo>
                  <a:lnTo>
                    <a:pt x="1203" y="3806"/>
                  </a:lnTo>
                  <a:lnTo>
                    <a:pt x="877" y="4538"/>
                  </a:lnTo>
                  <a:lnTo>
                    <a:pt x="524" y="5257"/>
                  </a:lnTo>
                  <a:lnTo>
                    <a:pt x="157" y="5976"/>
                  </a:lnTo>
                  <a:lnTo>
                    <a:pt x="79" y="6029"/>
                  </a:lnTo>
                  <a:lnTo>
                    <a:pt x="27" y="6094"/>
                  </a:lnTo>
                  <a:lnTo>
                    <a:pt x="14" y="6133"/>
                  </a:lnTo>
                  <a:lnTo>
                    <a:pt x="1" y="6172"/>
                  </a:lnTo>
                  <a:lnTo>
                    <a:pt x="14" y="6199"/>
                  </a:lnTo>
                  <a:lnTo>
                    <a:pt x="27" y="6238"/>
                  </a:lnTo>
                  <a:lnTo>
                    <a:pt x="14" y="6264"/>
                  </a:lnTo>
                  <a:lnTo>
                    <a:pt x="14" y="6290"/>
                  </a:lnTo>
                  <a:lnTo>
                    <a:pt x="27" y="6316"/>
                  </a:lnTo>
                  <a:lnTo>
                    <a:pt x="40" y="6342"/>
                  </a:lnTo>
                  <a:lnTo>
                    <a:pt x="92" y="6382"/>
                  </a:lnTo>
                  <a:lnTo>
                    <a:pt x="157" y="6408"/>
                  </a:lnTo>
                  <a:lnTo>
                    <a:pt x="236" y="6421"/>
                  </a:lnTo>
                  <a:lnTo>
                    <a:pt x="327" y="6408"/>
                  </a:lnTo>
                  <a:lnTo>
                    <a:pt x="419" y="6395"/>
                  </a:lnTo>
                  <a:lnTo>
                    <a:pt x="484" y="6355"/>
                  </a:lnTo>
                  <a:lnTo>
                    <a:pt x="694" y="6382"/>
                  </a:lnTo>
                  <a:lnTo>
                    <a:pt x="877" y="6395"/>
                  </a:lnTo>
                  <a:lnTo>
                    <a:pt x="1243" y="6395"/>
                  </a:lnTo>
                  <a:lnTo>
                    <a:pt x="1413" y="6382"/>
                  </a:lnTo>
                  <a:lnTo>
                    <a:pt x="1570" y="6355"/>
                  </a:lnTo>
                  <a:lnTo>
                    <a:pt x="1713" y="6329"/>
                  </a:lnTo>
                  <a:lnTo>
                    <a:pt x="1870" y="6290"/>
                  </a:lnTo>
                  <a:lnTo>
                    <a:pt x="2001" y="6251"/>
                  </a:lnTo>
                  <a:lnTo>
                    <a:pt x="2132" y="6199"/>
                  </a:lnTo>
                  <a:lnTo>
                    <a:pt x="2250" y="6146"/>
                  </a:lnTo>
                  <a:lnTo>
                    <a:pt x="2367" y="6081"/>
                  </a:lnTo>
                  <a:lnTo>
                    <a:pt x="2485" y="6016"/>
                  </a:lnTo>
                  <a:lnTo>
                    <a:pt x="2589" y="5937"/>
                  </a:lnTo>
                  <a:lnTo>
                    <a:pt x="2681" y="5859"/>
                  </a:lnTo>
                  <a:lnTo>
                    <a:pt x="2773" y="5767"/>
                  </a:lnTo>
                  <a:lnTo>
                    <a:pt x="2943" y="5571"/>
                  </a:lnTo>
                  <a:lnTo>
                    <a:pt x="3073" y="5362"/>
                  </a:lnTo>
                  <a:lnTo>
                    <a:pt x="3191" y="5139"/>
                  </a:lnTo>
                  <a:lnTo>
                    <a:pt x="3296" y="4904"/>
                  </a:lnTo>
                  <a:lnTo>
                    <a:pt x="3374" y="4643"/>
                  </a:lnTo>
                  <a:lnTo>
                    <a:pt x="3439" y="4381"/>
                  </a:lnTo>
                  <a:lnTo>
                    <a:pt x="3479" y="4106"/>
                  </a:lnTo>
                  <a:lnTo>
                    <a:pt x="3505" y="3832"/>
                  </a:lnTo>
                  <a:lnTo>
                    <a:pt x="3518" y="3544"/>
                  </a:lnTo>
                  <a:lnTo>
                    <a:pt x="3518" y="3257"/>
                  </a:lnTo>
                  <a:lnTo>
                    <a:pt x="3505" y="2969"/>
                  </a:lnTo>
                  <a:lnTo>
                    <a:pt x="3479" y="2681"/>
                  </a:lnTo>
                  <a:lnTo>
                    <a:pt x="3452" y="2407"/>
                  </a:lnTo>
                  <a:lnTo>
                    <a:pt x="3400" y="2119"/>
                  </a:lnTo>
                  <a:lnTo>
                    <a:pt x="3361" y="1857"/>
                  </a:lnTo>
                  <a:lnTo>
                    <a:pt x="3296" y="1596"/>
                  </a:lnTo>
                  <a:lnTo>
                    <a:pt x="3178" y="1099"/>
                  </a:lnTo>
                  <a:lnTo>
                    <a:pt x="3034" y="681"/>
                  </a:lnTo>
                  <a:lnTo>
                    <a:pt x="2903" y="328"/>
                  </a:lnTo>
                  <a:lnTo>
                    <a:pt x="2838" y="197"/>
                  </a:lnTo>
                  <a:lnTo>
                    <a:pt x="2773" y="79"/>
                  </a:lnTo>
                  <a:lnTo>
                    <a:pt x="2746" y="53"/>
                  </a:lnTo>
                  <a:lnTo>
                    <a:pt x="2720" y="40"/>
                  </a:lnTo>
                  <a:lnTo>
                    <a:pt x="2642" y="14"/>
                  </a:lnTo>
                  <a:lnTo>
                    <a:pt x="2550" y="1"/>
                  </a:lnTo>
                  <a:close/>
                </a:path>
              </a:pathLst>
            </a:custGeom>
            <a:solidFill>
              <a:srgbClr val="8955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83" name="Google Shape;1778;p38"/>
            <p:cNvSpPr/>
            <p:nvPr/>
          </p:nvSpPr>
          <p:spPr>
            <a:xfrm>
              <a:off x="4322225" y="5130025"/>
              <a:ext cx="87950" cy="160525"/>
            </a:xfrm>
            <a:custGeom>
              <a:avLst/>
              <a:gdLst/>
              <a:ahLst/>
              <a:cxnLst/>
              <a:rect l="l" t="t" r="r" b="b"/>
              <a:pathLst>
                <a:path w="3518" h="6421" extrusionOk="0">
                  <a:moveTo>
                    <a:pt x="2550" y="1"/>
                  </a:moveTo>
                  <a:lnTo>
                    <a:pt x="2459" y="14"/>
                  </a:lnTo>
                  <a:lnTo>
                    <a:pt x="2354" y="53"/>
                  </a:lnTo>
                  <a:lnTo>
                    <a:pt x="2276" y="92"/>
                  </a:lnTo>
                  <a:lnTo>
                    <a:pt x="2223" y="145"/>
                  </a:lnTo>
                  <a:lnTo>
                    <a:pt x="2197" y="171"/>
                  </a:lnTo>
                  <a:lnTo>
                    <a:pt x="2197" y="210"/>
                  </a:lnTo>
                  <a:lnTo>
                    <a:pt x="2145" y="563"/>
                  </a:lnTo>
                  <a:lnTo>
                    <a:pt x="2093" y="929"/>
                  </a:lnTo>
                  <a:lnTo>
                    <a:pt x="2014" y="1282"/>
                  </a:lnTo>
                  <a:lnTo>
                    <a:pt x="1936" y="1648"/>
                  </a:lnTo>
                  <a:lnTo>
                    <a:pt x="1844" y="2001"/>
                  </a:lnTo>
                  <a:lnTo>
                    <a:pt x="1726" y="2367"/>
                  </a:lnTo>
                  <a:lnTo>
                    <a:pt x="1609" y="2734"/>
                  </a:lnTo>
                  <a:lnTo>
                    <a:pt x="1478" y="3087"/>
                  </a:lnTo>
                  <a:lnTo>
                    <a:pt x="1347" y="3453"/>
                  </a:lnTo>
                  <a:lnTo>
                    <a:pt x="1203" y="3806"/>
                  </a:lnTo>
                  <a:lnTo>
                    <a:pt x="877" y="4525"/>
                  </a:lnTo>
                  <a:lnTo>
                    <a:pt x="523" y="5257"/>
                  </a:lnTo>
                  <a:lnTo>
                    <a:pt x="144" y="5976"/>
                  </a:lnTo>
                  <a:lnTo>
                    <a:pt x="66" y="6029"/>
                  </a:lnTo>
                  <a:lnTo>
                    <a:pt x="14" y="6094"/>
                  </a:lnTo>
                  <a:lnTo>
                    <a:pt x="0" y="6133"/>
                  </a:lnTo>
                  <a:lnTo>
                    <a:pt x="0" y="6172"/>
                  </a:lnTo>
                  <a:lnTo>
                    <a:pt x="0" y="6199"/>
                  </a:lnTo>
                  <a:lnTo>
                    <a:pt x="27" y="6238"/>
                  </a:lnTo>
                  <a:lnTo>
                    <a:pt x="14" y="6264"/>
                  </a:lnTo>
                  <a:lnTo>
                    <a:pt x="14" y="6290"/>
                  </a:lnTo>
                  <a:lnTo>
                    <a:pt x="27" y="6316"/>
                  </a:lnTo>
                  <a:lnTo>
                    <a:pt x="40" y="6342"/>
                  </a:lnTo>
                  <a:lnTo>
                    <a:pt x="92" y="6382"/>
                  </a:lnTo>
                  <a:lnTo>
                    <a:pt x="157" y="6408"/>
                  </a:lnTo>
                  <a:lnTo>
                    <a:pt x="236" y="6421"/>
                  </a:lnTo>
                  <a:lnTo>
                    <a:pt x="327" y="6408"/>
                  </a:lnTo>
                  <a:lnTo>
                    <a:pt x="406" y="6395"/>
                  </a:lnTo>
                  <a:lnTo>
                    <a:pt x="484" y="6356"/>
                  </a:lnTo>
                  <a:lnTo>
                    <a:pt x="680" y="6382"/>
                  </a:lnTo>
                  <a:lnTo>
                    <a:pt x="877" y="6395"/>
                  </a:lnTo>
                  <a:lnTo>
                    <a:pt x="1243" y="6395"/>
                  </a:lnTo>
                  <a:lnTo>
                    <a:pt x="1400" y="6382"/>
                  </a:lnTo>
                  <a:lnTo>
                    <a:pt x="1570" y="6356"/>
                  </a:lnTo>
                  <a:lnTo>
                    <a:pt x="1713" y="6329"/>
                  </a:lnTo>
                  <a:lnTo>
                    <a:pt x="1857" y="6290"/>
                  </a:lnTo>
                  <a:lnTo>
                    <a:pt x="2001" y="6251"/>
                  </a:lnTo>
                  <a:lnTo>
                    <a:pt x="2132" y="6199"/>
                  </a:lnTo>
                  <a:lnTo>
                    <a:pt x="2249" y="6146"/>
                  </a:lnTo>
                  <a:lnTo>
                    <a:pt x="2367" y="6081"/>
                  </a:lnTo>
                  <a:lnTo>
                    <a:pt x="2485" y="6016"/>
                  </a:lnTo>
                  <a:lnTo>
                    <a:pt x="2576" y="5937"/>
                  </a:lnTo>
                  <a:lnTo>
                    <a:pt x="2681" y="5859"/>
                  </a:lnTo>
                  <a:lnTo>
                    <a:pt x="2772" y="5767"/>
                  </a:lnTo>
                  <a:lnTo>
                    <a:pt x="2929" y="5571"/>
                  </a:lnTo>
                  <a:lnTo>
                    <a:pt x="3073" y="5362"/>
                  </a:lnTo>
                  <a:lnTo>
                    <a:pt x="3191" y="5139"/>
                  </a:lnTo>
                  <a:lnTo>
                    <a:pt x="3295" y="4904"/>
                  </a:lnTo>
                  <a:lnTo>
                    <a:pt x="3374" y="4643"/>
                  </a:lnTo>
                  <a:lnTo>
                    <a:pt x="3426" y="4381"/>
                  </a:lnTo>
                  <a:lnTo>
                    <a:pt x="3479" y="4107"/>
                  </a:lnTo>
                  <a:lnTo>
                    <a:pt x="3505" y="3832"/>
                  </a:lnTo>
                  <a:lnTo>
                    <a:pt x="3518" y="3544"/>
                  </a:lnTo>
                  <a:lnTo>
                    <a:pt x="3518" y="3257"/>
                  </a:lnTo>
                  <a:lnTo>
                    <a:pt x="3505" y="2969"/>
                  </a:lnTo>
                  <a:lnTo>
                    <a:pt x="3479" y="2681"/>
                  </a:lnTo>
                  <a:lnTo>
                    <a:pt x="3439" y="2407"/>
                  </a:lnTo>
                  <a:lnTo>
                    <a:pt x="3400" y="2119"/>
                  </a:lnTo>
                  <a:lnTo>
                    <a:pt x="3348" y="1858"/>
                  </a:lnTo>
                  <a:lnTo>
                    <a:pt x="3295" y="1596"/>
                  </a:lnTo>
                  <a:lnTo>
                    <a:pt x="3165" y="1099"/>
                  </a:lnTo>
                  <a:lnTo>
                    <a:pt x="3034" y="681"/>
                  </a:lnTo>
                  <a:lnTo>
                    <a:pt x="2890" y="328"/>
                  </a:lnTo>
                  <a:lnTo>
                    <a:pt x="2825" y="197"/>
                  </a:lnTo>
                  <a:lnTo>
                    <a:pt x="2759" y="79"/>
                  </a:lnTo>
                  <a:lnTo>
                    <a:pt x="2746" y="53"/>
                  </a:lnTo>
                  <a:lnTo>
                    <a:pt x="2720" y="40"/>
                  </a:lnTo>
                  <a:lnTo>
                    <a:pt x="2642" y="14"/>
                  </a:lnTo>
                  <a:lnTo>
                    <a:pt x="2550" y="1"/>
                  </a:lnTo>
                  <a:close/>
                </a:path>
              </a:pathLst>
            </a:custGeom>
            <a:solidFill>
              <a:srgbClr val="8955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84" name="Google Shape;1779;p38"/>
            <p:cNvSpPr/>
            <p:nvPr/>
          </p:nvSpPr>
          <p:spPr>
            <a:xfrm>
              <a:off x="3923425" y="5133950"/>
              <a:ext cx="83050" cy="171975"/>
            </a:xfrm>
            <a:custGeom>
              <a:avLst/>
              <a:gdLst/>
              <a:ahLst/>
              <a:cxnLst/>
              <a:rect l="l" t="t" r="r" b="b"/>
              <a:pathLst>
                <a:path w="3322" h="6879" extrusionOk="0">
                  <a:moveTo>
                    <a:pt x="2550" y="1"/>
                  </a:moveTo>
                  <a:lnTo>
                    <a:pt x="2458" y="14"/>
                  </a:lnTo>
                  <a:lnTo>
                    <a:pt x="2354" y="53"/>
                  </a:lnTo>
                  <a:lnTo>
                    <a:pt x="2275" y="92"/>
                  </a:lnTo>
                  <a:lnTo>
                    <a:pt x="2223" y="145"/>
                  </a:lnTo>
                  <a:lnTo>
                    <a:pt x="2210" y="171"/>
                  </a:lnTo>
                  <a:lnTo>
                    <a:pt x="2197" y="197"/>
                  </a:lnTo>
                  <a:lnTo>
                    <a:pt x="2145" y="563"/>
                  </a:lnTo>
                  <a:lnTo>
                    <a:pt x="2092" y="929"/>
                  </a:lnTo>
                  <a:lnTo>
                    <a:pt x="2014" y="1282"/>
                  </a:lnTo>
                  <a:lnTo>
                    <a:pt x="1935" y="1648"/>
                  </a:lnTo>
                  <a:lnTo>
                    <a:pt x="1844" y="2001"/>
                  </a:lnTo>
                  <a:lnTo>
                    <a:pt x="1726" y="2367"/>
                  </a:lnTo>
                  <a:lnTo>
                    <a:pt x="1609" y="2733"/>
                  </a:lnTo>
                  <a:lnTo>
                    <a:pt x="1491" y="3087"/>
                  </a:lnTo>
                  <a:lnTo>
                    <a:pt x="1347" y="3453"/>
                  </a:lnTo>
                  <a:lnTo>
                    <a:pt x="1203" y="3806"/>
                  </a:lnTo>
                  <a:lnTo>
                    <a:pt x="876" y="4525"/>
                  </a:lnTo>
                  <a:lnTo>
                    <a:pt x="523" y="5257"/>
                  </a:lnTo>
                  <a:lnTo>
                    <a:pt x="144" y="5976"/>
                  </a:lnTo>
                  <a:lnTo>
                    <a:pt x="66" y="6029"/>
                  </a:lnTo>
                  <a:lnTo>
                    <a:pt x="26" y="6094"/>
                  </a:lnTo>
                  <a:lnTo>
                    <a:pt x="13" y="6133"/>
                  </a:lnTo>
                  <a:lnTo>
                    <a:pt x="0" y="6172"/>
                  </a:lnTo>
                  <a:lnTo>
                    <a:pt x="13" y="6199"/>
                  </a:lnTo>
                  <a:lnTo>
                    <a:pt x="26" y="6225"/>
                  </a:lnTo>
                  <a:lnTo>
                    <a:pt x="13" y="6264"/>
                  </a:lnTo>
                  <a:lnTo>
                    <a:pt x="13" y="6290"/>
                  </a:lnTo>
                  <a:lnTo>
                    <a:pt x="26" y="6316"/>
                  </a:lnTo>
                  <a:lnTo>
                    <a:pt x="39" y="6342"/>
                  </a:lnTo>
                  <a:lnTo>
                    <a:pt x="92" y="6382"/>
                  </a:lnTo>
                  <a:lnTo>
                    <a:pt x="157" y="6408"/>
                  </a:lnTo>
                  <a:lnTo>
                    <a:pt x="236" y="6421"/>
                  </a:lnTo>
                  <a:lnTo>
                    <a:pt x="327" y="6408"/>
                  </a:lnTo>
                  <a:lnTo>
                    <a:pt x="406" y="6395"/>
                  </a:lnTo>
                  <a:lnTo>
                    <a:pt x="484" y="6355"/>
                  </a:lnTo>
                  <a:lnTo>
                    <a:pt x="654" y="6473"/>
                  </a:lnTo>
                  <a:lnTo>
                    <a:pt x="824" y="6565"/>
                  </a:lnTo>
                  <a:lnTo>
                    <a:pt x="981" y="6656"/>
                  </a:lnTo>
                  <a:lnTo>
                    <a:pt x="1138" y="6722"/>
                  </a:lnTo>
                  <a:lnTo>
                    <a:pt x="1282" y="6774"/>
                  </a:lnTo>
                  <a:lnTo>
                    <a:pt x="1425" y="6826"/>
                  </a:lnTo>
                  <a:lnTo>
                    <a:pt x="1556" y="6852"/>
                  </a:lnTo>
                  <a:lnTo>
                    <a:pt x="1687" y="6865"/>
                  </a:lnTo>
                  <a:lnTo>
                    <a:pt x="1805" y="6878"/>
                  </a:lnTo>
                  <a:lnTo>
                    <a:pt x="1922" y="6865"/>
                  </a:lnTo>
                  <a:lnTo>
                    <a:pt x="2040" y="6852"/>
                  </a:lnTo>
                  <a:lnTo>
                    <a:pt x="2145" y="6826"/>
                  </a:lnTo>
                  <a:lnTo>
                    <a:pt x="2236" y="6787"/>
                  </a:lnTo>
                  <a:lnTo>
                    <a:pt x="2341" y="6735"/>
                  </a:lnTo>
                  <a:lnTo>
                    <a:pt x="2432" y="6682"/>
                  </a:lnTo>
                  <a:lnTo>
                    <a:pt x="2511" y="6617"/>
                  </a:lnTo>
                  <a:lnTo>
                    <a:pt x="2589" y="6538"/>
                  </a:lnTo>
                  <a:lnTo>
                    <a:pt x="2668" y="6447"/>
                  </a:lnTo>
                  <a:lnTo>
                    <a:pt x="2733" y="6355"/>
                  </a:lnTo>
                  <a:lnTo>
                    <a:pt x="2798" y="6251"/>
                  </a:lnTo>
                  <a:lnTo>
                    <a:pt x="2916" y="6029"/>
                  </a:lnTo>
                  <a:lnTo>
                    <a:pt x="3021" y="5780"/>
                  </a:lnTo>
                  <a:lnTo>
                    <a:pt x="3112" y="5506"/>
                  </a:lnTo>
                  <a:lnTo>
                    <a:pt x="3178" y="5218"/>
                  </a:lnTo>
                  <a:lnTo>
                    <a:pt x="3230" y="4904"/>
                  </a:lnTo>
                  <a:lnTo>
                    <a:pt x="3269" y="4577"/>
                  </a:lnTo>
                  <a:lnTo>
                    <a:pt x="3295" y="4250"/>
                  </a:lnTo>
                  <a:lnTo>
                    <a:pt x="3321" y="3910"/>
                  </a:lnTo>
                  <a:lnTo>
                    <a:pt x="3321" y="3557"/>
                  </a:lnTo>
                  <a:lnTo>
                    <a:pt x="3321" y="3217"/>
                  </a:lnTo>
                  <a:lnTo>
                    <a:pt x="3308" y="2864"/>
                  </a:lnTo>
                  <a:lnTo>
                    <a:pt x="3282" y="2524"/>
                  </a:lnTo>
                  <a:lnTo>
                    <a:pt x="3243" y="2197"/>
                  </a:lnTo>
                  <a:lnTo>
                    <a:pt x="3204" y="1870"/>
                  </a:lnTo>
                  <a:lnTo>
                    <a:pt x="3112" y="1269"/>
                  </a:lnTo>
                  <a:lnTo>
                    <a:pt x="3060" y="1007"/>
                  </a:lnTo>
                  <a:lnTo>
                    <a:pt x="3008" y="759"/>
                  </a:lnTo>
                  <a:lnTo>
                    <a:pt x="2955" y="537"/>
                  </a:lnTo>
                  <a:lnTo>
                    <a:pt x="2890" y="354"/>
                  </a:lnTo>
                  <a:lnTo>
                    <a:pt x="2825" y="197"/>
                  </a:lnTo>
                  <a:lnTo>
                    <a:pt x="2772" y="79"/>
                  </a:lnTo>
                  <a:lnTo>
                    <a:pt x="2746" y="53"/>
                  </a:lnTo>
                  <a:lnTo>
                    <a:pt x="2720" y="40"/>
                  </a:lnTo>
                  <a:lnTo>
                    <a:pt x="2642" y="14"/>
                  </a:lnTo>
                  <a:lnTo>
                    <a:pt x="2550" y="1"/>
                  </a:lnTo>
                  <a:close/>
                </a:path>
              </a:pathLst>
            </a:custGeom>
            <a:solidFill>
              <a:srgbClr val="8955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85" name="Google Shape;1780;p38"/>
            <p:cNvSpPr/>
            <p:nvPr/>
          </p:nvSpPr>
          <p:spPr>
            <a:xfrm>
              <a:off x="5139775" y="5120225"/>
              <a:ext cx="87950" cy="160200"/>
            </a:xfrm>
            <a:custGeom>
              <a:avLst/>
              <a:gdLst/>
              <a:ahLst/>
              <a:cxnLst/>
              <a:rect l="l" t="t" r="r" b="b"/>
              <a:pathLst>
                <a:path w="3518" h="6408" extrusionOk="0">
                  <a:moveTo>
                    <a:pt x="2550" y="0"/>
                  </a:moveTo>
                  <a:lnTo>
                    <a:pt x="2459" y="14"/>
                  </a:lnTo>
                  <a:lnTo>
                    <a:pt x="2354" y="40"/>
                  </a:lnTo>
                  <a:lnTo>
                    <a:pt x="2276" y="79"/>
                  </a:lnTo>
                  <a:lnTo>
                    <a:pt x="2223" y="131"/>
                  </a:lnTo>
                  <a:lnTo>
                    <a:pt x="2197" y="157"/>
                  </a:lnTo>
                  <a:lnTo>
                    <a:pt x="2197" y="197"/>
                  </a:lnTo>
                  <a:lnTo>
                    <a:pt x="2145" y="563"/>
                  </a:lnTo>
                  <a:lnTo>
                    <a:pt x="2093" y="916"/>
                  </a:lnTo>
                  <a:lnTo>
                    <a:pt x="2014" y="1282"/>
                  </a:lnTo>
                  <a:lnTo>
                    <a:pt x="1936" y="1635"/>
                  </a:lnTo>
                  <a:lnTo>
                    <a:pt x="1844" y="2001"/>
                  </a:lnTo>
                  <a:lnTo>
                    <a:pt x="1726" y="2354"/>
                  </a:lnTo>
                  <a:lnTo>
                    <a:pt x="1609" y="2720"/>
                  </a:lnTo>
                  <a:lnTo>
                    <a:pt x="1478" y="3073"/>
                  </a:lnTo>
                  <a:lnTo>
                    <a:pt x="1347" y="3439"/>
                  </a:lnTo>
                  <a:lnTo>
                    <a:pt x="1190" y="3806"/>
                  </a:lnTo>
                  <a:lnTo>
                    <a:pt x="877" y="4525"/>
                  </a:lnTo>
                  <a:lnTo>
                    <a:pt x="524" y="5244"/>
                  </a:lnTo>
                  <a:lnTo>
                    <a:pt x="144" y="5976"/>
                  </a:lnTo>
                  <a:lnTo>
                    <a:pt x="66" y="6028"/>
                  </a:lnTo>
                  <a:lnTo>
                    <a:pt x="14" y="6094"/>
                  </a:lnTo>
                  <a:lnTo>
                    <a:pt x="0" y="6120"/>
                  </a:lnTo>
                  <a:lnTo>
                    <a:pt x="0" y="6159"/>
                  </a:lnTo>
                  <a:lnTo>
                    <a:pt x="0" y="6185"/>
                  </a:lnTo>
                  <a:lnTo>
                    <a:pt x="27" y="6224"/>
                  </a:lnTo>
                  <a:lnTo>
                    <a:pt x="14" y="6251"/>
                  </a:lnTo>
                  <a:lnTo>
                    <a:pt x="14" y="6290"/>
                  </a:lnTo>
                  <a:lnTo>
                    <a:pt x="27" y="6316"/>
                  </a:lnTo>
                  <a:lnTo>
                    <a:pt x="40" y="6329"/>
                  </a:lnTo>
                  <a:lnTo>
                    <a:pt x="92" y="6368"/>
                  </a:lnTo>
                  <a:lnTo>
                    <a:pt x="157" y="6394"/>
                  </a:lnTo>
                  <a:lnTo>
                    <a:pt x="236" y="6408"/>
                  </a:lnTo>
                  <a:lnTo>
                    <a:pt x="327" y="6408"/>
                  </a:lnTo>
                  <a:lnTo>
                    <a:pt x="406" y="6381"/>
                  </a:lnTo>
                  <a:lnTo>
                    <a:pt x="484" y="6342"/>
                  </a:lnTo>
                  <a:lnTo>
                    <a:pt x="680" y="6368"/>
                  </a:lnTo>
                  <a:lnTo>
                    <a:pt x="877" y="6381"/>
                  </a:lnTo>
                  <a:lnTo>
                    <a:pt x="1230" y="6381"/>
                  </a:lnTo>
                  <a:lnTo>
                    <a:pt x="1400" y="6368"/>
                  </a:lnTo>
                  <a:lnTo>
                    <a:pt x="1556" y="6355"/>
                  </a:lnTo>
                  <a:lnTo>
                    <a:pt x="1713" y="6316"/>
                  </a:lnTo>
                  <a:lnTo>
                    <a:pt x="1857" y="6290"/>
                  </a:lnTo>
                  <a:lnTo>
                    <a:pt x="2001" y="6238"/>
                  </a:lnTo>
                  <a:lnTo>
                    <a:pt x="2132" y="6185"/>
                  </a:lnTo>
                  <a:lnTo>
                    <a:pt x="2249" y="6133"/>
                  </a:lnTo>
                  <a:lnTo>
                    <a:pt x="2367" y="6068"/>
                  </a:lnTo>
                  <a:lnTo>
                    <a:pt x="2472" y="6002"/>
                  </a:lnTo>
                  <a:lnTo>
                    <a:pt x="2576" y="5924"/>
                  </a:lnTo>
                  <a:lnTo>
                    <a:pt x="2681" y="5845"/>
                  </a:lnTo>
                  <a:lnTo>
                    <a:pt x="2773" y="5754"/>
                  </a:lnTo>
                  <a:lnTo>
                    <a:pt x="2929" y="5571"/>
                  </a:lnTo>
                  <a:lnTo>
                    <a:pt x="3073" y="5362"/>
                  </a:lnTo>
                  <a:lnTo>
                    <a:pt x="3191" y="5139"/>
                  </a:lnTo>
                  <a:lnTo>
                    <a:pt x="3296" y="4891"/>
                  </a:lnTo>
                  <a:lnTo>
                    <a:pt x="3374" y="4642"/>
                  </a:lnTo>
                  <a:lnTo>
                    <a:pt x="3426" y="4381"/>
                  </a:lnTo>
                  <a:lnTo>
                    <a:pt x="3479" y="4106"/>
                  </a:lnTo>
                  <a:lnTo>
                    <a:pt x="3505" y="3819"/>
                  </a:lnTo>
                  <a:lnTo>
                    <a:pt x="3518" y="3531"/>
                  </a:lnTo>
                  <a:lnTo>
                    <a:pt x="3518" y="3243"/>
                  </a:lnTo>
                  <a:lnTo>
                    <a:pt x="3505" y="2956"/>
                  </a:lnTo>
                  <a:lnTo>
                    <a:pt x="3479" y="2681"/>
                  </a:lnTo>
                  <a:lnTo>
                    <a:pt x="3439" y="2393"/>
                  </a:lnTo>
                  <a:lnTo>
                    <a:pt x="3400" y="2119"/>
                  </a:lnTo>
                  <a:lnTo>
                    <a:pt x="3348" y="1844"/>
                  </a:lnTo>
                  <a:lnTo>
                    <a:pt x="3296" y="1583"/>
                  </a:lnTo>
                  <a:lnTo>
                    <a:pt x="3165" y="1099"/>
                  </a:lnTo>
                  <a:lnTo>
                    <a:pt x="3034" y="667"/>
                  </a:lnTo>
                  <a:lnTo>
                    <a:pt x="2890" y="327"/>
                  </a:lnTo>
                  <a:lnTo>
                    <a:pt x="2825" y="184"/>
                  </a:lnTo>
                  <a:lnTo>
                    <a:pt x="2759" y="66"/>
                  </a:lnTo>
                  <a:lnTo>
                    <a:pt x="2746" y="40"/>
                  </a:lnTo>
                  <a:lnTo>
                    <a:pt x="2720" y="27"/>
                  </a:lnTo>
                  <a:lnTo>
                    <a:pt x="2642" y="0"/>
                  </a:lnTo>
                  <a:close/>
                </a:path>
              </a:pathLst>
            </a:custGeom>
            <a:solidFill>
              <a:srgbClr val="8955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86" name="Google Shape;1781;p38"/>
            <p:cNvSpPr/>
            <p:nvPr/>
          </p:nvSpPr>
          <p:spPr>
            <a:xfrm>
              <a:off x="5325450" y="5090150"/>
              <a:ext cx="87625" cy="160200"/>
            </a:xfrm>
            <a:custGeom>
              <a:avLst/>
              <a:gdLst/>
              <a:ahLst/>
              <a:cxnLst/>
              <a:rect l="l" t="t" r="r" b="b"/>
              <a:pathLst>
                <a:path w="3505" h="6408" extrusionOk="0">
                  <a:moveTo>
                    <a:pt x="2550" y="1"/>
                  </a:moveTo>
                  <a:lnTo>
                    <a:pt x="2446" y="14"/>
                  </a:lnTo>
                  <a:lnTo>
                    <a:pt x="2354" y="40"/>
                  </a:lnTo>
                  <a:lnTo>
                    <a:pt x="2276" y="79"/>
                  </a:lnTo>
                  <a:lnTo>
                    <a:pt x="2210" y="131"/>
                  </a:lnTo>
                  <a:lnTo>
                    <a:pt x="2197" y="157"/>
                  </a:lnTo>
                  <a:lnTo>
                    <a:pt x="2184" y="197"/>
                  </a:lnTo>
                  <a:lnTo>
                    <a:pt x="2145" y="550"/>
                  </a:lnTo>
                  <a:lnTo>
                    <a:pt x="2093" y="916"/>
                  </a:lnTo>
                  <a:lnTo>
                    <a:pt x="2014" y="1282"/>
                  </a:lnTo>
                  <a:lnTo>
                    <a:pt x="1936" y="1635"/>
                  </a:lnTo>
                  <a:lnTo>
                    <a:pt x="1831" y="2001"/>
                  </a:lnTo>
                  <a:lnTo>
                    <a:pt x="1726" y="2354"/>
                  </a:lnTo>
                  <a:lnTo>
                    <a:pt x="1609" y="2720"/>
                  </a:lnTo>
                  <a:lnTo>
                    <a:pt x="1478" y="3073"/>
                  </a:lnTo>
                  <a:lnTo>
                    <a:pt x="1334" y="3439"/>
                  </a:lnTo>
                  <a:lnTo>
                    <a:pt x="1190" y="3806"/>
                  </a:lnTo>
                  <a:lnTo>
                    <a:pt x="876" y="4525"/>
                  </a:lnTo>
                  <a:lnTo>
                    <a:pt x="523" y="5244"/>
                  </a:lnTo>
                  <a:lnTo>
                    <a:pt x="144" y="5976"/>
                  </a:lnTo>
                  <a:lnTo>
                    <a:pt x="66" y="6028"/>
                  </a:lnTo>
                  <a:lnTo>
                    <a:pt x="14" y="6094"/>
                  </a:lnTo>
                  <a:lnTo>
                    <a:pt x="0" y="6120"/>
                  </a:lnTo>
                  <a:lnTo>
                    <a:pt x="0" y="6159"/>
                  </a:lnTo>
                  <a:lnTo>
                    <a:pt x="0" y="6185"/>
                  </a:lnTo>
                  <a:lnTo>
                    <a:pt x="14" y="6225"/>
                  </a:lnTo>
                  <a:lnTo>
                    <a:pt x="14" y="6251"/>
                  </a:lnTo>
                  <a:lnTo>
                    <a:pt x="14" y="6277"/>
                  </a:lnTo>
                  <a:lnTo>
                    <a:pt x="14" y="6316"/>
                  </a:lnTo>
                  <a:lnTo>
                    <a:pt x="40" y="6329"/>
                  </a:lnTo>
                  <a:lnTo>
                    <a:pt x="79" y="6368"/>
                  </a:lnTo>
                  <a:lnTo>
                    <a:pt x="157" y="6395"/>
                  </a:lnTo>
                  <a:lnTo>
                    <a:pt x="236" y="6408"/>
                  </a:lnTo>
                  <a:lnTo>
                    <a:pt x="314" y="6408"/>
                  </a:lnTo>
                  <a:lnTo>
                    <a:pt x="406" y="6381"/>
                  </a:lnTo>
                  <a:lnTo>
                    <a:pt x="484" y="6342"/>
                  </a:lnTo>
                  <a:lnTo>
                    <a:pt x="680" y="6368"/>
                  </a:lnTo>
                  <a:lnTo>
                    <a:pt x="876" y="6381"/>
                  </a:lnTo>
                  <a:lnTo>
                    <a:pt x="1230" y="6381"/>
                  </a:lnTo>
                  <a:lnTo>
                    <a:pt x="1400" y="6368"/>
                  </a:lnTo>
                  <a:lnTo>
                    <a:pt x="1556" y="6355"/>
                  </a:lnTo>
                  <a:lnTo>
                    <a:pt x="1713" y="6316"/>
                  </a:lnTo>
                  <a:lnTo>
                    <a:pt x="1857" y="6290"/>
                  </a:lnTo>
                  <a:lnTo>
                    <a:pt x="1988" y="6238"/>
                  </a:lnTo>
                  <a:lnTo>
                    <a:pt x="2119" y="6185"/>
                  </a:lnTo>
                  <a:lnTo>
                    <a:pt x="2249" y="6133"/>
                  </a:lnTo>
                  <a:lnTo>
                    <a:pt x="2367" y="6068"/>
                  </a:lnTo>
                  <a:lnTo>
                    <a:pt x="2472" y="6002"/>
                  </a:lnTo>
                  <a:lnTo>
                    <a:pt x="2576" y="5924"/>
                  </a:lnTo>
                  <a:lnTo>
                    <a:pt x="2668" y="5845"/>
                  </a:lnTo>
                  <a:lnTo>
                    <a:pt x="2759" y="5754"/>
                  </a:lnTo>
                  <a:lnTo>
                    <a:pt x="2929" y="5571"/>
                  </a:lnTo>
                  <a:lnTo>
                    <a:pt x="3073" y="5362"/>
                  </a:lnTo>
                  <a:lnTo>
                    <a:pt x="3191" y="5126"/>
                  </a:lnTo>
                  <a:lnTo>
                    <a:pt x="3282" y="4891"/>
                  </a:lnTo>
                  <a:lnTo>
                    <a:pt x="3361" y="4642"/>
                  </a:lnTo>
                  <a:lnTo>
                    <a:pt x="3426" y="4368"/>
                  </a:lnTo>
                  <a:lnTo>
                    <a:pt x="3465" y="4106"/>
                  </a:lnTo>
                  <a:lnTo>
                    <a:pt x="3492" y="3819"/>
                  </a:lnTo>
                  <a:lnTo>
                    <a:pt x="3505" y="3531"/>
                  </a:lnTo>
                  <a:lnTo>
                    <a:pt x="3505" y="3243"/>
                  </a:lnTo>
                  <a:lnTo>
                    <a:pt x="3492" y="2956"/>
                  </a:lnTo>
                  <a:lnTo>
                    <a:pt x="3479" y="2668"/>
                  </a:lnTo>
                  <a:lnTo>
                    <a:pt x="3439" y="2393"/>
                  </a:lnTo>
                  <a:lnTo>
                    <a:pt x="3400" y="2106"/>
                  </a:lnTo>
                  <a:lnTo>
                    <a:pt x="3348" y="1844"/>
                  </a:lnTo>
                  <a:lnTo>
                    <a:pt x="3295" y="1583"/>
                  </a:lnTo>
                  <a:lnTo>
                    <a:pt x="3165" y="1099"/>
                  </a:lnTo>
                  <a:lnTo>
                    <a:pt x="3034" y="667"/>
                  </a:lnTo>
                  <a:lnTo>
                    <a:pt x="2890" y="327"/>
                  </a:lnTo>
                  <a:lnTo>
                    <a:pt x="2825" y="184"/>
                  </a:lnTo>
                  <a:lnTo>
                    <a:pt x="2759" y="66"/>
                  </a:lnTo>
                  <a:lnTo>
                    <a:pt x="2733" y="40"/>
                  </a:lnTo>
                  <a:lnTo>
                    <a:pt x="2707" y="27"/>
                  </a:lnTo>
                  <a:lnTo>
                    <a:pt x="2642" y="1"/>
                  </a:lnTo>
                  <a:close/>
                </a:path>
              </a:pathLst>
            </a:custGeom>
            <a:solidFill>
              <a:srgbClr val="8955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87" name="Google Shape;1782;p38"/>
            <p:cNvSpPr/>
            <p:nvPr/>
          </p:nvSpPr>
          <p:spPr>
            <a:xfrm>
              <a:off x="4926650" y="5094075"/>
              <a:ext cx="83050" cy="171650"/>
            </a:xfrm>
            <a:custGeom>
              <a:avLst/>
              <a:gdLst/>
              <a:ahLst/>
              <a:cxnLst/>
              <a:rect l="l" t="t" r="r" b="b"/>
              <a:pathLst>
                <a:path w="3322" h="6866" extrusionOk="0">
                  <a:moveTo>
                    <a:pt x="2550" y="0"/>
                  </a:moveTo>
                  <a:lnTo>
                    <a:pt x="2445" y="14"/>
                  </a:lnTo>
                  <a:lnTo>
                    <a:pt x="2354" y="40"/>
                  </a:lnTo>
                  <a:lnTo>
                    <a:pt x="2275" y="79"/>
                  </a:lnTo>
                  <a:lnTo>
                    <a:pt x="2210" y="131"/>
                  </a:lnTo>
                  <a:lnTo>
                    <a:pt x="2197" y="157"/>
                  </a:lnTo>
                  <a:lnTo>
                    <a:pt x="2197" y="197"/>
                  </a:lnTo>
                  <a:lnTo>
                    <a:pt x="2145" y="550"/>
                  </a:lnTo>
                  <a:lnTo>
                    <a:pt x="2092" y="916"/>
                  </a:lnTo>
                  <a:lnTo>
                    <a:pt x="2014" y="1282"/>
                  </a:lnTo>
                  <a:lnTo>
                    <a:pt x="1935" y="1635"/>
                  </a:lnTo>
                  <a:lnTo>
                    <a:pt x="1831" y="2001"/>
                  </a:lnTo>
                  <a:lnTo>
                    <a:pt x="1726" y="2354"/>
                  </a:lnTo>
                  <a:lnTo>
                    <a:pt x="1609" y="2720"/>
                  </a:lnTo>
                  <a:lnTo>
                    <a:pt x="1478" y="3073"/>
                  </a:lnTo>
                  <a:lnTo>
                    <a:pt x="1347" y="3439"/>
                  </a:lnTo>
                  <a:lnTo>
                    <a:pt x="1190" y="3792"/>
                  </a:lnTo>
                  <a:lnTo>
                    <a:pt x="876" y="4525"/>
                  </a:lnTo>
                  <a:lnTo>
                    <a:pt x="523" y="5244"/>
                  </a:lnTo>
                  <a:lnTo>
                    <a:pt x="144" y="5976"/>
                  </a:lnTo>
                  <a:lnTo>
                    <a:pt x="66" y="6028"/>
                  </a:lnTo>
                  <a:lnTo>
                    <a:pt x="13" y="6094"/>
                  </a:lnTo>
                  <a:lnTo>
                    <a:pt x="0" y="6120"/>
                  </a:lnTo>
                  <a:lnTo>
                    <a:pt x="0" y="6159"/>
                  </a:lnTo>
                  <a:lnTo>
                    <a:pt x="0" y="6185"/>
                  </a:lnTo>
                  <a:lnTo>
                    <a:pt x="13" y="6224"/>
                  </a:lnTo>
                  <a:lnTo>
                    <a:pt x="13" y="6251"/>
                  </a:lnTo>
                  <a:lnTo>
                    <a:pt x="13" y="6277"/>
                  </a:lnTo>
                  <a:lnTo>
                    <a:pt x="13" y="6316"/>
                  </a:lnTo>
                  <a:lnTo>
                    <a:pt x="39" y="6329"/>
                  </a:lnTo>
                  <a:lnTo>
                    <a:pt x="79" y="6368"/>
                  </a:lnTo>
                  <a:lnTo>
                    <a:pt x="157" y="6394"/>
                  </a:lnTo>
                  <a:lnTo>
                    <a:pt x="236" y="6408"/>
                  </a:lnTo>
                  <a:lnTo>
                    <a:pt x="314" y="6408"/>
                  </a:lnTo>
                  <a:lnTo>
                    <a:pt x="406" y="6381"/>
                  </a:lnTo>
                  <a:lnTo>
                    <a:pt x="484" y="6342"/>
                  </a:lnTo>
                  <a:lnTo>
                    <a:pt x="654" y="6460"/>
                  </a:lnTo>
                  <a:lnTo>
                    <a:pt x="824" y="6564"/>
                  </a:lnTo>
                  <a:lnTo>
                    <a:pt x="981" y="6643"/>
                  </a:lnTo>
                  <a:lnTo>
                    <a:pt x="1125" y="6708"/>
                  </a:lnTo>
                  <a:lnTo>
                    <a:pt x="1282" y="6774"/>
                  </a:lnTo>
                  <a:lnTo>
                    <a:pt x="1412" y="6813"/>
                  </a:lnTo>
                  <a:lnTo>
                    <a:pt x="1556" y="6839"/>
                  </a:lnTo>
                  <a:lnTo>
                    <a:pt x="1674" y="6865"/>
                  </a:lnTo>
                  <a:lnTo>
                    <a:pt x="1922" y="6865"/>
                  </a:lnTo>
                  <a:lnTo>
                    <a:pt x="2027" y="6839"/>
                  </a:lnTo>
                  <a:lnTo>
                    <a:pt x="2132" y="6813"/>
                  </a:lnTo>
                  <a:lnTo>
                    <a:pt x="2236" y="6774"/>
                  </a:lnTo>
                  <a:lnTo>
                    <a:pt x="2328" y="6721"/>
                  </a:lnTo>
                  <a:lnTo>
                    <a:pt x="2419" y="6669"/>
                  </a:lnTo>
                  <a:lnTo>
                    <a:pt x="2511" y="6604"/>
                  </a:lnTo>
                  <a:lnTo>
                    <a:pt x="2589" y="6525"/>
                  </a:lnTo>
                  <a:lnTo>
                    <a:pt x="2668" y="6434"/>
                  </a:lnTo>
                  <a:lnTo>
                    <a:pt x="2733" y="6342"/>
                  </a:lnTo>
                  <a:lnTo>
                    <a:pt x="2798" y="6251"/>
                  </a:lnTo>
                  <a:lnTo>
                    <a:pt x="2916" y="6028"/>
                  </a:lnTo>
                  <a:lnTo>
                    <a:pt x="3021" y="5767"/>
                  </a:lnTo>
                  <a:lnTo>
                    <a:pt x="3099" y="5505"/>
                  </a:lnTo>
                  <a:lnTo>
                    <a:pt x="3178" y="5205"/>
                  </a:lnTo>
                  <a:lnTo>
                    <a:pt x="3230" y="4891"/>
                  </a:lnTo>
                  <a:lnTo>
                    <a:pt x="3269" y="4577"/>
                  </a:lnTo>
                  <a:lnTo>
                    <a:pt x="3295" y="4237"/>
                  </a:lnTo>
                  <a:lnTo>
                    <a:pt x="3308" y="3897"/>
                  </a:lnTo>
                  <a:lnTo>
                    <a:pt x="3321" y="3544"/>
                  </a:lnTo>
                  <a:lnTo>
                    <a:pt x="3308" y="3204"/>
                  </a:lnTo>
                  <a:lnTo>
                    <a:pt x="3295" y="2851"/>
                  </a:lnTo>
                  <a:lnTo>
                    <a:pt x="3269" y="2511"/>
                  </a:lnTo>
                  <a:lnTo>
                    <a:pt x="3243" y="2184"/>
                  </a:lnTo>
                  <a:lnTo>
                    <a:pt x="3204" y="1857"/>
                  </a:lnTo>
                  <a:lnTo>
                    <a:pt x="3112" y="1269"/>
                  </a:lnTo>
                  <a:lnTo>
                    <a:pt x="3060" y="994"/>
                  </a:lnTo>
                  <a:lnTo>
                    <a:pt x="3008" y="746"/>
                  </a:lnTo>
                  <a:lnTo>
                    <a:pt x="2942" y="537"/>
                  </a:lnTo>
                  <a:lnTo>
                    <a:pt x="2890" y="340"/>
                  </a:lnTo>
                  <a:lnTo>
                    <a:pt x="2825" y="184"/>
                  </a:lnTo>
                  <a:lnTo>
                    <a:pt x="2759" y="66"/>
                  </a:lnTo>
                  <a:lnTo>
                    <a:pt x="2746" y="40"/>
                  </a:lnTo>
                  <a:lnTo>
                    <a:pt x="2707" y="27"/>
                  </a:lnTo>
                  <a:lnTo>
                    <a:pt x="2641" y="0"/>
                  </a:lnTo>
                  <a:close/>
                </a:path>
              </a:pathLst>
            </a:custGeom>
            <a:solidFill>
              <a:srgbClr val="8955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88" name="Google Shape;1783;p38"/>
            <p:cNvSpPr/>
            <p:nvPr/>
          </p:nvSpPr>
          <p:spPr>
            <a:xfrm>
              <a:off x="4428125" y="1989275"/>
              <a:ext cx="30100" cy="15375"/>
            </a:xfrm>
            <a:custGeom>
              <a:avLst/>
              <a:gdLst/>
              <a:ahLst/>
              <a:cxnLst/>
              <a:rect l="l" t="t" r="r" b="b"/>
              <a:pathLst>
                <a:path w="1204" h="615" extrusionOk="0">
                  <a:moveTo>
                    <a:pt x="602" y="0"/>
                  </a:moveTo>
                  <a:lnTo>
                    <a:pt x="485" y="13"/>
                  </a:lnTo>
                  <a:lnTo>
                    <a:pt x="367" y="26"/>
                  </a:lnTo>
                  <a:lnTo>
                    <a:pt x="262" y="52"/>
                  </a:lnTo>
                  <a:lnTo>
                    <a:pt x="171" y="92"/>
                  </a:lnTo>
                  <a:lnTo>
                    <a:pt x="106" y="144"/>
                  </a:lnTo>
                  <a:lnTo>
                    <a:pt x="53" y="196"/>
                  </a:lnTo>
                  <a:lnTo>
                    <a:pt x="14" y="249"/>
                  </a:lnTo>
                  <a:lnTo>
                    <a:pt x="1" y="301"/>
                  </a:lnTo>
                  <a:lnTo>
                    <a:pt x="14" y="366"/>
                  </a:lnTo>
                  <a:lnTo>
                    <a:pt x="53" y="419"/>
                  </a:lnTo>
                  <a:lnTo>
                    <a:pt x="106" y="471"/>
                  </a:lnTo>
                  <a:lnTo>
                    <a:pt x="171" y="523"/>
                  </a:lnTo>
                  <a:lnTo>
                    <a:pt x="262" y="562"/>
                  </a:lnTo>
                  <a:lnTo>
                    <a:pt x="367" y="589"/>
                  </a:lnTo>
                  <a:lnTo>
                    <a:pt x="485" y="602"/>
                  </a:lnTo>
                  <a:lnTo>
                    <a:pt x="602" y="615"/>
                  </a:lnTo>
                  <a:lnTo>
                    <a:pt x="720" y="602"/>
                  </a:lnTo>
                  <a:lnTo>
                    <a:pt x="838" y="589"/>
                  </a:lnTo>
                  <a:lnTo>
                    <a:pt x="942" y="562"/>
                  </a:lnTo>
                  <a:lnTo>
                    <a:pt x="1034" y="523"/>
                  </a:lnTo>
                  <a:lnTo>
                    <a:pt x="1099" y="471"/>
                  </a:lnTo>
                  <a:lnTo>
                    <a:pt x="1152" y="419"/>
                  </a:lnTo>
                  <a:lnTo>
                    <a:pt x="1191" y="366"/>
                  </a:lnTo>
                  <a:lnTo>
                    <a:pt x="1204" y="301"/>
                  </a:lnTo>
                  <a:lnTo>
                    <a:pt x="1191" y="249"/>
                  </a:lnTo>
                  <a:lnTo>
                    <a:pt x="1152" y="196"/>
                  </a:lnTo>
                  <a:lnTo>
                    <a:pt x="1099" y="144"/>
                  </a:lnTo>
                  <a:lnTo>
                    <a:pt x="1034" y="92"/>
                  </a:lnTo>
                  <a:lnTo>
                    <a:pt x="942" y="52"/>
                  </a:lnTo>
                  <a:lnTo>
                    <a:pt x="838" y="26"/>
                  </a:lnTo>
                  <a:lnTo>
                    <a:pt x="720" y="13"/>
                  </a:lnTo>
                  <a:lnTo>
                    <a:pt x="602" y="0"/>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89" name="Google Shape;1784;p38"/>
            <p:cNvSpPr/>
            <p:nvPr/>
          </p:nvSpPr>
          <p:spPr>
            <a:xfrm>
              <a:off x="4418000" y="2029475"/>
              <a:ext cx="25200" cy="15050"/>
            </a:xfrm>
            <a:custGeom>
              <a:avLst/>
              <a:gdLst/>
              <a:ahLst/>
              <a:cxnLst/>
              <a:rect l="l" t="t" r="r" b="b"/>
              <a:pathLst>
                <a:path w="1008" h="602" extrusionOk="0">
                  <a:moveTo>
                    <a:pt x="511" y="0"/>
                  </a:moveTo>
                  <a:lnTo>
                    <a:pt x="406" y="14"/>
                  </a:lnTo>
                  <a:lnTo>
                    <a:pt x="314" y="27"/>
                  </a:lnTo>
                  <a:lnTo>
                    <a:pt x="223" y="53"/>
                  </a:lnTo>
                  <a:lnTo>
                    <a:pt x="158" y="92"/>
                  </a:lnTo>
                  <a:lnTo>
                    <a:pt x="92" y="131"/>
                  </a:lnTo>
                  <a:lnTo>
                    <a:pt x="40" y="183"/>
                  </a:lnTo>
                  <a:lnTo>
                    <a:pt x="14" y="249"/>
                  </a:lnTo>
                  <a:lnTo>
                    <a:pt x="1" y="301"/>
                  </a:lnTo>
                  <a:lnTo>
                    <a:pt x="14" y="367"/>
                  </a:lnTo>
                  <a:lnTo>
                    <a:pt x="40" y="419"/>
                  </a:lnTo>
                  <a:lnTo>
                    <a:pt x="92" y="471"/>
                  </a:lnTo>
                  <a:lnTo>
                    <a:pt x="158" y="523"/>
                  </a:lnTo>
                  <a:lnTo>
                    <a:pt x="223" y="550"/>
                  </a:lnTo>
                  <a:lnTo>
                    <a:pt x="314" y="576"/>
                  </a:lnTo>
                  <a:lnTo>
                    <a:pt x="406" y="602"/>
                  </a:lnTo>
                  <a:lnTo>
                    <a:pt x="602" y="602"/>
                  </a:lnTo>
                  <a:lnTo>
                    <a:pt x="707" y="576"/>
                  </a:lnTo>
                  <a:lnTo>
                    <a:pt x="785" y="550"/>
                  </a:lnTo>
                  <a:lnTo>
                    <a:pt x="864" y="523"/>
                  </a:lnTo>
                  <a:lnTo>
                    <a:pt x="916" y="471"/>
                  </a:lnTo>
                  <a:lnTo>
                    <a:pt x="968" y="419"/>
                  </a:lnTo>
                  <a:lnTo>
                    <a:pt x="994" y="367"/>
                  </a:lnTo>
                  <a:lnTo>
                    <a:pt x="1007" y="301"/>
                  </a:lnTo>
                  <a:lnTo>
                    <a:pt x="994" y="249"/>
                  </a:lnTo>
                  <a:lnTo>
                    <a:pt x="968" y="183"/>
                  </a:lnTo>
                  <a:lnTo>
                    <a:pt x="916" y="131"/>
                  </a:lnTo>
                  <a:lnTo>
                    <a:pt x="864" y="92"/>
                  </a:lnTo>
                  <a:lnTo>
                    <a:pt x="785" y="53"/>
                  </a:lnTo>
                  <a:lnTo>
                    <a:pt x="707" y="27"/>
                  </a:lnTo>
                  <a:lnTo>
                    <a:pt x="602" y="14"/>
                  </a:lnTo>
                  <a:lnTo>
                    <a:pt x="511" y="0"/>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90" name="Google Shape;1785;p38"/>
            <p:cNvSpPr/>
            <p:nvPr/>
          </p:nvSpPr>
          <p:spPr>
            <a:xfrm>
              <a:off x="4363075" y="2014425"/>
              <a:ext cx="15075" cy="30100"/>
            </a:xfrm>
            <a:custGeom>
              <a:avLst/>
              <a:gdLst/>
              <a:ahLst/>
              <a:cxnLst/>
              <a:rect l="l" t="t" r="r" b="b"/>
              <a:pathLst>
                <a:path w="603" h="1204" extrusionOk="0">
                  <a:moveTo>
                    <a:pt x="302" y="1"/>
                  </a:moveTo>
                  <a:lnTo>
                    <a:pt x="236" y="14"/>
                  </a:lnTo>
                  <a:lnTo>
                    <a:pt x="184" y="53"/>
                  </a:lnTo>
                  <a:lnTo>
                    <a:pt x="132" y="106"/>
                  </a:lnTo>
                  <a:lnTo>
                    <a:pt x="79" y="184"/>
                  </a:lnTo>
                  <a:lnTo>
                    <a:pt x="40" y="262"/>
                  </a:lnTo>
                  <a:lnTo>
                    <a:pt x="14" y="367"/>
                  </a:lnTo>
                  <a:lnTo>
                    <a:pt x="1" y="485"/>
                  </a:lnTo>
                  <a:lnTo>
                    <a:pt x="1" y="602"/>
                  </a:lnTo>
                  <a:lnTo>
                    <a:pt x="1" y="720"/>
                  </a:lnTo>
                  <a:lnTo>
                    <a:pt x="14" y="838"/>
                  </a:lnTo>
                  <a:lnTo>
                    <a:pt x="40" y="942"/>
                  </a:lnTo>
                  <a:lnTo>
                    <a:pt x="79" y="1034"/>
                  </a:lnTo>
                  <a:lnTo>
                    <a:pt x="132" y="1099"/>
                  </a:lnTo>
                  <a:lnTo>
                    <a:pt x="184" y="1165"/>
                  </a:lnTo>
                  <a:lnTo>
                    <a:pt x="236" y="1191"/>
                  </a:lnTo>
                  <a:lnTo>
                    <a:pt x="302" y="1204"/>
                  </a:lnTo>
                  <a:lnTo>
                    <a:pt x="354" y="1191"/>
                  </a:lnTo>
                  <a:lnTo>
                    <a:pt x="406" y="1165"/>
                  </a:lnTo>
                  <a:lnTo>
                    <a:pt x="459" y="1099"/>
                  </a:lnTo>
                  <a:lnTo>
                    <a:pt x="511" y="1034"/>
                  </a:lnTo>
                  <a:lnTo>
                    <a:pt x="550" y="942"/>
                  </a:lnTo>
                  <a:lnTo>
                    <a:pt x="576" y="838"/>
                  </a:lnTo>
                  <a:lnTo>
                    <a:pt x="589" y="720"/>
                  </a:lnTo>
                  <a:lnTo>
                    <a:pt x="602" y="602"/>
                  </a:lnTo>
                  <a:lnTo>
                    <a:pt x="589" y="485"/>
                  </a:lnTo>
                  <a:lnTo>
                    <a:pt x="576" y="367"/>
                  </a:lnTo>
                  <a:lnTo>
                    <a:pt x="550" y="262"/>
                  </a:lnTo>
                  <a:lnTo>
                    <a:pt x="511" y="184"/>
                  </a:lnTo>
                  <a:lnTo>
                    <a:pt x="459" y="106"/>
                  </a:lnTo>
                  <a:lnTo>
                    <a:pt x="406" y="53"/>
                  </a:lnTo>
                  <a:lnTo>
                    <a:pt x="354" y="14"/>
                  </a:lnTo>
                  <a:lnTo>
                    <a:pt x="302" y="1"/>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91" name="Google Shape;1786;p38"/>
            <p:cNvSpPr/>
            <p:nvPr/>
          </p:nvSpPr>
          <p:spPr>
            <a:xfrm>
              <a:off x="4357850" y="1954300"/>
              <a:ext cx="15075" cy="19950"/>
            </a:xfrm>
            <a:custGeom>
              <a:avLst/>
              <a:gdLst/>
              <a:ahLst/>
              <a:cxnLst/>
              <a:rect l="l" t="t" r="r" b="b"/>
              <a:pathLst>
                <a:path w="603" h="798" extrusionOk="0">
                  <a:moveTo>
                    <a:pt x="301" y="0"/>
                  </a:moveTo>
                  <a:lnTo>
                    <a:pt x="249" y="13"/>
                  </a:lnTo>
                  <a:lnTo>
                    <a:pt x="184" y="26"/>
                  </a:lnTo>
                  <a:lnTo>
                    <a:pt x="131" y="65"/>
                  </a:lnTo>
                  <a:lnTo>
                    <a:pt x="92" y="118"/>
                  </a:lnTo>
                  <a:lnTo>
                    <a:pt x="53" y="183"/>
                  </a:lnTo>
                  <a:lnTo>
                    <a:pt x="27" y="248"/>
                  </a:lnTo>
                  <a:lnTo>
                    <a:pt x="14" y="327"/>
                  </a:lnTo>
                  <a:lnTo>
                    <a:pt x="1" y="405"/>
                  </a:lnTo>
                  <a:lnTo>
                    <a:pt x="14" y="484"/>
                  </a:lnTo>
                  <a:lnTo>
                    <a:pt x="27" y="562"/>
                  </a:lnTo>
                  <a:lnTo>
                    <a:pt x="53" y="628"/>
                  </a:lnTo>
                  <a:lnTo>
                    <a:pt x="92" y="680"/>
                  </a:lnTo>
                  <a:lnTo>
                    <a:pt x="131" y="732"/>
                  </a:lnTo>
                  <a:lnTo>
                    <a:pt x="184" y="772"/>
                  </a:lnTo>
                  <a:lnTo>
                    <a:pt x="249" y="798"/>
                  </a:lnTo>
                  <a:lnTo>
                    <a:pt x="367" y="798"/>
                  </a:lnTo>
                  <a:lnTo>
                    <a:pt x="419" y="772"/>
                  </a:lnTo>
                  <a:lnTo>
                    <a:pt x="471" y="732"/>
                  </a:lnTo>
                  <a:lnTo>
                    <a:pt x="511" y="680"/>
                  </a:lnTo>
                  <a:lnTo>
                    <a:pt x="550" y="628"/>
                  </a:lnTo>
                  <a:lnTo>
                    <a:pt x="576" y="562"/>
                  </a:lnTo>
                  <a:lnTo>
                    <a:pt x="602" y="484"/>
                  </a:lnTo>
                  <a:lnTo>
                    <a:pt x="602" y="405"/>
                  </a:lnTo>
                  <a:lnTo>
                    <a:pt x="602" y="327"/>
                  </a:lnTo>
                  <a:lnTo>
                    <a:pt x="576" y="248"/>
                  </a:lnTo>
                  <a:lnTo>
                    <a:pt x="550" y="183"/>
                  </a:lnTo>
                  <a:lnTo>
                    <a:pt x="511" y="118"/>
                  </a:lnTo>
                  <a:lnTo>
                    <a:pt x="471" y="65"/>
                  </a:lnTo>
                  <a:lnTo>
                    <a:pt x="419" y="26"/>
                  </a:lnTo>
                  <a:lnTo>
                    <a:pt x="367" y="13"/>
                  </a:lnTo>
                  <a:lnTo>
                    <a:pt x="301" y="0"/>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92" name="Google Shape;1787;p38"/>
            <p:cNvSpPr/>
            <p:nvPr/>
          </p:nvSpPr>
          <p:spPr>
            <a:xfrm>
              <a:off x="4302600" y="1979450"/>
              <a:ext cx="35350" cy="15075"/>
            </a:xfrm>
            <a:custGeom>
              <a:avLst/>
              <a:gdLst/>
              <a:ahLst/>
              <a:cxnLst/>
              <a:rect l="l" t="t" r="r" b="b"/>
              <a:pathLst>
                <a:path w="1414" h="603" extrusionOk="0">
                  <a:moveTo>
                    <a:pt x="563" y="1"/>
                  </a:moveTo>
                  <a:lnTo>
                    <a:pt x="432" y="27"/>
                  </a:lnTo>
                  <a:lnTo>
                    <a:pt x="315" y="53"/>
                  </a:lnTo>
                  <a:lnTo>
                    <a:pt x="210" y="92"/>
                  </a:lnTo>
                  <a:lnTo>
                    <a:pt x="132" y="132"/>
                  </a:lnTo>
                  <a:lnTo>
                    <a:pt x="66" y="184"/>
                  </a:lnTo>
                  <a:lnTo>
                    <a:pt x="14" y="236"/>
                  </a:lnTo>
                  <a:lnTo>
                    <a:pt x="1" y="302"/>
                  </a:lnTo>
                  <a:lnTo>
                    <a:pt x="14" y="354"/>
                  </a:lnTo>
                  <a:lnTo>
                    <a:pt x="66" y="419"/>
                  </a:lnTo>
                  <a:lnTo>
                    <a:pt x="132" y="472"/>
                  </a:lnTo>
                  <a:lnTo>
                    <a:pt x="210" y="511"/>
                  </a:lnTo>
                  <a:lnTo>
                    <a:pt x="315" y="550"/>
                  </a:lnTo>
                  <a:lnTo>
                    <a:pt x="432" y="576"/>
                  </a:lnTo>
                  <a:lnTo>
                    <a:pt x="563" y="589"/>
                  </a:lnTo>
                  <a:lnTo>
                    <a:pt x="707" y="602"/>
                  </a:lnTo>
                  <a:lnTo>
                    <a:pt x="851" y="589"/>
                  </a:lnTo>
                  <a:lnTo>
                    <a:pt x="982" y="576"/>
                  </a:lnTo>
                  <a:lnTo>
                    <a:pt x="1099" y="550"/>
                  </a:lnTo>
                  <a:lnTo>
                    <a:pt x="1204" y="511"/>
                  </a:lnTo>
                  <a:lnTo>
                    <a:pt x="1295" y="472"/>
                  </a:lnTo>
                  <a:lnTo>
                    <a:pt x="1361" y="419"/>
                  </a:lnTo>
                  <a:lnTo>
                    <a:pt x="1400" y="354"/>
                  </a:lnTo>
                  <a:lnTo>
                    <a:pt x="1413" y="302"/>
                  </a:lnTo>
                  <a:lnTo>
                    <a:pt x="1400" y="236"/>
                  </a:lnTo>
                  <a:lnTo>
                    <a:pt x="1361" y="184"/>
                  </a:lnTo>
                  <a:lnTo>
                    <a:pt x="1295" y="132"/>
                  </a:lnTo>
                  <a:lnTo>
                    <a:pt x="1204" y="92"/>
                  </a:lnTo>
                  <a:lnTo>
                    <a:pt x="1099" y="53"/>
                  </a:lnTo>
                  <a:lnTo>
                    <a:pt x="982" y="27"/>
                  </a:lnTo>
                  <a:lnTo>
                    <a:pt x="851" y="1"/>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93" name="Google Shape;1788;p38"/>
            <p:cNvSpPr/>
            <p:nvPr/>
          </p:nvSpPr>
          <p:spPr>
            <a:xfrm>
              <a:off x="4297700" y="2049750"/>
              <a:ext cx="25200" cy="19950"/>
            </a:xfrm>
            <a:custGeom>
              <a:avLst/>
              <a:gdLst/>
              <a:ahLst/>
              <a:cxnLst/>
              <a:rect l="l" t="t" r="r" b="b"/>
              <a:pathLst>
                <a:path w="1008" h="798" extrusionOk="0">
                  <a:moveTo>
                    <a:pt x="406" y="0"/>
                  </a:moveTo>
                  <a:lnTo>
                    <a:pt x="302" y="26"/>
                  </a:lnTo>
                  <a:lnTo>
                    <a:pt x="223" y="66"/>
                  </a:lnTo>
                  <a:lnTo>
                    <a:pt x="145" y="118"/>
                  </a:lnTo>
                  <a:lnTo>
                    <a:pt x="92" y="170"/>
                  </a:lnTo>
                  <a:lnTo>
                    <a:pt x="40" y="235"/>
                  </a:lnTo>
                  <a:lnTo>
                    <a:pt x="14" y="314"/>
                  </a:lnTo>
                  <a:lnTo>
                    <a:pt x="1" y="392"/>
                  </a:lnTo>
                  <a:lnTo>
                    <a:pt x="14" y="471"/>
                  </a:lnTo>
                  <a:lnTo>
                    <a:pt x="40" y="549"/>
                  </a:lnTo>
                  <a:lnTo>
                    <a:pt x="92" y="615"/>
                  </a:lnTo>
                  <a:lnTo>
                    <a:pt x="145" y="680"/>
                  </a:lnTo>
                  <a:lnTo>
                    <a:pt x="223" y="732"/>
                  </a:lnTo>
                  <a:lnTo>
                    <a:pt x="302" y="772"/>
                  </a:lnTo>
                  <a:lnTo>
                    <a:pt x="406" y="785"/>
                  </a:lnTo>
                  <a:lnTo>
                    <a:pt x="498" y="798"/>
                  </a:lnTo>
                  <a:lnTo>
                    <a:pt x="602" y="785"/>
                  </a:lnTo>
                  <a:lnTo>
                    <a:pt x="694" y="772"/>
                  </a:lnTo>
                  <a:lnTo>
                    <a:pt x="785" y="732"/>
                  </a:lnTo>
                  <a:lnTo>
                    <a:pt x="864" y="680"/>
                  </a:lnTo>
                  <a:lnTo>
                    <a:pt x="916" y="615"/>
                  </a:lnTo>
                  <a:lnTo>
                    <a:pt x="968" y="549"/>
                  </a:lnTo>
                  <a:lnTo>
                    <a:pt x="995" y="471"/>
                  </a:lnTo>
                  <a:lnTo>
                    <a:pt x="1008" y="392"/>
                  </a:lnTo>
                  <a:lnTo>
                    <a:pt x="995" y="314"/>
                  </a:lnTo>
                  <a:lnTo>
                    <a:pt x="968" y="235"/>
                  </a:lnTo>
                  <a:lnTo>
                    <a:pt x="916" y="170"/>
                  </a:lnTo>
                  <a:lnTo>
                    <a:pt x="864" y="118"/>
                  </a:lnTo>
                  <a:lnTo>
                    <a:pt x="785" y="66"/>
                  </a:lnTo>
                  <a:lnTo>
                    <a:pt x="694" y="26"/>
                  </a:lnTo>
                  <a:lnTo>
                    <a:pt x="602" y="0"/>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94" name="Google Shape;1789;p38"/>
            <p:cNvSpPr/>
            <p:nvPr/>
          </p:nvSpPr>
          <p:spPr>
            <a:xfrm>
              <a:off x="4383025" y="2069675"/>
              <a:ext cx="30100" cy="30100"/>
            </a:xfrm>
            <a:custGeom>
              <a:avLst/>
              <a:gdLst/>
              <a:ahLst/>
              <a:cxnLst/>
              <a:rect l="l" t="t" r="r" b="b"/>
              <a:pathLst>
                <a:path w="1204" h="1204" extrusionOk="0">
                  <a:moveTo>
                    <a:pt x="602" y="1"/>
                  </a:moveTo>
                  <a:lnTo>
                    <a:pt x="484" y="14"/>
                  </a:lnTo>
                  <a:lnTo>
                    <a:pt x="367" y="53"/>
                  </a:lnTo>
                  <a:lnTo>
                    <a:pt x="262" y="105"/>
                  </a:lnTo>
                  <a:lnTo>
                    <a:pt x="170" y="171"/>
                  </a:lnTo>
                  <a:lnTo>
                    <a:pt x="105" y="262"/>
                  </a:lnTo>
                  <a:lnTo>
                    <a:pt x="40" y="367"/>
                  </a:lnTo>
                  <a:lnTo>
                    <a:pt x="14" y="485"/>
                  </a:lnTo>
                  <a:lnTo>
                    <a:pt x="1" y="602"/>
                  </a:lnTo>
                  <a:lnTo>
                    <a:pt x="14" y="720"/>
                  </a:lnTo>
                  <a:lnTo>
                    <a:pt x="40" y="838"/>
                  </a:lnTo>
                  <a:lnTo>
                    <a:pt x="105" y="942"/>
                  </a:lnTo>
                  <a:lnTo>
                    <a:pt x="170" y="1034"/>
                  </a:lnTo>
                  <a:lnTo>
                    <a:pt x="262" y="1099"/>
                  </a:lnTo>
                  <a:lnTo>
                    <a:pt x="367" y="1151"/>
                  </a:lnTo>
                  <a:lnTo>
                    <a:pt x="484" y="1191"/>
                  </a:lnTo>
                  <a:lnTo>
                    <a:pt x="602" y="1204"/>
                  </a:lnTo>
                  <a:lnTo>
                    <a:pt x="720" y="1191"/>
                  </a:lnTo>
                  <a:lnTo>
                    <a:pt x="837" y="1151"/>
                  </a:lnTo>
                  <a:lnTo>
                    <a:pt x="942" y="1099"/>
                  </a:lnTo>
                  <a:lnTo>
                    <a:pt x="1020" y="1034"/>
                  </a:lnTo>
                  <a:lnTo>
                    <a:pt x="1099" y="942"/>
                  </a:lnTo>
                  <a:lnTo>
                    <a:pt x="1151" y="838"/>
                  </a:lnTo>
                  <a:lnTo>
                    <a:pt x="1190" y="720"/>
                  </a:lnTo>
                  <a:lnTo>
                    <a:pt x="1203" y="602"/>
                  </a:lnTo>
                  <a:lnTo>
                    <a:pt x="1190" y="485"/>
                  </a:lnTo>
                  <a:lnTo>
                    <a:pt x="1151" y="367"/>
                  </a:lnTo>
                  <a:lnTo>
                    <a:pt x="1099" y="262"/>
                  </a:lnTo>
                  <a:lnTo>
                    <a:pt x="1020" y="171"/>
                  </a:lnTo>
                  <a:lnTo>
                    <a:pt x="942" y="105"/>
                  </a:lnTo>
                  <a:lnTo>
                    <a:pt x="837" y="53"/>
                  </a:lnTo>
                  <a:lnTo>
                    <a:pt x="720" y="14"/>
                  </a:lnTo>
                  <a:lnTo>
                    <a:pt x="602" y="1"/>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95" name="Google Shape;1790;p38"/>
            <p:cNvSpPr/>
            <p:nvPr/>
          </p:nvSpPr>
          <p:spPr>
            <a:xfrm>
              <a:off x="4267625" y="1999400"/>
              <a:ext cx="30100" cy="30100"/>
            </a:xfrm>
            <a:custGeom>
              <a:avLst/>
              <a:gdLst/>
              <a:ahLst/>
              <a:cxnLst/>
              <a:rect l="l" t="t" r="r" b="b"/>
              <a:pathLst>
                <a:path w="1204" h="1204" extrusionOk="0">
                  <a:moveTo>
                    <a:pt x="602" y="0"/>
                  </a:moveTo>
                  <a:lnTo>
                    <a:pt x="485" y="14"/>
                  </a:lnTo>
                  <a:lnTo>
                    <a:pt x="367" y="53"/>
                  </a:lnTo>
                  <a:lnTo>
                    <a:pt x="262" y="105"/>
                  </a:lnTo>
                  <a:lnTo>
                    <a:pt x="171" y="184"/>
                  </a:lnTo>
                  <a:lnTo>
                    <a:pt x="105" y="262"/>
                  </a:lnTo>
                  <a:lnTo>
                    <a:pt x="53" y="367"/>
                  </a:lnTo>
                  <a:lnTo>
                    <a:pt x="14" y="484"/>
                  </a:lnTo>
                  <a:lnTo>
                    <a:pt x="1" y="602"/>
                  </a:lnTo>
                  <a:lnTo>
                    <a:pt x="14" y="720"/>
                  </a:lnTo>
                  <a:lnTo>
                    <a:pt x="53" y="837"/>
                  </a:lnTo>
                  <a:lnTo>
                    <a:pt x="105" y="942"/>
                  </a:lnTo>
                  <a:lnTo>
                    <a:pt x="171" y="1033"/>
                  </a:lnTo>
                  <a:lnTo>
                    <a:pt x="262" y="1099"/>
                  </a:lnTo>
                  <a:lnTo>
                    <a:pt x="367" y="1164"/>
                  </a:lnTo>
                  <a:lnTo>
                    <a:pt x="485" y="1190"/>
                  </a:lnTo>
                  <a:lnTo>
                    <a:pt x="602" y="1203"/>
                  </a:lnTo>
                  <a:lnTo>
                    <a:pt x="720" y="1190"/>
                  </a:lnTo>
                  <a:lnTo>
                    <a:pt x="838" y="1164"/>
                  </a:lnTo>
                  <a:lnTo>
                    <a:pt x="942" y="1099"/>
                  </a:lnTo>
                  <a:lnTo>
                    <a:pt x="1034" y="1033"/>
                  </a:lnTo>
                  <a:lnTo>
                    <a:pt x="1099" y="942"/>
                  </a:lnTo>
                  <a:lnTo>
                    <a:pt x="1151" y="837"/>
                  </a:lnTo>
                  <a:lnTo>
                    <a:pt x="1191" y="720"/>
                  </a:lnTo>
                  <a:lnTo>
                    <a:pt x="1204" y="602"/>
                  </a:lnTo>
                  <a:lnTo>
                    <a:pt x="1191" y="484"/>
                  </a:lnTo>
                  <a:lnTo>
                    <a:pt x="1151" y="367"/>
                  </a:lnTo>
                  <a:lnTo>
                    <a:pt x="1099" y="262"/>
                  </a:lnTo>
                  <a:lnTo>
                    <a:pt x="1034" y="184"/>
                  </a:lnTo>
                  <a:lnTo>
                    <a:pt x="942" y="105"/>
                  </a:lnTo>
                  <a:lnTo>
                    <a:pt x="838" y="53"/>
                  </a:lnTo>
                  <a:lnTo>
                    <a:pt x="720" y="14"/>
                  </a:lnTo>
                  <a:lnTo>
                    <a:pt x="602" y="0"/>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96" name="Google Shape;1791;p38"/>
            <p:cNvSpPr/>
            <p:nvPr/>
          </p:nvSpPr>
          <p:spPr>
            <a:xfrm>
              <a:off x="4613800" y="2034700"/>
              <a:ext cx="35000" cy="39900"/>
            </a:xfrm>
            <a:custGeom>
              <a:avLst/>
              <a:gdLst/>
              <a:ahLst/>
              <a:cxnLst/>
              <a:rect l="l" t="t" r="r" b="b"/>
              <a:pathLst>
                <a:path w="1400" h="1596" extrusionOk="0">
                  <a:moveTo>
                    <a:pt x="629" y="1"/>
                  </a:moveTo>
                  <a:lnTo>
                    <a:pt x="563" y="14"/>
                  </a:lnTo>
                  <a:lnTo>
                    <a:pt x="419" y="53"/>
                  </a:lnTo>
                  <a:lnTo>
                    <a:pt x="302" y="131"/>
                  </a:lnTo>
                  <a:lnTo>
                    <a:pt x="197" y="236"/>
                  </a:lnTo>
                  <a:lnTo>
                    <a:pt x="119" y="354"/>
                  </a:lnTo>
                  <a:lnTo>
                    <a:pt x="53" y="484"/>
                  </a:lnTo>
                  <a:lnTo>
                    <a:pt x="14" y="641"/>
                  </a:lnTo>
                  <a:lnTo>
                    <a:pt x="1" y="798"/>
                  </a:lnTo>
                  <a:lnTo>
                    <a:pt x="14" y="955"/>
                  </a:lnTo>
                  <a:lnTo>
                    <a:pt x="53" y="1112"/>
                  </a:lnTo>
                  <a:lnTo>
                    <a:pt x="119" y="1243"/>
                  </a:lnTo>
                  <a:lnTo>
                    <a:pt x="197" y="1361"/>
                  </a:lnTo>
                  <a:lnTo>
                    <a:pt x="302" y="1465"/>
                  </a:lnTo>
                  <a:lnTo>
                    <a:pt x="419" y="1530"/>
                  </a:lnTo>
                  <a:lnTo>
                    <a:pt x="563" y="1583"/>
                  </a:lnTo>
                  <a:lnTo>
                    <a:pt x="629" y="1596"/>
                  </a:lnTo>
                  <a:lnTo>
                    <a:pt x="772" y="1596"/>
                  </a:lnTo>
                  <a:lnTo>
                    <a:pt x="838" y="1583"/>
                  </a:lnTo>
                  <a:lnTo>
                    <a:pt x="968" y="1530"/>
                  </a:lnTo>
                  <a:lnTo>
                    <a:pt x="1086" y="1465"/>
                  </a:lnTo>
                  <a:lnTo>
                    <a:pt x="1191" y="1361"/>
                  </a:lnTo>
                  <a:lnTo>
                    <a:pt x="1282" y="1243"/>
                  </a:lnTo>
                  <a:lnTo>
                    <a:pt x="1348" y="1112"/>
                  </a:lnTo>
                  <a:lnTo>
                    <a:pt x="1387" y="955"/>
                  </a:lnTo>
                  <a:lnTo>
                    <a:pt x="1400" y="798"/>
                  </a:lnTo>
                  <a:lnTo>
                    <a:pt x="1387" y="641"/>
                  </a:lnTo>
                  <a:lnTo>
                    <a:pt x="1348" y="484"/>
                  </a:lnTo>
                  <a:lnTo>
                    <a:pt x="1282" y="354"/>
                  </a:lnTo>
                  <a:lnTo>
                    <a:pt x="1191" y="236"/>
                  </a:lnTo>
                  <a:lnTo>
                    <a:pt x="1086" y="131"/>
                  </a:lnTo>
                  <a:lnTo>
                    <a:pt x="968" y="53"/>
                  </a:lnTo>
                  <a:lnTo>
                    <a:pt x="838" y="14"/>
                  </a:lnTo>
                  <a:lnTo>
                    <a:pt x="772" y="1"/>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97" name="Google Shape;1792;p38"/>
            <p:cNvSpPr/>
            <p:nvPr/>
          </p:nvSpPr>
          <p:spPr>
            <a:xfrm>
              <a:off x="4739000" y="2034700"/>
              <a:ext cx="20300" cy="30100"/>
            </a:xfrm>
            <a:custGeom>
              <a:avLst/>
              <a:gdLst/>
              <a:ahLst/>
              <a:cxnLst/>
              <a:rect l="l" t="t" r="r" b="b"/>
              <a:pathLst>
                <a:path w="812" h="1204" extrusionOk="0">
                  <a:moveTo>
                    <a:pt x="406" y="1"/>
                  </a:moveTo>
                  <a:lnTo>
                    <a:pt x="328" y="14"/>
                  </a:lnTo>
                  <a:lnTo>
                    <a:pt x="249" y="40"/>
                  </a:lnTo>
                  <a:lnTo>
                    <a:pt x="184" y="92"/>
                  </a:lnTo>
                  <a:lnTo>
                    <a:pt x="119" y="171"/>
                  </a:lnTo>
                  <a:lnTo>
                    <a:pt x="66" y="262"/>
                  </a:lnTo>
                  <a:lnTo>
                    <a:pt x="40" y="367"/>
                  </a:lnTo>
                  <a:lnTo>
                    <a:pt x="14" y="471"/>
                  </a:lnTo>
                  <a:lnTo>
                    <a:pt x="1" y="602"/>
                  </a:lnTo>
                  <a:lnTo>
                    <a:pt x="14" y="720"/>
                  </a:lnTo>
                  <a:lnTo>
                    <a:pt x="40" y="837"/>
                  </a:lnTo>
                  <a:lnTo>
                    <a:pt x="66" y="929"/>
                  </a:lnTo>
                  <a:lnTo>
                    <a:pt x="119" y="1021"/>
                  </a:lnTo>
                  <a:lnTo>
                    <a:pt x="184" y="1099"/>
                  </a:lnTo>
                  <a:lnTo>
                    <a:pt x="249" y="1151"/>
                  </a:lnTo>
                  <a:lnTo>
                    <a:pt x="328" y="1191"/>
                  </a:lnTo>
                  <a:lnTo>
                    <a:pt x="406" y="1204"/>
                  </a:lnTo>
                  <a:lnTo>
                    <a:pt x="485" y="1191"/>
                  </a:lnTo>
                  <a:lnTo>
                    <a:pt x="563" y="1151"/>
                  </a:lnTo>
                  <a:lnTo>
                    <a:pt x="628" y="1099"/>
                  </a:lnTo>
                  <a:lnTo>
                    <a:pt x="694" y="1021"/>
                  </a:lnTo>
                  <a:lnTo>
                    <a:pt x="733" y="929"/>
                  </a:lnTo>
                  <a:lnTo>
                    <a:pt x="772" y="837"/>
                  </a:lnTo>
                  <a:lnTo>
                    <a:pt x="798" y="720"/>
                  </a:lnTo>
                  <a:lnTo>
                    <a:pt x="812" y="602"/>
                  </a:lnTo>
                  <a:lnTo>
                    <a:pt x="798" y="471"/>
                  </a:lnTo>
                  <a:lnTo>
                    <a:pt x="772" y="367"/>
                  </a:lnTo>
                  <a:lnTo>
                    <a:pt x="733" y="262"/>
                  </a:lnTo>
                  <a:lnTo>
                    <a:pt x="694" y="171"/>
                  </a:lnTo>
                  <a:lnTo>
                    <a:pt x="628" y="92"/>
                  </a:lnTo>
                  <a:lnTo>
                    <a:pt x="563" y="40"/>
                  </a:lnTo>
                  <a:lnTo>
                    <a:pt x="485" y="14"/>
                  </a:lnTo>
                  <a:lnTo>
                    <a:pt x="406" y="1"/>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98" name="Google Shape;1793;p38"/>
            <p:cNvSpPr/>
            <p:nvPr/>
          </p:nvSpPr>
          <p:spPr>
            <a:xfrm>
              <a:off x="4683775" y="2089625"/>
              <a:ext cx="25175" cy="20300"/>
            </a:xfrm>
            <a:custGeom>
              <a:avLst/>
              <a:gdLst/>
              <a:ahLst/>
              <a:cxnLst/>
              <a:rect l="l" t="t" r="r" b="b"/>
              <a:pathLst>
                <a:path w="1007" h="812" extrusionOk="0">
                  <a:moveTo>
                    <a:pt x="510" y="0"/>
                  </a:moveTo>
                  <a:lnTo>
                    <a:pt x="405" y="13"/>
                  </a:lnTo>
                  <a:lnTo>
                    <a:pt x="314" y="40"/>
                  </a:lnTo>
                  <a:lnTo>
                    <a:pt x="222" y="79"/>
                  </a:lnTo>
                  <a:lnTo>
                    <a:pt x="157" y="118"/>
                  </a:lnTo>
                  <a:lnTo>
                    <a:pt x="92" y="183"/>
                  </a:lnTo>
                  <a:lnTo>
                    <a:pt x="39" y="249"/>
                  </a:lnTo>
                  <a:lnTo>
                    <a:pt x="13" y="327"/>
                  </a:lnTo>
                  <a:lnTo>
                    <a:pt x="0" y="406"/>
                  </a:lnTo>
                  <a:lnTo>
                    <a:pt x="13" y="484"/>
                  </a:lnTo>
                  <a:lnTo>
                    <a:pt x="39" y="563"/>
                  </a:lnTo>
                  <a:lnTo>
                    <a:pt x="92" y="628"/>
                  </a:lnTo>
                  <a:lnTo>
                    <a:pt x="157" y="693"/>
                  </a:lnTo>
                  <a:lnTo>
                    <a:pt x="222" y="733"/>
                  </a:lnTo>
                  <a:lnTo>
                    <a:pt x="314" y="772"/>
                  </a:lnTo>
                  <a:lnTo>
                    <a:pt x="405" y="798"/>
                  </a:lnTo>
                  <a:lnTo>
                    <a:pt x="510" y="811"/>
                  </a:lnTo>
                  <a:lnTo>
                    <a:pt x="615" y="798"/>
                  </a:lnTo>
                  <a:lnTo>
                    <a:pt x="706" y="772"/>
                  </a:lnTo>
                  <a:lnTo>
                    <a:pt x="785" y="733"/>
                  </a:lnTo>
                  <a:lnTo>
                    <a:pt x="863" y="693"/>
                  </a:lnTo>
                  <a:lnTo>
                    <a:pt x="928" y="628"/>
                  </a:lnTo>
                  <a:lnTo>
                    <a:pt x="968" y="563"/>
                  </a:lnTo>
                  <a:lnTo>
                    <a:pt x="994" y="484"/>
                  </a:lnTo>
                  <a:lnTo>
                    <a:pt x="1007" y="406"/>
                  </a:lnTo>
                  <a:lnTo>
                    <a:pt x="994" y="327"/>
                  </a:lnTo>
                  <a:lnTo>
                    <a:pt x="968" y="249"/>
                  </a:lnTo>
                  <a:lnTo>
                    <a:pt x="928" y="183"/>
                  </a:lnTo>
                  <a:lnTo>
                    <a:pt x="863" y="118"/>
                  </a:lnTo>
                  <a:lnTo>
                    <a:pt x="785" y="79"/>
                  </a:lnTo>
                  <a:lnTo>
                    <a:pt x="706" y="40"/>
                  </a:lnTo>
                  <a:lnTo>
                    <a:pt x="615" y="13"/>
                  </a:lnTo>
                  <a:lnTo>
                    <a:pt x="510" y="0"/>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199" name="Google Shape;1794;p38"/>
            <p:cNvSpPr/>
            <p:nvPr/>
          </p:nvSpPr>
          <p:spPr>
            <a:xfrm>
              <a:off x="4789350" y="2109900"/>
              <a:ext cx="15050" cy="24850"/>
            </a:xfrm>
            <a:custGeom>
              <a:avLst/>
              <a:gdLst/>
              <a:ahLst/>
              <a:cxnLst/>
              <a:rect l="l" t="t" r="r" b="b"/>
              <a:pathLst>
                <a:path w="602" h="994" extrusionOk="0">
                  <a:moveTo>
                    <a:pt x="236" y="0"/>
                  </a:moveTo>
                  <a:lnTo>
                    <a:pt x="184" y="39"/>
                  </a:lnTo>
                  <a:lnTo>
                    <a:pt x="131" y="78"/>
                  </a:lnTo>
                  <a:lnTo>
                    <a:pt x="79" y="144"/>
                  </a:lnTo>
                  <a:lnTo>
                    <a:pt x="53" y="222"/>
                  </a:lnTo>
                  <a:lnTo>
                    <a:pt x="14" y="301"/>
                  </a:lnTo>
                  <a:lnTo>
                    <a:pt x="0" y="392"/>
                  </a:lnTo>
                  <a:lnTo>
                    <a:pt x="0" y="497"/>
                  </a:lnTo>
                  <a:lnTo>
                    <a:pt x="0" y="602"/>
                  </a:lnTo>
                  <a:lnTo>
                    <a:pt x="14" y="693"/>
                  </a:lnTo>
                  <a:lnTo>
                    <a:pt x="53" y="785"/>
                  </a:lnTo>
                  <a:lnTo>
                    <a:pt x="79" y="850"/>
                  </a:lnTo>
                  <a:lnTo>
                    <a:pt x="131" y="915"/>
                  </a:lnTo>
                  <a:lnTo>
                    <a:pt x="184" y="955"/>
                  </a:lnTo>
                  <a:lnTo>
                    <a:pt x="236" y="994"/>
                  </a:lnTo>
                  <a:lnTo>
                    <a:pt x="354" y="994"/>
                  </a:lnTo>
                  <a:lnTo>
                    <a:pt x="419" y="955"/>
                  </a:lnTo>
                  <a:lnTo>
                    <a:pt x="471" y="915"/>
                  </a:lnTo>
                  <a:lnTo>
                    <a:pt x="510" y="850"/>
                  </a:lnTo>
                  <a:lnTo>
                    <a:pt x="550" y="785"/>
                  </a:lnTo>
                  <a:lnTo>
                    <a:pt x="576" y="693"/>
                  </a:lnTo>
                  <a:lnTo>
                    <a:pt x="589" y="602"/>
                  </a:lnTo>
                  <a:lnTo>
                    <a:pt x="602" y="497"/>
                  </a:lnTo>
                  <a:lnTo>
                    <a:pt x="589" y="392"/>
                  </a:lnTo>
                  <a:lnTo>
                    <a:pt x="576" y="301"/>
                  </a:lnTo>
                  <a:lnTo>
                    <a:pt x="550" y="222"/>
                  </a:lnTo>
                  <a:lnTo>
                    <a:pt x="510" y="144"/>
                  </a:lnTo>
                  <a:lnTo>
                    <a:pt x="471" y="78"/>
                  </a:lnTo>
                  <a:lnTo>
                    <a:pt x="419" y="39"/>
                  </a:lnTo>
                  <a:lnTo>
                    <a:pt x="354" y="0"/>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00" name="Google Shape;1795;p38"/>
            <p:cNvSpPr/>
            <p:nvPr/>
          </p:nvSpPr>
          <p:spPr>
            <a:xfrm>
              <a:off x="4698800" y="2149775"/>
              <a:ext cx="20300" cy="5250"/>
            </a:xfrm>
            <a:custGeom>
              <a:avLst/>
              <a:gdLst/>
              <a:ahLst/>
              <a:cxnLst/>
              <a:rect l="l" t="t" r="r" b="b"/>
              <a:pathLst>
                <a:path w="812" h="210" extrusionOk="0">
                  <a:moveTo>
                    <a:pt x="406" y="0"/>
                  </a:moveTo>
                  <a:lnTo>
                    <a:pt x="249" y="13"/>
                  </a:lnTo>
                  <a:lnTo>
                    <a:pt x="118" y="39"/>
                  </a:lnTo>
                  <a:lnTo>
                    <a:pt x="40" y="66"/>
                  </a:lnTo>
                  <a:lnTo>
                    <a:pt x="14" y="92"/>
                  </a:lnTo>
                  <a:lnTo>
                    <a:pt x="1" y="105"/>
                  </a:lnTo>
                  <a:lnTo>
                    <a:pt x="14" y="131"/>
                  </a:lnTo>
                  <a:lnTo>
                    <a:pt x="40" y="144"/>
                  </a:lnTo>
                  <a:lnTo>
                    <a:pt x="118" y="183"/>
                  </a:lnTo>
                  <a:lnTo>
                    <a:pt x="249" y="196"/>
                  </a:lnTo>
                  <a:lnTo>
                    <a:pt x="406" y="209"/>
                  </a:lnTo>
                  <a:lnTo>
                    <a:pt x="563" y="196"/>
                  </a:lnTo>
                  <a:lnTo>
                    <a:pt x="694" y="183"/>
                  </a:lnTo>
                  <a:lnTo>
                    <a:pt x="772" y="144"/>
                  </a:lnTo>
                  <a:lnTo>
                    <a:pt x="798" y="131"/>
                  </a:lnTo>
                  <a:lnTo>
                    <a:pt x="811" y="105"/>
                  </a:lnTo>
                  <a:lnTo>
                    <a:pt x="798" y="92"/>
                  </a:lnTo>
                  <a:lnTo>
                    <a:pt x="772" y="66"/>
                  </a:lnTo>
                  <a:lnTo>
                    <a:pt x="694" y="39"/>
                  </a:lnTo>
                  <a:lnTo>
                    <a:pt x="563" y="13"/>
                  </a:lnTo>
                  <a:lnTo>
                    <a:pt x="406" y="0"/>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01" name="Google Shape;1796;p38"/>
            <p:cNvSpPr/>
            <p:nvPr/>
          </p:nvSpPr>
          <p:spPr>
            <a:xfrm>
              <a:off x="4814200" y="2014425"/>
              <a:ext cx="30100" cy="25200"/>
            </a:xfrm>
            <a:custGeom>
              <a:avLst/>
              <a:gdLst/>
              <a:ahLst/>
              <a:cxnLst/>
              <a:rect l="l" t="t" r="r" b="b"/>
              <a:pathLst>
                <a:path w="1204" h="1008" extrusionOk="0">
                  <a:moveTo>
                    <a:pt x="602" y="1"/>
                  </a:moveTo>
                  <a:lnTo>
                    <a:pt x="484" y="14"/>
                  </a:lnTo>
                  <a:lnTo>
                    <a:pt x="379" y="40"/>
                  </a:lnTo>
                  <a:lnTo>
                    <a:pt x="275" y="92"/>
                  </a:lnTo>
                  <a:lnTo>
                    <a:pt x="183" y="145"/>
                  </a:lnTo>
                  <a:lnTo>
                    <a:pt x="105" y="223"/>
                  </a:lnTo>
                  <a:lnTo>
                    <a:pt x="53" y="315"/>
                  </a:lnTo>
                  <a:lnTo>
                    <a:pt x="13" y="406"/>
                  </a:lnTo>
                  <a:lnTo>
                    <a:pt x="0" y="511"/>
                  </a:lnTo>
                  <a:lnTo>
                    <a:pt x="13" y="602"/>
                  </a:lnTo>
                  <a:lnTo>
                    <a:pt x="53" y="694"/>
                  </a:lnTo>
                  <a:lnTo>
                    <a:pt x="105" y="785"/>
                  </a:lnTo>
                  <a:lnTo>
                    <a:pt x="183" y="864"/>
                  </a:lnTo>
                  <a:lnTo>
                    <a:pt x="275" y="916"/>
                  </a:lnTo>
                  <a:lnTo>
                    <a:pt x="379" y="969"/>
                  </a:lnTo>
                  <a:lnTo>
                    <a:pt x="484" y="995"/>
                  </a:lnTo>
                  <a:lnTo>
                    <a:pt x="602" y="1008"/>
                  </a:lnTo>
                  <a:lnTo>
                    <a:pt x="732" y="995"/>
                  </a:lnTo>
                  <a:lnTo>
                    <a:pt x="837" y="969"/>
                  </a:lnTo>
                  <a:lnTo>
                    <a:pt x="942" y="916"/>
                  </a:lnTo>
                  <a:lnTo>
                    <a:pt x="1033" y="864"/>
                  </a:lnTo>
                  <a:lnTo>
                    <a:pt x="1112" y="785"/>
                  </a:lnTo>
                  <a:lnTo>
                    <a:pt x="1164" y="694"/>
                  </a:lnTo>
                  <a:lnTo>
                    <a:pt x="1203" y="602"/>
                  </a:lnTo>
                  <a:lnTo>
                    <a:pt x="1203" y="511"/>
                  </a:lnTo>
                  <a:lnTo>
                    <a:pt x="1203" y="406"/>
                  </a:lnTo>
                  <a:lnTo>
                    <a:pt x="1164" y="315"/>
                  </a:lnTo>
                  <a:lnTo>
                    <a:pt x="1112" y="223"/>
                  </a:lnTo>
                  <a:lnTo>
                    <a:pt x="1033" y="145"/>
                  </a:lnTo>
                  <a:lnTo>
                    <a:pt x="942" y="92"/>
                  </a:lnTo>
                  <a:lnTo>
                    <a:pt x="837" y="40"/>
                  </a:lnTo>
                  <a:lnTo>
                    <a:pt x="732" y="14"/>
                  </a:lnTo>
                  <a:lnTo>
                    <a:pt x="602" y="1"/>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02" name="Google Shape;1797;p38"/>
            <p:cNvSpPr/>
            <p:nvPr/>
          </p:nvSpPr>
          <p:spPr>
            <a:xfrm>
              <a:off x="4698800" y="1989275"/>
              <a:ext cx="15400" cy="25175"/>
            </a:xfrm>
            <a:custGeom>
              <a:avLst/>
              <a:gdLst/>
              <a:ahLst/>
              <a:cxnLst/>
              <a:rect l="l" t="t" r="r" b="b"/>
              <a:pathLst>
                <a:path w="616" h="1007" extrusionOk="0">
                  <a:moveTo>
                    <a:pt x="314" y="0"/>
                  </a:moveTo>
                  <a:lnTo>
                    <a:pt x="249" y="13"/>
                  </a:lnTo>
                  <a:lnTo>
                    <a:pt x="197" y="39"/>
                  </a:lnTo>
                  <a:lnTo>
                    <a:pt x="144" y="92"/>
                  </a:lnTo>
                  <a:lnTo>
                    <a:pt x="92" y="157"/>
                  </a:lnTo>
                  <a:lnTo>
                    <a:pt x="53" y="222"/>
                  </a:lnTo>
                  <a:lnTo>
                    <a:pt x="27" y="314"/>
                  </a:lnTo>
                  <a:lnTo>
                    <a:pt x="14" y="405"/>
                  </a:lnTo>
                  <a:lnTo>
                    <a:pt x="1" y="510"/>
                  </a:lnTo>
                  <a:lnTo>
                    <a:pt x="14" y="615"/>
                  </a:lnTo>
                  <a:lnTo>
                    <a:pt x="27" y="706"/>
                  </a:lnTo>
                  <a:lnTo>
                    <a:pt x="53" y="785"/>
                  </a:lnTo>
                  <a:lnTo>
                    <a:pt x="92" y="863"/>
                  </a:lnTo>
                  <a:lnTo>
                    <a:pt x="144" y="929"/>
                  </a:lnTo>
                  <a:lnTo>
                    <a:pt x="197" y="968"/>
                  </a:lnTo>
                  <a:lnTo>
                    <a:pt x="249" y="994"/>
                  </a:lnTo>
                  <a:lnTo>
                    <a:pt x="314" y="1007"/>
                  </a:lnTo>
                  <a:lnTo>
                    <a:pt x="367" y="994"/>
                  </a:lnTo>
                  <a:lnTo>
                    <a:pt x="419" y="968"/>
                  </a:lnTo>
                  <a:lnTo>
                    <a:pt x="471" y="929"/>
                  </a:lnTo>
                  <a:lnTo>
                    <a:pt x="524" y="863"/>
                  </a:lnTo>
                  <a:lnTo>
                    <a:pt x="563" y="785"/>
                  </a:lnTo>
                  <a:lnTo>
                    <a:pt x="589" y="706"/>
                  </a:lnTo>
                  <a:lnTo>
                    <a:pt x="602" y="615"/>
                  </a:lnTo>
                  <a:lnTo>
                    <a:pt x="615" y="510"/>
                  </a:lnTo>
                  <a:lnTo>
                    <a:pt x="602" y="405"/>
                  </a:lnTo>
                  <a:lnTo>
                    <a:pt x="589" y="314"/>
                  </a:lnTo>
                  <a:lnTo>
                    <a:pt x="563" y="222"/>
                  </a:lnTo>
                  <a:lnTo>
                    <a:pt x="524" y="157"/>
                  </a:lnTo>
                  <a:lnTo>
                    <a:pt x="471" y="92"/>
                  </a:lnTo>
                  <a:lnTo>
                    <a:pt x="419" y="39"/>
                  </a:lnTo>
                  <a:lnTo>
                    <a:pt x="367" y="13"/>
                  </a:lnTo>
                  <a:lnTo>
                    <a:pt x="314" y="0"/>
                  </a:lnTo>
                  <a:close/>
                </a:path>
              </a:pathLst>
            </a:custGeom>
            <a:solidFill>
              <a:srgbClr val="9964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03" name="Google Shape;1798;p38"/>
            <p:cNvSpPr/>
            <p:nvPr/>
          </p:nvSpPr>
          <p:spPr>
            <a:xfrm>
              <a:off x="1716250" y="3796650"/>
              <a:ext cx="1671750" cy="1513850"/>
            </a:xfrm>
            <a:custGeom>
              <a:avLst/>
              <a:gdLst/>
              <a:ahLst/>
              <a:cxnLst/>
              <a:rect l="l" t="t" r="r" b="b"/>
              <a:pathLst>
                <a:path w="66870" h="60554" extrusionOk="0">
                  <a:moveTo>
                    <a:pt x="41777" y="0"/>
                  </a:moveTo>
                  <a:lnTo>
                    <a:pt x="41516" y="13"/>
                  </a:lnTo>
                  <a:lnTo>
                    <a:pt x="41267" y="40"/>
                  </a:lnTo>
                  <a:lnTo>
                    <a:pt x="41019" y="105"/>
                  </a:lnTo>
                  <a:lnTo>
                    <a:pt x="40771" y="183"/>
                  </a:lnTo>
                  <a:lnTo>
                    <a:pt x="40548" y="301"/>
                  </a:lnTo>
                  <a:lnTo>
                    <a:pt x="40313" y="432"/>
                  </a:lnTo>
                  <a:lnTo>
                    <a:pt x="40104" y="602"/>
                  </a:lnTo>
                  <a:lnTo>
                    <a:pt x="39999" y="693"/>
                  </a:lnTo>
                  <a:lnTo>
                    <a:pt x="39908" y="798"/>
                  </a:lnTo>
                  <a:lnTo>
                    <a:pt x="39816" y="903"/>
                  </a:lnTo>
                  <a:lnTo>
                    <a:pt x="39725" y="1020"/>
                  </a:lnTo>
                  <a:lnTo>
                    <a:pt x="39633" y="1138"/>
                  </a:lnTo>
                  <a:lnTo>
                    <a:pt x="39555" y="1282"/>
                  </a:lnTo>
                  <a:lnTo>
                    <a:pt x="39476" y="1412"/>
                  </a:lnTo>
                  <a:lnTo>
                    <a:pt x="39411" y="1569"/>
                  </a:lnTo>
                  <a:lnTo>
                    <a:pt x="39136" y="2145"/>
                  </a:lnTo>
                  <a:lnTo>
                    <a:pt x="38848" y="2694"/>
                  </a:lnTo>
                  <a:lnTo>
                    <a:pt x="38535" y="3243"/>
                  </a:lnTo>
                  <a:lnTo>
                    <a:pt x="38221" y="3766"/>
                  </a:lnTo>
                  <a:lnTo>
                    <a:pt x="37881" y="4276"/>
                  </a:lnTo>
                  <a:lnTo>
                    <a:pt x="37528" y="4773"/>
                  </a:lnTo>
                  <a:lnTo>
                    <a:pt x="37162" y="5244"/>
                  </a:lnTo>
                  <a:lnTo>
                    <a:pt x="36782" y="5714"/>
                  </a:lnTo>
                  <a:lnTo>
                    <a:pt x="36390" y="6159"/>
                  </a:lnTo>
                  <a:lnTo>
                    <a:pt x="35972" y="6603"/>
                  </a:lnTo>
                  <a:lnTo>
                    <a:pt x="35553" y="7022"/>
                  </a:lnTo>
                  <a:lnTo>
                    <a:pt x="35122" y="7427"/>
                  </a:lnTo>
                  <a:lnTo>
                    <a:pt x="34677" y="7833"/>
                  </a:lnTo>
                  <a:lnTo>
                    <a:pt x="34220" y="8212"/>
                  </a:lnTo>
                  <a:lnTo>
                    <a:pt x="33749" y="8591"/>
                  </a:lnTo>
                  <a:lnTo>
                    <a:pt x="33278" y="8957"/>
                  </a:lnTo>
                  <a:lnTo>
                    <a:pt x="32794" y="9310"/>
                  </a:lnTo>
                  <a:lnTo>
                    <a:pt x="32298" y="9650"/>
                  </a:lnTo>
                  <a:lnTo>
                    <a:pt x="31788" y="9977"/>
                  </a:lnTo>
                  <a:lnTo>
                    <a:pt x="31265" y="10304"/>
                  </a:lnTo>
                  <a:lnTo>
                    <a:pt x="30742" y="10618"/>
                  </a:lnTo>
                  <a:lnTo>
                    <a:pt x="30219" y="10932"/>
                  </a:lnTo>
                  <a:lnTo>
                    <a:pt x="29682" y="11232"/>
                  </a:lnTo>
                  <a:lnTo>
                    <a:pt x="29133" y="11520"/>
                  </a:lnTo>
                  <a:lnTo>
                    <a:pt x="28584" y="11808"/>
                  </a:lnTo>
                  <a:lnTo>
                    <a:pt x="28022" y="12082"/>
                  </a:lnTo>
                  <a:lnTo>
                    <a:pt x="26884" y="12631"/>
                  </a:lnTo>
                  <a:lnTo>
                    <a:pt x="25734" y="13154"/>
                  </a:lnTo>
                  <a:lnTo>
                    <a:pt x="24570" y="13664"/>
                  </a:lnTo>
                  <a:lnTo>
                    <a:pt x="23393" y="14161"/>
                  </a:lnTo>
                  <a:lnTo>
                    <a:pt x="22203" y="14645"/>
                  </a:lnTo>
                  <a:lnTo>
                    <a:pt x="19823" y="15613"/>
                  </a:lnTo>
                  <a:lnTo>
                    <a:pt x="18634" y="16096"/>
                  </a:lnTo>
                  <a:lnTo>
                    <a:pt x="17457" y="16593"/>
                  </a:lnTo>
                  <a:lnTo>
                    <a:pt x="16280" y="17103"/>
                  </a:lnTo>
                  <a:lnTo>
                    <a:pt x="15116" y="17626"/>
                  </a:lnTo>
                  <a:lnTo>
                    <a:pt x="13979" y="18162"/>
                  </a:lnTo>
                  <a:lnTo>
                    <a:pt x="13416" y="18437"/>
                  </a:lnTo>
                  <a:lnTo>
                    <a:pt x="12854" y="18712"/>
                  </a:lnTo>
                  <a:lnTo>
                    <a:pt x="12305" y="19012"/>
                  </a:lnTo>
                  <a:lnTo>
                    <a:pt x="11756" y="19300"/>
                  </a:lnTo>
                  <a:lnTo>
                    <a:pt x="11220" y="19601"/>
                  </a:lnTo>
                  <a:lnTo>
                    <a:pt x="10684" y="19914"/>
                  </a:lnTo>
                  <a:lnTo>
                    <a:pt x="10161" y="20241"/>
                  </a:lnTo>
                  <a:lnTo>
                    <a:pt x="9651" y="20568"/>
                  </a:lnTo>
                  <a:lnTo>
                    <a:pt x="9141" y="20908"/>
                  </a:lnTo>
                  <a:lnTo>
                    <a:pt x="8644" y="21248"/>
                  </a:lnTo>
                  <a:lnTo>
                    <a:pt x="8160" y="21614"/>
                  </a:lnTo>
                  <a:lnTo>
                    <a:pt x="7689" y="21980"/>
                  </a:lnTo>
                  <a:lnTo>
                    <a:pt x="7219" y="22360"/>
                  </a:lnTo>
                  <a:lnTo>
                    <a:pt x="6761" y="22752"/>
                  </a:lnTo>
                  <a:lnTo>
                    <a:pt x="6421" y="23053"/>
                  </a:lnTo>
                  <a:lnTo>
                    <a:pt x="6081" y="23380"/>
                  </a:lnTo>
                  <a:lnTo>
                    <a:pt x="5767" y="23693"/>
                  </a:lnTo>
                  <a:lnTo>
                    <a:pt x="5440" y="24033"/>
                  </a:lnTo>
                  <a:lnTo>
                    <a:pt x="5140" y="24360"/>
                  </a:lnTo>
                  <a:lnTo>
                    <a:pt x="4839" y="24713"/>
                  </a:lnTo>
                  <a:lnTo>
                    <a:pt x="4551" y="25053"/>
                  </a:lnTo>
                  <a:lnTo>
                    <a:pt x="4264" y="25419"/>
                  </a:lnTo>
                  <a:lnTo>
                    <a:pt x="3989" y="25772"/>
                  </a:lnTo>
                  <a:lnTo>
                    <a:pt x="3727" y="26138"/>
                  </a:lnTo>
                  <a:lnTo>
                    <a:pt x="3466" y="26518"/>
                  </a:lnTo>
                  <a:lnTo>
                    <a:pt x="3217" y="26897"/>
                  </a:lnTo>
                  <a:lnTo>
                    <a:pt x="2982" y="27276"/>
                  </a:lnTo>
                  <a:lnTo>
                    <a:pt x="2760" y="27668"/>
                  </a:lnTo>
                  <a:lnTo>
                    <a:pt x="2538" y="28061"/>
                  </a:lnTo>
                  <a:lnTo>
                    <a:pt x="2328" y="28453"/>
                  </a:lnTo>
                  <a:lnTo>
                    <a:pt x="2119" y="28858"/>
                  </a:lnTo>
                  <a:lnTo>
                    <a:pt x="1923" y="29264"/>
                  </a:lnTo>
                  <a:lnTo>
                    <a:pt x="1740" y="29669"/>
                  </a:lnTo>
                  <a:lnTo>
                    <a:pt x="1570" y="30087"/>
                  </a:lnTo>
                  <a:lnTo>
                    <a:pt x="1400" y="30506"/>
                  </a:lnTo>
                  <a:lnTo>
                    <a:pt x="1243" y="30924"/>
                  </a:lnTo>
                  <a:lnTo>
                    <a:pt x="1099" y="31343"/>
                  </a:lnTo>
                  <a:lnTo>
                    <a:pt x="955" y="31774"/>
                  </a:lnTo>
                  <a:lnTo>
                    <a:pt x="825" y="32192"/>
                  </a:lnTo>
                  <a:lnTo>
                    <a:pt x="707" y="32624"/>
                  </a:lnTo>
                  <a:lnTo>
                    <a:pt x="602" y="33069"/>
                  </a:lnTo>
                  <a:lnTo>
                    <a:pt x="498" y="33500"/>
                  </a:lnTo>
                  <a:lnTo>
                    <a:pt x="406" y="33932"/>
                  </a:lnTo>
                  <a:lnTo>
                    <a:pt x="315" y="34376"/>
                  </a:lnTo>
                  <a:lnTo>
                    <a:pt x="249" y="34821"/>
                  </a:lnTo>
                  <a:lnTo>
                    <a:pt x="184" y="35252"/>
                  </a:lnTo>
                  <a:lnTo>
                    <a:pt x="132" y="35697"/>
                  </a:lnTo>
                  <a:lnTo>
                    <a:pt x="79" y="36141"/>
                  </a:lnTo>
                  <a:lnTo>
                    <a:pt x="53" y="36586"/>
                  </a:lnTo>
                  <a:lnTo>
                    <a:pt x="27" y="37030"/>
                  </a:lnTo>
                  <a:lnTo>
                    <a:pt x="14" y="37475"/>
                  </a:lnTo>
                  <a:lnTo>
                    <a:pt x="1" y="37920"/>
                  </a:lnTo>
                  <a:lnTo>
                    <a:pt x="1" y="38364"/>
                  </a:lnTo>
                  <a:lnTo>
                    <a:pt x="14" y="38809"/>
                  </a:lnTo>
                  <a:lnTo>
                    <a:pt x="40" y="39266"/>
                  </a:lnTo>
                  <a:lnTo>
                    <a:pt x="79" y="39711"/>
                  </a:lnTo>
                  <a:lnTo>
                    <a:pt x="119" y="40142"/>
                  </a:lnTo>
                  <a:lnTo>
                    <a:pt x="171" y="40587"/>
                  </a:lnTo>
                  <a:lnTo>
                    <a:pt x="236" y="41032"/>
                  </a:lnTo>
                  <a:lnTo>
                    <a:pt x="302" y="41476"/>
                  </a:lnTo>
                  <a:lnTo>
                    <a:pt x="393" y="41908"/>
                  </a:lnTo>
                  <a:lnTo>
                    <a:pt x="485" y="42352"/>
                  </a:lnTo>
                  <a:lnTo>
                    <a:pt x="589" y="42784"/>
                  </a:lnTo>
                  <a:lnTo>
                    <a:pt x="694" y="43215"/>
                  </a:lnTo>
                  <a:lnTo>
                    <a:pt x="825" y="43647"/>
                  </a:lnTo>
                  <a:lnTo>
                    <a:pt x="955" y="44065"/>
                  </a:lnTo>
                  <a:lnTo>
                    <a:pt x="1099" y="44497"/>
                  </a:lnTo>
                  <a:lnTo>
                    <a:pt x="1243" y="44915"/>
                  </a:lnTo>
                  <a:lnTo>
                    <a:pt x="1413" y="45333"/>
                  </a:lnTo>
                  <a:lnTo>
                    <a:pt x="1583" y="45752"/>
                  </a:lnTo>
                  <a:lnTo>
                    <a:pt x="1766" y="46157"/>
                  </a:lnTo>
                  <a:lnTo>
                    <a:pt x="1962" y="46563"/>
                  </a:lnTo>
                  <a:lnTo>
                    <a:pt x="2171" y="46968"/>
                  </a:lnTo>
                  <a:lnTo>
                    <a:pt x="2381" y="47373"/>
                  </a:lnTo>
                  <a:lnTo>
                    <a:pt x="2616" y="47766"/>
                  </a:lnTo>
                  <a:lnTo>
                    <a:pt x="2851" y="48158"/>
                  </a:lnTo>
                  <a:lnTo>
                    <a:pt x="3100" y="48537"/>
                  </a:lnTo>
                  <a:lnTo>
                    <a:pt x="3348" y="48929"/>
                  </a:lnTo>
                  <a:lnTo>
                    <a:pt x="3636" y="49322"/>
                  </a:lnTo>
                  <a:lnTo>
                    <a:pt x="3937" y="49714"/>
                  </a:lnTo>
                  <a:lnTo>
                    <a:pt x="4250" y="50093"/>
                  </a:lnTo>
                  <a:lnTo>
                    <a:pt x="4564" y="50472"/>
                  </a:lnTo>
                  <a:lnTo>
                    <a:pt x="4891" y="50838"/>
                  </a:lnTo>
                  <a:lnTo>
                    <a:pt x="5231" y="51191"/>
                  </a:lnTo>
                  <a:lnTo>
                    <a:pt x="5584" y="51531"/>
                  </a:lnTo>
                  <a:lnTo>
                    <a:pt x="5937" y="51871"/>
                  </a:lnTo>
                  <a:lnTo>
                    <a:pt x="6303" y="52198"/>
                  </a:lnTo>
                  <a:lnTo>
                    <a:pt x="6669" y="52512"/>
                  </a:lnTo>
                  <a:lnTo>
                    <a:pt x="7049" y="52813"/>
                  </a:lnTo>
                  <a:lnTo>
                    <a:pt x="7441" y="53113"/>
                  </a:lnTo>
                  <a:lnTo>
                    <a:pt x="7833" y="53414"/>
                  </a:lnTo>
                  <a:lnTo>
                    <a:pt x="8238" y="53689"/>
                  </a:lnTo>
                  <a:lnTo>
                    <a:pt x="8657" y="53976"/>
                  </a:lnTo>
                  <a:lnTo>
                    <a:pt x="9075" y="54238"/>
                  </a:lnTo>
                  <a:lnTo>
                    <a:pt x="9494" y="54499"/>
                  </a:lnTo>
                  <a:lnTo>
                    <a:pt x="9925" y="54748"/>
                  </a:lnTo>
                  <a:lnTo>
                    <a:pt x="10357" y="54996"/>
                  </a:lnTo>
                  <a:lnTo>
                    <a:pt x="10801" y="55232"/>
                  </a:lnTo>
                  <a:lnTo>
                    <a:pt x="11259" y="55454"/>
                  </a:lnTo>
                  <a:lnTo>
                    <a:pt x="11704" y="55676"/>
                  </a:lnTo>
                  <a:lnTo>
                    <a:pt x="12161" y="55899"/>
                  </a:lnTo>
                  <a:lnTo>
                    <a:pt x="12632" y="56108"/>
                  </a:lnTo>
                  <a:lnTo>
                    <a:pt x="13103" y="56304"/>
                  </a:lnTo>
                  <a:lnTo>
                    <a:pt x="13573" y="56500"/>
                  </a:lnTo>
                  <a:lnTo>
                    <a:pt x="14528" y="56866"/>
                  </a:lnTo>
                  <a:lnTo>
                    <a:pt x="15509" y="57219"/>
                  </a:lnTo>
                  <a:lnTo>
                    <a:pt x="16489" y="57533"/>
                  </a:lnTo>
                  <a:lnTo>
                    <a:pt x="17483" y="57834"/>
                  </a:lnTo>
                  <a:lnTo>
                    <a:pt x="18490" y="58108"/>
                  </a:lnTo>
                  <a:lnTo>
                    <a:pt x="19497" y="58357"/>
                  </a:lnTo>
                  <a:lnTo>
                    <a:pt x="20516" y="58592"/>
                  </a:lnTo>
                  <a:lnTo>
                    <a:pt x="21536" y="58814"/>
                  </a:lnTo>
                  <a:lnTo>
                    <a:pt x="22556" y="59011"/>
                  </a:lnTo>
                  <a:lnTo>
                    <a:pt x="23563" y="59181"/>
                  </a:lnTo>
                  <a:lnTo>
                    <a:pt x="24583" y="59351"/>
                  </a:lnTo>
                  <a:lnTo>
                    <a:pt x="25590" y="59494"/>
                  </a:lnTo>
                  <a:lnTo>
                    <a:pt x="26584" y="59638"/>
                  </a:lnTo>
                  <a:lnTo>
                    <a:pt x="27577" y="59756"/>
                  </a:lnTo>
                  <a:lnTo>
                    <a:pt x="28558" y="59874"/>
                  </a:lnTo>
                  <a:lnTo>
                    <a:pt x="29512" y="59965"/>
                  </a:lnTo>
                  <a:lnTo>
                    <a:pt x="30467" y="60057"/>
                  </a:lnTo>
                  <a:lnTo>
                    <a:pt x="32298" y="60214"/>
                  </a:lnTo>
                  <a:lnTo>
                    <a:pt x="33317" y="60292"/>
                  </a:lnTo>
                  <a:lnTo>
                    <a:pt x="34350" y="60357"/>
                  </a:lnTo>
                  <a:lnTo>
                    <a:pt x="35370" y="60423"/>
                  </a:lnTo>
                  <a:lnTo>
                    <a:pt x="36403" y="60462"/>
                  </a:lnTo>
                  <a:lnTo>
                    <a:pt x="37423" y="60501"/>
                  </a:lnTo>
                  <a:lnTo>
                    <a:pt x="38456" y="60527"/>
                  </a:lnTo>
                  <a:lnTo>
                    <a:pt x="39489" y="60540"/>
                  </a:lnTo>
                  <a:lnTo>
                    <a:pt x="40522" y="60554"/>
                  </a:lnTo>
                  <a:lnTo>
                    <a:pt x="41568" y="60554"/>
                  </a:lnTo>
                  <a:lnTo>
                    <a:pt x="42601" y="60527"/>
                  </a:lnTo>
                  <a:lnTo>
                    <a:pt x="43634" y="60514"/>
                  </a:lnTo>
                  <a:lnTo>
                    <a:pt x="44667" y="60475"/>
                  </a:lnTo>
                  <a:lnTo>
                    <a:pt x="45713" y="60423"/>
                  </a:lnTo>
                  <a:lnTo>
                    <a:pt x="46746" y="60370"/>
                  </a:lnTo>
                  <a:lnTo>
                    <a:pt x="47779" y="60305"/>
                  </a:lnTo>
                  <a:lnTo>
                    <a:pt x="48812" y="60227"/>
                  </a:lnTo>
                  <a:lnTo>
                    <a:pt x="49845" y="60135"/>
                  </a:lnTo>
                  <a:lnTo>
                    <a:pt x="50891" y="60030"/>
                  </a:lnTo>
                  <a:lnTo>
                    <a:pt x="51911" y="59926"/>
                  </a:lnTo>
                  <a:lnTo>
                    <a:pt x="52944" y="59808"/>
                  </a:lnTo>
                  <a:lnTo>
                    <a:pt x="53977" y="59664"/>
                  </a:lnTo>
                  <a:lnTo>
                    <a:pt x="54997" y="59521"/>
                  </a:lnTo>
                  <a:lnTo>
                    <a:pt x="56030" y="59377"/>
                  </a:lnTo>
                  <a:lnTo>
                    <a:pt x="57050" y="59207"/>
                  </a:lnTo>
                  <a:lnTo>
                    <a:pt x="58070" y="59024"/>
                  </a:lnTo>
                  <a:lnTo>
                    <a:pt x="59076" y="58841"/>
                  </a:lnTo>
                  <a:lnTo>
                    <a:pt x="60096" y="58631"/>
                  </a:lnTo>
                  <a:lnTo>
                    <a:pt x="61103" y="58422"/>
                  </a:lnTo>
                  <a:lnTo>
                    <a:pt x="62097" y="58200"/>
                  </a:lnTo>
                  <a:lnTo>
                    <a:pt x="63104" y="57965"/>
                  </a:lnTo>
                  <a:lnTo>
                    <a:pt x="64097" y="57716"/>
                  </a:lnTo>
                  <a:lnTo>
                    <a:pt x="65091" y="57455"/>
                  </a:lnTo>
                  <a:lnTo>
                    <a:pt x="65248" y="57415"/>
                  </a:lnTo>
                  <a:lnTo>
                    <a:pt x="65392" y="57363"/>
                  </a:lnTo>
                  <a:lnTo>
                    <a:pt x="65536" y="57298"/>
                  </a:lnTo>
                  <a:lnTo>
                    <a:pt x="65666" y="57232"/>
                  </a:lnTo>
                  <a:lnTo>
                    <a:pt x="65797" y="57167"/>
                  </a:lnTo>
                  <a:lnTo>
                    <a:pt x="65915" y="57088"/>
                  </a:lnTo>
                  <a:lnTo>
                    <a:pt x="66020" y="57010"/>
                  </a:lnTo>
                  <a:lnTo>
                    <a:pt x="66124" y="56932"/>
                  </a:lnTo>
                  <a:lnTo>
                    <a:pt x="66229" y="56840"/>
                  </a:lnTo>
                  <a:lnTo>
                    <a:pt x="66320" y="56749"/>
                  </a:lnTo>
                  <a:lnTo>
                    <a:pt x="66477" y="56565"/>
                  </a:lnTo>
                  <a:lnTo>
                    <a:pt x="66608" y="56356"/>
                  </a:lnTo>
                  <a:lnTo>
                    <a:pt x="66713" y="56134"/>
                  </a:lnTo>
                  <a:lnTo>
                    <a:pt x="66791" y="55899"/>
                  </a:lnTo>
                  <a:lnTo>
                    <a:pt x="66843" y="55663"/>
                  </a:lnTo>
                  <a:lnTo>
                    <a:pt x="66869" y="55428"/>
                  </a:lnTo>
                  <a:lnTo>
                    <a:pt x="66869" y="55179"/>
                  </a:lnTo>
                  <a:lnTo>
                    <a:pt x="66856" y="54931"/>
                  </a:lnTo>
                  <a:lnTo>
                    <a:pt x="66817" y="54683"/>
                  </a:lnTo>
                  <a:lnTo>
                    <a:pt x="66752" y="54434"/>
                  </a:lnTo>
                  <a:lnTo>
                    <a:pt x="66660" y="54186"/>
                  </a:lnTo>
                  <a:lnTo>
                    <a:pt x="66569" y="53950"/>
                  </a:lnTo>
                  <a:lnTo>
                    <a:pt x="66438" y="53715"/>
                  </a:lnTo>
                  <a:lnTo>
                    <a:pt x="66294" y="53493"/>
                  </a:lnTo>
                  <a:lnTo>
                    <a:pt x="66137" y="53283"/>
                  </a:lnTo>
                  <a:lnTo>
                    <a:pt x="65967" y="53087"/>
                  </a:lnTo>
                  <a:lnTo>
                    <a:pt x="65771" y="52904"/>
                  </a:lnTo>
                  <a:lnTo>
                    <a:pt x="65562" y="52734"/>
                  </a:lnTo>
                  <a:lnTo>
                    <a:pt x="65340" y="52590"/>
                  </a:lnTo>
                  <a:lnTo>
                    <a:pt x="65104" y="52460"/>
                  </a:lnTo>
                  <a:lnTo>
                    <a:pt x="64856" y="52355"/>
                  </a:lnTo>
                  <a:lnTo>
                    <a:pt x="64594" y="52277"/>
                  </a:lnTo>
                  <a:lnTo>
                    <a:pt x="64320" y="52224"/>
                  </a:lnTo>
                  <a:lnTo>
                    <a:pt x="64032" y="52185"/>
                  </a:lnTo>
                  <a:lnTo>
                    <a:pt x="63731" y="52198"/>
                  </a:lnTo>
                  <a:lnTo>
                    <a:pt x="63574" y="52211"/>
                  </a:lnTo>
                  <a:lnTo>
                    <a:pt x="63431" y="52224"/>
                  </a:lnTo>
                  <a:lnTo>
                    <a:pt x="63274" y="52264"/>
                  </a:lnTo>
                  <a:lnTo>
                    <a:pt x="63104" y="52303"/>
                  </a:lnTo>
                  <a:lnTo>
                    <a:pt x="61652" y="52669"/>
                  </a:lnTo>
                  <a:lnTo>
                    <a:pt x="60096" y="53048"/>
                  </a:lnTo>
                  <a:lnTo>
                    <a:pt x="58475" y="53401"/>
                  </a:lnTo>
                  <a:lnTo>
                    <a:pt x="56788" y="53741"/>
                  </a:lnTo>
                  <a:lnTo>
                    <a:pt x="55023" y="54068"/>
                  </a:lnTo>
                  <a:lnTo>
                    <a:pt x="54121" y="54225"/>
                  </a:lnTo>
                  <a:lnTo>
                    <a:pt x="53205" y="54369"/>
                  </a:lnTo>
                  <a:lnTo>
                    <a:pt x="52277" y="54513"/>
                  </a:lnTo>
                  <a:lnTo>
                    <a:pt x="51336" y="54643"/>
                  </a:lnTo>
                  <a:lnTo>
                    <a:pt x="50381" y="54774"/>
                  </a:lnTo>
                  <a:lnTo>
                    <a:pt x="49427" y="54905"/>
                  </a:lnTo>
                  <a:lnTo>
                    <a:pt x="48459" y="55009"/>
                  </a:lnTo>
                  <a:lnTo>
                    <a:pt x="47478" y="55114"/>
                  </a:lnTo>
                  <a:lnTo>
                    <a:pt x="46485" y="55219"/>
                  </a:lnTo>
                  <a:lnTo>
                    <a:pt x="45491" y="55310"/>
                  </a:lnTo>
                  <a:lnTo>
                    <a:pt x="44484" y="55389"/>
                  </a:lnTo>
                  <a:lnTo>
                    <a:pt x="43477" y="55454"/>
                  </a:lnTo>
                  <a:lnTo>
                    <a:pt x="42470" y="55519"/>
                  </a:lnTo>
                  <a:lnTo>
                    <a:pt x="41450" y="55572"/>
                  </a:lnTo>
                  <a:lnTo>
                    <a:pt x="40431" y="55611"/>
                  </a:lnTo>
                  <a:lnTo>
                    <a:pt x="39411" y="55637"/>
                  </a:lnTo>
                  <a:lnTo>
                    <a:pt x="38391" y="55650"/>
                  </a:lnTo>
                  <a:lnTo>
                    <a:pt x="36351" y="55650"/>
                  </a:lnTo>
                  <a:lnTo>
                    <a:pt x="35331" y="55624"/>
                  </a:lnTo>
                  <a:lnTo>
                    <a:pt x="34311" y="55598"/>
                  </a:lnTo>
                  <a:lnTo>
                    <a:pt x="33291" y="55546"/>
                  </a:lnTo>
                  <a:lnTo>
                    <a:pt x="32284" y="55480"/>
                  </a:lnTo>
                  <a:lnTo>
                    <a:pt x="31265" y="55415"/>
                  </a:lnTo>
                  <a:lnTo>
                    <a:pt x="30271" y="55323"/>
                  </a:lnTo>
                  <a:lnTo>
                    <a:pt x="29264" y="55219"/>
                  </a:lnTo>
                  <a:lnTo>
                    <a:pt x="28270" y="55101"/>
                  </a:lnTo>
                  <a:lnTo>
                    <a:pt x="27290" y="54957"/>
                  </a:lnTo>
                  <a:lnTo>
                    <a:pt x="26322" y="54800"/>
                  </a:lnTo>
                  <a:lnTo>
                    <a:pt x="25354" y="54643"/>
                  </a:lnTo>
                  <a:lnTo>
                    <a:pt x="24400" y="54447"/>
                  </a:lnTo>
                  <a:lnTo>
                    <a:pt x="23445" y="54251"/>
                  </a:lnTo>
                  <a:lnTo>
                    <a:pt x="22517" y="54029"/>
                  </a:lnTo>
                  <a:lnTo>
                    <a:pt x="21602" y="53793"/>
                  </a:lnTo>
                  <a:lnTo>
                    <a:pt x="20686" y="53532"/>
                  </a:lnTo>
                  <a:lnTo>
                    <a:pt x="19797" y="53257"/>
                  </a:lnTo>
                  <a:lnTo>
                    <a:pt x="18921" y="52957"/>
                  </a:lnTo>
                  <a:lnTo>
                    <a:pt x="18058" y="52643"/>
                  </a:lnTo>
                  <a:lnTo>
                    <a:pt x="17208" y="52303"/>
                  </a:lnTo>
                  <a:lnTo>
                    <a:pt x="16385" y="51950"/>
                  </a:lnTo>
                  <a:lnTo>
                    <a:pt x="15574" y="51571"/>
                  </a:lnTo>
                  <a:lnTo>
                    <a:pt x="14776" y="51165"/>
                  </a:lnTo>
                  <a:lnTo>
                    <a:pt x="14005" y="50747"/>
                  </a:lnTo>
                  <a:lnTo>
                    <a:pt x="13260" y="50302"/>
                  </a:lnTo>
                  <a:lnTo>
                    <a:pt x="12527" y="49845"/>
                  </a:lnTo>
                  <a:lnTo>
                    <a:pt x="12174" y="49596"/>
                  </a:lnTo>
                  <a:lnTo>
                    <a:pt x="11821" y="49361"/>
                  </a:lnTo>
                  <a:lnTo>
                    <a:pt x="11468" y="49099"/>
                  </a:lnTo>
                  <a:lnTo>
                    <a:pt x="11128" y="48838"/>
                  </a:lnTo>
                  <a:lnTo>
                    <a:pt x="10801" y="48576"/>
                  </a:lnTo>
                  <a:lnTo>
                    <a:pt x="10474" y="48315"/>
                  </a:lnTo>
                  <a:lnTo>
                    <a:pt x="10148" y="48027"/>
                  </a:lnTo>
                  <a:lnTo>
                    <a:pt x="9834" y="47752"/>
                  </a:lnTo>
                  <a:lnTo>
                    <a:pt x="9533" y="47465"/>
                  </a:lnTo>
                  <a:lnTo>
                    <a:pt x="9232" y="47164"/>
                  </a:lnTo>
                  <a:lnTo>
                    <a:pt x="8931" y="46863"/>
                  </a:lnTo>
                  <a:lnTo>
                    <a:pt x="8644" y="46563"/>
                  </a:lnTo>
                  <a:lnTo>
                    <a:pt x="8369" y="46249"/>
                  </a:lnTo>
                  <a:lnTo>
                    <a:pt x="8095" y="45922"/>
                  </a:lnTo>
                  <a:lnTo>
                    <a:pt x="7820" y="45595"/>
                  </a:lnTo>
                  <a:lnTo>
                    <a:pt x="7559" y="45268"/>
                  </a:lnTo>
                  <a:lnTo>
                    <a:pt x="7310" y="44928"/>
                  </a:lnTo>
                  <a:lnTo>
                    <a:pt x="7062" y="44588"/>
                  </a:lnTo>
                  <a:lnTo>
                    <a:pt x="6696" y="44026"/>
                  </a:lnTo>
                  <a:lnTo>
                    <a:pt x="6356" y="43477"/>
                  </a:lnTo>
                  <a:lnTo>
                    <a:pt x="6055" y="42928"/>
                  </a:lnTo>
                  <a:lnTo>
                    <a:pt x="5793" y="42378"/>
                  </a:lnTo>
                  <a:lnTo>
                    <a:pt x="5558" y="41842"/>
                  </a:lnTo>
                  <a:lnTo>
                    <a:pt x="5349" y="41306"/>
                  </a:lnTo>
                  <a:lnTo>
                    <a:pt x="5179" y="40770"/>
                  </a:lnTo>
                  <a:lnTo>
                    <a:pt x="5035" y="40247"/>
                  </a:lnTo>
                  <a:lnTo>
                    <a:pt x="4930" y="39724"/>
                  </a:lnTo>
                  <a:lnTo>
                    <a:pt x="4839" y="39201"/>
                  </a:lnTo>
                  <a:lnTo>
                    <a:pt x="4787" y="38691"/>
                  </a:lnTo>
                  <a:lnTo>
                    <a:pt x="4760" y="38181"/>
                  </a:lnTo>
                  <a:lnTo>
                    <a:pt x="4760" y="37671"/>
                  </a:lnTo>
                  <a:lnTo>
                    <a:pt x="4787" y="37174"/>
                  </a:lnTo>
                  <a:lnTo>
                    <a:pt x="4839" y="36677"/>
                  </a:lnTo>
                  <a:lnTo>
                    <a:pt x="4917" y="36181"/>
                  </a:lnTo>
                  <a:lnTo>
                    <a:pt x="5022" y="35697"/>
                  </a:lnTo>
                  <a:lnTo>
                    <a:pt x="5140" y="35213"/>
                  </a:lnTo>
                  <a:lnTo>
                    <a:pt x="5283" y="34729"/>
                  </a:lnTo>
                  <a:lnTo>
                    <a:pt x="5453" y="34258"/>
                  </a:lnTo>
                  <a:lnTo>
                    <a:pt x="5636" y="33788"/>
                  </a:lnTo>
                  <a:lnTo>
                    <a:pt x="5846" y="33330"/>
                  </a:lnTo>
                  <a:lnTo>
                    <a:pt x="6081" y="32872"/>
                  </a:lnTo>
                  <a:lnTo>
                    <a:pt x="6329" y="32428"/>
                  </a:lnTo>
                  <a:lnTo>
                    <a:pt x="6591" y="31970"/>
                  </a:lnTo>
                  <a:lnTo>
                    <a:pt x="6879" y="31539"/>
                  </a:lnTo>
                  <a:lnTo>
                    <a:pt x="7179" y="31107"/>
                  </a:lnTo>
                  <a:lnTo>
                    <a:pt x="7493" y="30676"/>
                  </a:lnTo>
                  <a:lnTo>
                    <a:pt x="7820" y="30244"/>
                  </a:lnTo>
                  <a:lnTo>
                    <a:pt x="8173" y="29826"/>
                  </a:lnTo>
                  <a:lnTo>
                    <a:pt x="8526" y="29420"/>
                  </a:lnTo>
                  <a:lnTo>
                    <a:pt x="8905" y="29015"/>
                  </a:lnTo>
                  <a:lnTo>
                    <a:pt x="9285" y="28610"/>
                  </a:lnTo>
                  <a:lnTo>
                    <a:pt x="9690" y="28217"/>
                  </a:lnTo>
                  <a:lnTo>
                    <a:pt x="10095" y="27838"/>
                  </a:lnTo>
                  <a:lnTo>
                    <a:pt x="10514" y="27446"/>
                  </a:lnTo>
                  <a:lnTo>
                    <a:pt x="10945" y="27080"/>
                  </a:lnTo>
                  <a:lnTo>
                    <a:pt x="11377" y="26714"/>
                  </a:lnTo>
                  <a:lnTo>
                    <a:pt x="11821" y="26348"/>
                  </a:lnTo>
                  <a:lnTo>
                    <a:pt x="12279" y="25995"/>
                  </a:lnTo>
                  <a:lnTo>
                    <a:pt x="12736" y="25642"/>
                  </a:lnTo>
                  <a:lnTo>
                    <a:pt x="13207" y="25302"/>
                  </a:lnTo>
                  <a:lnTo>
                    <a:pt x="13678" y="24975"/>
                  </a:lnTo>
                  <a:lnTo>
                    <a:pt x="14149" y="24648"/>
                  </a:lnTo>
                  <a:lnTo>
                    <a:pt x="15103" y="24007"/>
                  </a:lnTo>
                  <a:lnTo>
                    <a:pt x="16084" y="23406"/>
                  </a:lnTo>
                  <a:lnTo>
                    <a:pt x="17051" y="22830"/>
                  </a:lnTo>
                  <a:lnTo>
                    <a:pt x="18032" y="22281"/>
                  </a:lnTo>
                  <a:lnTo>
                    <a:pt x="19000" y="21771"/>
                  </a:lnTo>
                  <a:lnTo>
                    <a:pt x="19941" y="21287"/>
                  </a:lnTo>
                  <a:lnTo>
                    <a:pt x="20883" y="20830"/>
                  </a:lnTo>
                  <a:lnTo>
                    <a:pt x="21785" y="20411"/>
                  </a:lnTo>
                  <a:lnTo>
                    <a:pt x="22661" y="20032"/>
                  </a:lnTo>
                  <a:lnTo>
                    <a:pt x="23511" y="19679"/>
                  </a:lnTo>
                  <a:lnTo>
                    <a:pt x="25093" y="19025"/>
                  </a:lnTo>
                  <a:lnTo>
                    <a:pt x="26688" y="18372"/>
                  </a:lnTo>
                  <a:lnTo>
                    <a:pt x="28257" y="17692"/>
                  </a:lnTo>
                  <a:lnTo>
                    <a:pt x="29029" y="17352"/>
                  </a:lnTo>
                  <a:lnTo>
                    <a:pt x="29800" y="16999"/>
                  </a:lnTo>
                  <a:lnTo>
                    <a:pt x="30559" y="16632"/>
                  </a:lnTo>
                  <a:lnTo>
                    <a:pt x="31317" y="16266"/>
                  </a:lnTo>
                  <a:lnTo>
                    <a:pt x="32075" y="15887"/>
                  </a:lnTo>
                  <a:lnTo>
                    <a:pt x="32808" y="15495"/>
                  </a:lnTo>
                  <a:lnTo>
                    <a:pt x="33540" y="15090"/>
                  </a:lnTo>
                  <a:lnTo>
                    <a:pt x="34259" y="14671"/>
                  </a:lnTo>
                  <a:lnTo>
                    <a:pt x="34965" y="14240"/>
                  </a:lnTo>
                  <a:lnTo>
                    <a:pt x="35658" y="13795"/>
                  </a:lnTo>
                  <a:lnTo>
                    <a:pt x="36338" y="13337"/>
                  </a:lnTo>
                  <a:lnTo>
                    <a:pt x="37005" y="12854"/>
                  </a:lnTo>
                  <a:lnTo>
                    <a:pt x="37659" y="12370"/>
                  </a:lnTo>
                  <a:lnTo>
                    <a:pt x="38286" y="11847"/>
                  </a:lnTo>
                  <a:lnTo>
                    <a:pt x="38914" y="11324"/>
                  </a:lnTo>
                  <a:lnTo>
                    <a:pt x="39515" y="10762"/>
                  </a:lnTo>
                  <a:lnTo>
                    <a:pt x="40104" y="10186"/>
                  </a:lnTo>
                  <a:lnTo>
                    <a:pt x="40666" y="9585"/>
                  </a:lnTo>
                  <a:lnTo>
                    <a:pt x="41215" y="8970"/>
                  </a:lnTo>
                  <a:lnTo>
                    <a:pt x="41477" y="8643"/>
                  </a:lnTo>
                  <a:lnTo>
                    <a:pt x="41738" y="8329"/>
                  </a:lnTo>
                  <a:lnTo>
                    <a:pt x="42000" y="7989"/>
                  </a:lnTo>
                  <a:lnTo>
                    <a:pt x="42248" y="7650"/>
                  </a:lnTo>
                  <a:lnTo>
                    <a:pt x="42483" y="7310"/>
                  </a:lnTo>
                  <a:lnTo>
                    <a:pt x="42732" y="6957"/>
                  </a:lnTo>
                  <a:lnTo>
                    <a:pt x="42954" y="6590"/>
                  </a:lnTo>
                  <a:lnTo>
                    <a:pt x="43190" y="6224"/>
                  </a:lnTo>
                  <a:lnTo>
                    <a:pt x="43412" y="5858"/>
                  </a:lnTo>
                  <a:lnTo>
                    <a:pt x="43621" y="5479"/>
                  </a:lnTo>
                  <a:lnTo>
                    <a:pt x="43830" y="5087"/>
                  </a:lnTo>
                  <a:lnTo>
                    <a:pt x="44039" y="4694"/>
                  </a:lnTo>
                  <a:lnTo>
                    <a:pt x="44236" y="4289"/>
                  </a:lnTo>
                  <a:lnTo>
                    <a:pt x="44419" y="3884"/>
                  </a:lnTo>
                  <a:lnTo>
                    <a:pt x="44484" y="3727"/>
                  </a:lnTo>
                  <a:lnTo>
                    <a:pt x="44536" y="3583"/>
                  </a:lnTo>
                  <a:lnTo>
                    <a:pt x="44589" y="3426"/>
                  </a:lnTo>
                  <a:lnTo>
                    <a:pt x="44628" y="3282"/>
                  </a:lnTo>
                  <a:lnTo>
                    <a:pt x="44654" y="3138"/>
                  </a:lnTo>
                  <a:lnTo>
                    <a:pt x="44667" y="2995"/>
                  </a:lnTo>
                  <a:lnTo>
                    <a:pt x="44693" y="2707"/>
                  </a:lnTo>
                  <a:lnTo>
                    <a:pt x="44680" y="2445"/>
                  </a:lnTo>
                  <a:lnTo>
                    <a:pt x="44628" y="2184"/>
                  </a:lnTo>
                  <a:lnTo>
                    <a:pt x="44562" y="1935"/>
                  </a:lnTo>
                  <a:lnTo>
                    <a:pt x="44471" y="1687"/>
                  </a:lnTo>
                  <a:lnTo>
                    <a:pt x="44340" y="1465"/>
                  </a:lnTo>
                  <a:lnTo>
                    <a:pt x="44209" y="1256"/>
                  </a:lnTo>
                  <a:lnTo>
                    <a:pt x="44053" y="1046"/>
                  </a:lnTo>
                  <a:lnTo>
                    <a:pt x="43869" y="863"/>
                  </a:lnTo>
                  <a:lnTo>
                    <a:pt x="43673" y="693"/>
                  </a:lnTo>
                  <a:lnTo>
                    <a:pt x="43464" y="536"/>
                  </a:lnTo>
                  <a:lnTo>
                    <a:pt x="43242" y="406"/>
                  </a:lnTo>
                  <a:lnTo>
                    <a:pt x="43020" y="288"/>
                  </a:lnTo>
                  <a:lnTo>
                    <a:pt x="42771" y="183"/>
                  </a:lnTo>
                  <a:lnTo>
                    <a:pt x="42536" y="105"/>
                  </a:lnTo>
                  <a:lnTo>
                    <a:pt x="42287" y="53"/>
                  </a:lnTo>
                  <a:lnTo>
                    <a:pt x="42026" y="13"/>
                  </a:lnTo>
                  <a:lnTo>
                    <a:pt x="41777"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04" name="Google Shape;1799;p38"/>
            <p:cNvSpPr/>
            <p:nvPr/>
          </p:nvSpPr>
          <p:spPr>
            <a:xfrm>
              <a:off x="2007850" y="2780675"/>
              <a:ext cx="1559925" cy="2232025"/>
            </a:xfrm>
            <a:custGeom>
              <a:avLst/>
              <a:gdLst/>
              <a:ahLst/>
              <a:cxnLst/>
              <a:rect l="l" t="t" r="r" b="b"/>
              <a:pathLst>
                <a:path w="62397" h="89281" extrusionOk="0">
                  <a:moveTo>
                    <a:pt x="34245" y="0"/>
                  </a:moveTo>
                  <a:lnTo>
                    <a:pt x="33670" y="13"/>
                  </a:lnTo>
                  <a:lnTo>
                    <a:pt x="33095" y="39"/>
                  </a:lnTo>
                  <a:lnTo>
                    <a:pt x="32519" y="92"/>
                  </a:lnTo>
                  <a:lnTo>
                    <a:pt x="31944" y="170"/>
                  </a:lnTo>
                  <a:lnTo>
                    <a:pt x="31369" y="262"/>
                  </a:lnTo>
                  <a:lnTo>
                    <a:pt x="30793" y="379"/>
                  </a:lnTo>
                  <a:lnTo>
                    <a:pt x="30231" y="510"/>
                  </a:lnTo>
                  <a:lnTo>
                    <a:pt x="29656" y="654"/>
                  </a:lnTo>
                  <a:lnTo>
                    <a:pt x="29080" y="837"/>
                  </a:lnTo>
                  <a:lnTo>
                    <a:pt x="28518" y="1020"/>
                  </a:lnTo>
                  <a:lnTo>
                    <a:pt x="27956" y="1229"/>
                  </a:lnTo>
                  <a:lnTo>
                    <a:pt x="27381" y="1465"/>
                  </a:lnTo>
                  <a:lnTo>
                    <a:pt x="26818" y="1713"/>
                  </a:lnTo>
                  <a:lnTo>
                    <a:pt x="26256" y="1988"/>
                  </a:lnTo>
                  <a:lnTo>
                    <a:pt x="25694" y="2275"/>
                  </a:lnTo>
                  <a:lnTo>
                    <a:pt x="25145" y="2589"/>
                  </a:lnTo>
                  <a:lnTo>
                    <a:pt x="24582" y="2916"/>
                  </a:lnTo>
                  <a:lnTo>
                    <a:pt x="24033" y="3256"/>
                  </a:lnTo>
                  <a:lnTo>
                    <a:pt x="23484" y="3622"/>
                  </a:lnTo>
                  <a:lnTo>
                    <a:pt x="22935" y="4014"/>
                  </a:lnTo>
                  <a:lnTo>
                    <a:pt x="22399" y="4420"/>
                  </a:lnTo>
                  <a:lnTo>
                    <a:pt x="21850" y="4851"/>
                  </a:lnTo>
                  <a:lnTo>
                    <a:pt x="21314" y="5296"/>
                  </a:lnTo>
                  <a:lnTo>
                    <a:pt x="20777" y="5754"/>
                  </a:lnTo>
                  <a:lnTo>
                    <a:pt x="20241" y="6237"/>
                  </a:lnTo>
                  <a:lnTo>
                    <a:pt x="19718" y="6734"/>
                  </a:lnTo>
                  <a:lnTo>
                    <a:pt x="19195" y="7257"/>
                  </a:lnTo>
                  <a:lnTo>
                    <a:pt x="18672" y="7793"/>
                  </a:lnTo>
                  <a:lnTo>
                    <a:pt x="18162" y="8356"/>
                  </a:lnTo>
                  <a:lnTo>
                    <a:pt x="17652" y="8931"/>
                  </a:lnTo>
                  <a:lnTo>
                    <a:pt x="17142" y="9519"/>
                  </a:lnTo>
                  <a:lnTo>
                    <a:pt x="16646" y="10134"/>
                  </a:lnTo>
                  <a:lnTo>
                    <a:pt x="16149" y="10775"/>
                  </a:lnTo>
                  <a:lnTo>
                    <a:pt x="15599" y="11494"/>
                  </a:lnTo>
                  <a:lnTo>
                    <a:pt x="15063" y="12213"/>
                  </a:lnTo>
                  <a:lnTo>
                    <a:pt x="14540" y="12945"/>
                  </a:lnTo>
                  <a:lnTo>
                    <a:pt x="14030" y="13690"/>
                  </a:lnTo>
                  <a:lnTo>
                    <a:pt x="13520" y="14449"/>
                  </a:lnTo>
                  <a:lnTo>
                    <a:pt x="13024" y="15220"/>
                  </a:lnTo>
                  <a:lnTo>
                    <a:pt x="12540" y="15992"/>
                  </a:lnTo>
                  <a:lnTo>
                    <a:pt x="12056" y="16776"/>
                  </a:lnTo>
                  <a:lnTo>
                    <a:pt x="11585" y="17561"/>
                  </a:lnTo>
                  <a:lnTo>
                    <a:pt x="11128" y="18358"/>
                  </a:lnTo>
                  <a:lnTo>
                    <a:pt x="10670" y="19169"/>
                  </a:lnTo>
                  <a:lnTo>
                    <a:pt x="10225" y="19993"/>
                  </a:lnTo>
                  <a:lnTo>
                    <a:pt x="9794" y="20817"/>
                  </a:lnTo>
                  <a:lnTo>
                    <a:pt x="9375" y="21640"/>
                  </a:lnTo>
                  <a:lnTo>
                    <a:pt x="8957" y="22477"/>
                  </a:lnTo>
                  <a:lnTo>
                    <a:pt x="8552" y="23327"/>
                  </a:lnTo>
                  <a:lnTo>
                    <a:pt x="8146" y="24177"/>
                  </a:lnTo>
                  <a:lnTo>
                    <a:pt x="7767" y="25040"/>
                  </a:lnTo>
                  <a:lnTo>
                    <a:pt x="7388" y="25903"/>
                  </a:lnTo>
                  <a:lnTo>
                    <a:pt x="7022" y="26779"/>
                  </a:lnTo>
                  <a:lnTo>
                    <a:pt x="6656" y="27655"/>
                  </a:lnTo>
                  <a:lnTo>
                    <a:pt x="6303" y="28531"/>
                  </a:lnTo>
                  <a:lnTo>
                    <a:pt x="5963" y="29420"/>
                  </a:lnTo>
                  <a:lnTo>
                    <a:pt x="5636" y="30310"/>
                  </a:lnTo>
                  <a:lnTo>
                    <a:pt x="5309" y="31212"/>
                  </a:lnTo>
                  <a:lnTo>
                    <a:pt x="4995" y="32114"/>
                  </a:lnTo>
                  <a:lnTo>
                    <a:pt x="4694" y="33016"/>
                  </a:lnTo>
                  <a:lnTo>
                    <a:pt x="4394" y="33918"/>
                  </a:lnTo>
                  <a:lnTo>
                    <a:pt x="4119" y="34834"/>
                  </a:lnTo>
                  <a:lnTo>
                    <a:pt x="3845" y="35749"/>
                  </a:lnTo>
                  <a:lnTo>
                    <a:pt x="3570" y="36677"/>
                  </a:lnTo>
                  <a:lnTo>
                    <a:pt x="3321" y="37593"/>
                  </a:lnTo>
                  <a:lnTo>
                    <a:pt x="3073" y="38521"/>
                  </a:lnTo>
                  <a:lnTo>
                    <a:pt x="2825" y="39449"/>
                  </a:lnTo>
                  <a:lnTo>
                    <a:pt x="2602" y="40378"/>
                  </a:lnTo>
                  <a:lnTo>
                    <a:pt x="2380" y="41306"/>
                  </a:lnTo>
                  <a:lnTo>
                    <a:pt x="2171" y="42248"/>
                  </a:lnTo>
                  <a:lnTo>
                    <a:pt x="1975" y="43176"/>
                  </a:lnTo>
                  <a:lnTo>
                    <a:pt x="1779" y="44117"/>
                  </a:lnTo>
                  <a:lnTo>
                    <a:pt x="1609" y="45059"/>
                  </a:lnTo>
                  <a:lnTo>
                    <a:pt x="1439" y="45987"/>
                  </a:lnTo>
                  <a:lnTo>
                    <a:pt x="1269" y="46929"/>
                  </a:lnTo>
                  <a:lnTo>
                    <a:pt x="1125" y="47870"/>
                  </a:lnTo>
                  <a:lnTo>
                    <a:pt x="981" y="48812"/>
                  </a:lnTo>
                  <a:lnTo>
                    <a:pt x="850" y="49753"/>
                  </a:lnTo>
                  <a:lnTo>
                    <a:pt x="719" y="50681"/>
                  </a:lnTo>
                  <a:lnTo>
                    <a:pt x="615" y="51623"/>
                  </a:lnTo>
                  <a:lnTo>
                    <a:pt x="510" y="52564"/>
                  </a:lnTo>
                  <a:lnTo>
                    <a:pt x="406" y="53493"/>
                  </a:lnTo>
                  <a:lnTo>
                    <a:pt x="327" y="54434"/>
                  </a:lnTo>
                  <a:lnTo>
                    <a:pt x="249" y="55362"/>
                  </a:lnTo>
                  <a:lnTo>
                    <a:pt x="183" y="56291"/>
                  </a:lnTo>
                  <a:lnTo>
                    <a:pt x="131" y="57219"/>
                  </a:lnTo>
                  <a:lnTo>
                    <a:pt x="92" y="58148"/>
                  </a:lnTo>
                  <a:lnTo>
                    <a:pt x="53" y="59076"/>
                  </a:lnTo>
                  <a:lnTo>
                    <a:pt x="26" y="59991"/>
                  </a:lnTo>
                  <a:lnTo>
                    <a:pt x="13" y="60907"/>
                  </a:lnTo>
                  <a:lnTo>
                    <a:pt x="0" y="61822"/>
                  </a:lnTo>
                  <a:lnTo>
                    <a:pt x="13" y="62724"/>
                  </a:lnTo>
                  <a:lnTo>
                    <a:pt x="26" y="63639"/>
                  </a:lnTo>
                  <a:lnTo>
                    <a:pt x="40" y="64542"/>
                  </a:lnTo>
                  <a:lnTo>
                    <a:pt x="79" y="65431"/>
                  </a:lnTo>
                  <a:lnTo>
                    <a:pt x="118" y="66320"/>
                  </a:lnTo>
                  <a:lnTo>
                    <a:pt x="170" y="67209"/>
                  </a:lnTo>
                  <a:lnTo>
                    <a:pt x="223" y="67824"/>
                  </a:lnTo>
                  <a:lnTo>
                    <a:pt x="275" y="68451"/>
                  </a:lnTo>
                  <a:lnTo>
                    <a:pt x="340" y="69066"/>
                  </a:lnTo>
                  <a:lnTo>
                    <a:pt x="419" y="69680"/>
                  </a:lnTo>
                  <a:lnTo>
                    <a:pt x="497" y="70295"/>
                  </a:lnTo>
                  <a:lnTo>
                    <a:pt x="602" y="70922"/>
                  </a:lnTo>
                  <a:lnTo>
                    <a:pt x="706" y="71537"/>
                  </a:lnTo>
                  <a:lnTo>
                    <a:pt x="824" y="72138"/>
                  </a:lnTo>
                  <a:lnTo>
                    <a:pt x="955" y="72753"/>
                  </a:lnTo>
                  <a:lnTo>
                    <a:pt x="1086" y="73368"/>
                  </a:lnTo>
                  <a:lnTo>
                    <a:pt x="1242" y="73969"/>
                  </a:lnTo>
                  <a:lnTo>
                    <a:pt x="1412" y="74571"/>
                  </a:lnTo>
                  <a:lnTo>
                    <a:pt x="1596" y="75159"/>
                  </a:lnTo>
                  <a:lnTo>
                    <a:pt x="1779" y="75747"/>
                  </a:lnTo>
                  <a:lnTo>
                    <a:pt x="1988" y="76336"/>
                  </a:lnTo>
                  <a:lnTo>
                    <a:pt x="2210" y="76911"/>
                  </a:lnTo>
                  <a:lnTo>
                    <a:pt x="2445" y="77486"/>
                  </a:lnTo>
                  <a:lnTo>
                    <a:pt x="2694" y="78049"/>
                  </a:lnTo>
                  <a:lnTo>
                    <a:pt x="2955" y="78611"/>
                  </a:lnTo>
                  <a:lnTo>
                    <a:pt x="3230" y="79160"/>
                  </a:lnTo>
                  <a:lnTo>
                    <a:pt x="3531" y="79696"/>
                  </a:lnTo>
                  <a:lnTo>
                    <a:pt x="3831" y="80219"/>
                  </a:lnTo>
                  <a:lnTo>
                    <a:pt x="4158" y="80742"/>
                  </a:lnTo>
                  <a:lnTo>
                    <a:pt x="4498" y="81252"/>
                  </a:lnTo>
                  <a:lnTo>
                    <a:pt x="4851" y="81762"/>
                  </a:lnTo>
                  <a:lnTo>
                    <a:pt x="5231" y="82246"/>
                  </a:lnTo>
                  <a:lnTo>
                    <a:pt x="5623" y="82717"/>
                  </a:lnTo>
                  <a:lnTo>
                    <a:pt x="6028" y="83187"/>
                  </a:lnTo>
                  <a:lnTo>
                    <a:pt x="6460" y="83645"/>
                  </a:lnTo>
                  <a:lnTo>
                    <a:pt x="6904" y="84077"/>
                  </a:lnTo>
                  <a:lnTo>
                    <a:pt x="7362" y="84508"/>
                  </a:lnTo>
                  <a:lnTo>
                    <a:pt x="7846" y="84913"/>
                  </a:lnTo>
                  <a:lnTo>
                    <a:pt x="8264" y="85253"/>
                  </a:lnTo>
                  <a:lnTo>
                    <a:pt x="8709" y="85567"/>
                  </a:lnTo>
                  <a:lnTo>
                    <a:pt x="9153" y="85868"/>
                  </a:lnTo>
                  <a:lnTo>
                    <a:pt x="9598" y="86156"/>
                  </a:lnTo>
                  <a:lnTo>
                    <a:pt x="10068" y="86430"/>
                  </a:lnTo>
                  <a:lnTo>
                    <a:pt x="10552" y="86692"/>
                  </a:lnTo>
                  <a:lnTo>
                    <a:pt x="11036" y="86927"/>
                  </a:lnTo>
                  <a:lnTo>
                    <a:pt x="11520" y="87162"/>
                  </a:lnTo>
                  <a:lnTo>
                    <a:pt x="12030" y="87372"/>
                  </a:lnTo>
                  <a:lnTo>
                    <a:pt x="12540" y="87581"/>
                  </a:lnTo>
                  <a:lnTo>
                    <a:pt x="13063" y="87764"/>
                  </a:lnTo>
                  <a:lnTo>
                    <a:pt x="13586" y="87947"/>
                  </a:lnTo>
                  <a:lnTo>
                    <a:pt x="14122" y="88104"/>
                  </a:lnTo>
                  <a:lnTo>
                    <a:pt x="14671" y="88261"/>
                  </a:lnTo>
                  <a:lnTo>
                    <a:pt x="15220" y="88391"/>
                  </a:lnTo>
                  <a:lnTo>
                    <a:pt x="15783" y="88522"/>
                  </a:lnTo>
                  <a:lnTo>
                    <a:pt x="16345" y="88640"/>
                  </a:lnTo>
                  <a:lnTo>
                    <a:pt x="16907" y="88745"/>
                  </a:lnTo>
                  <a:lnTo>
                    <a:pt x="17482" y="88836"/>
                  </a:lnTo>
                  <a:lnTo>
                    <a:pt x="18058" y="88914"/>
                  </a:lnTo>
                  <a:lnTo>
                    <a:pt x="18646" y="88993"/>
                  </a:lnTo>
                  <a:lnTo>
                    <a:pt x="19234" y="89058"/>
                  </a:lnTo>
                  <a:lnTo>
                    <a:pt x="19836" y="89111"/>
                  </a:lnTo>
                  <a:lnTo>
                    <a:pt x="20424" y="89163"/>
                  </a:lnTo>
                  <a:lnTo>
                    <a:pt x="21026" y="89202"/>
                  </a:lnTo>
                  <a:lnTo>
                    <a:pt x="21640" y="89228"/>
                  </a:lnTo>
                  <a:lnTo>
                    <a:pt x="22856" y="89268"/>
                  </a:lnTo>
                  <a:lnTo>
                    <a:pt x="24086" y="89281"/>
                  </a:lnTo>
                  <a:lnTo>
                    <a:pt x="25328" y="89268"/>
                  </a:lnTo>
                  <a:lnTo>
                    <a:pt x="26570" y="89228"/>
                  </a:lnTo>
                  <a:lnTo>
                    <a:pt x="27812" y="89163"/>
                  </a:lnTo>
                  <a:lnTo>
                    <a:pt x="29054" y="89084"/>
                  </a:lnTo>
                  <a:lnTo>
                    <a:pt x="30283" y="88993"/>
                  </a:lnTo>
                  <a:lnTo>
                    <a:pt x="31526" y="88888"/>
                  </a:lnTo>
                  <a:lnTo>
                    <a:pt x="32755" y="88784"/>
                  </a:lnTo>
                  <a:lnTo>
                    <a:pt x="35161" y="88535"/>
                  </a:lnTo>
                  <a:lnTo>
                    <a:pt x="37514" y="88287"/>
                  </a:lnTo>
                  <a:lnTo>
                    <a:pt x="39789" y="88052"/>
                  </a:lnTo>
                  <a:lnTo>
                    <a:pt x="40888" y="87947"/>
                  </a:lnTo>
                  <a:lnTo>
                    <a:pt x="41947" y="87855"/>
                  </a:lnTo>
                  <a:lnTo>
                    <a:pt x="42993" y="87777"/>
                  </a:lnTo>
                  <a:lnTo>
                    <a:pt x="43987" y="87725"/>
                  </a:lnTo>
                  <a:lnTo>
                    <a:pt x="44536" y="87685"/>
                  </a:lnTo>
                  <a:lnTo>
                    <a:pt x="45085" y="87646"/>
                  </a:lnTo>
                  <a:lnTo>
                    <a:pt x="45608" y="87594"/>
                  </a:lnTo>
                  <a:lnTo>
                    <a:pt x="46131" y="87542"/>
                  </a:lnTo>
                  <a:lnTo>
                    <a:pt x="46641" y="87476"/>
                  </a:lnTo>
                  <a:lnTo>
                    <a:pt x="47138" y="87411"/>
                  </a:lnTo>
                  <a:lnTo>
                    <a:pt x="47622" y="87332"/>
                  </a:lnTo>
                  <a:lnTo>
                    <a:pt x="48092" y="87241"/>
                  </a:lnTo>
                  <a:lnTo>
                    <a:pt x="48550" y="87149"/>
                  </a:lnTo>
                  <a:lnTo>
                    <a:pt x="49008" y="87045"/>
                  </a:lnTo>
                  <a:lnTo>
                    <a:pt x="49452" y="86927"/>
                  </a:lnTo>
                  <a:lnTo>
                    <a:pt x="49884" y="86809"/>
                  </a:lnTo>
                  <a:lnTo>
                    <a:pt x="50315" y="86679"/>
                  </a:lnTo>
                  <a:lnTo>
                    <a:pt x="50720" y="86535"/>
                  </a:lnTo>
                  <a:lnTo>
                    <a:pt x="51126" y="86391"/>
                  </a:lnTo>
                  <a:lnTo>
                    <a:pt x="51518" y="86247"/>
                  </a:lnTo>
                  <a:lnTo>
                    <a:pt x="51910" y="86077"/>
                  </a:lnTo>
                  <a:lnTo>
                    <a:pt x="52290" y="85920"/>
                  </a:lnTo>
                  <a:lnTo>
                    <a:pt x="52656" y="85737"/>
                  </a:lnTo>
                  <a:lnTo>
                    <a:pt x="53009" y="85554"/>
                  </a:lnTo>
                  <a:lnTo>
                    <a:pt x="53362" y="85358"/>
                  </a:lnTo>
                  <a:lnTo>
                    <a:pt x="53702" y="85162"/>
                  </a:lnTo>
                  <a:lnTo>
                    <a:pt x="54029" y="84953"/>
                  </a:lnTo>
                  <a:lnTo>
                    <a:pt x="54356" y="84730"/>
                  </a:lnTo>
                  <a:lnTo>
                    <a:pt x="54669" y="84508"/>
                  </a:lnTo>
                  <a:lnTo>
                    <a:pt x="54970" y="84273"/>
                  </a:lnTo>
                  <a:lnTo>
                    <a:pt x="55271" y="84037"/>
                  </a:lnTo>
                  <a:lnTo>
                    <a:pt x="55558" y="83789"/>
                  </a:lnTo>
                  <a:lnTo>
                    <a:pt x="55846" y="83527"/>
                  </a:lnTo>
                  <a:lnTo>
                    <a:pt x="56121" y="83266"/>
                  </a:lnTo>
                  <a:lnTo>
                    <a:pt x="56382" y="82991"/>
                  </a:lnTo>
                  <a:lnTo>
                    <a:pt x="56644" y="82717"/>
                  </a:lnTo>
                  <a:lnTo>
                    <a:pt x="56892" y="82429"/>
                  </a:lnTo>
                  <a:lnTo>
                    <a:pt x="57141" y="82128"/>
                  </a:lnTo>
                  <a:lnTo>
                    <a:pt x="57376" y="81828"/>
                  </a:lnTo>
                  <a:lnTo>
                    <a:pt x="57611" y="81514"/>
                  </a:lnTo>
                  <a:lnTo>
                    <a:pt x="57834" y="81187"/>
                  </a:lnTo>
                  <a:lnTo>
                    <a:pt x="58056" y="80860"/>
                  </a:lnTo>
                  <a:lnTo>
                    <a:pt x="58265" y="80520"/>
                  </a:lnTo>
                  <a:lnTo>
                    <a:pt x="58474" y="80180"/>
                  </a:lnTo>
                  <a:lnTo>
                    <a:pt x="58670" y="79827"/>
                  </a:lnTo>
                  <a:lnTo>
                    <a:pt x="58867" y="79474"/>
                  </a:lnTo>
                  <a:lnTo>
                    <a:pt x="59050" y="79095"/>
                  </a:lnTo>
                  <a:lnTo>
                    <a:pt x="59233" y="78729"/>
                  </a:lnTo>
                  <a:lnTo>
                    <a:pt x="59403" y="78336"/>
                  </a:lnTo>
                  <a:lnTo>
                    <a:pt x="59573" y="77944"/>
                  </a:lnTo>
                  <a:lnTo>
                    <a:pt x="59743" y="77552"/>
                  </a:lnTo>
                  <a:lnTo>
                    <a:pt x="59900" y="77146"/>
                  </a:lnTo>
                  <a:lnTo>
                    <a:pt x="60200" y="76297"/>
                  </a:lnTo>
                  <a:lnTo>
                    <a:pt x="60488" y="75434"/>
                  </a:lnTo>
                  <a:lnTo>
                    <a:pt x="60749" y="74531"/>
                  </a:lnTo>
                  <a:lnTo>
                    <a:pt x="60998" y="73590"/>
                  </a:lnTo>
                  <a:lnTo>
                    <a:pt x="61233" y="72622"/>
                  </a:lnTo>
                  <a:lnTo>
                    <a:pt x="61442" y="71629"/>
                  </a:lnTo>
                  <a:lnTo>
                    <a:pt x="61652" y="70596"/>
                  </a:lnTo>
                  <a:lnTo>
                    <a:pt x="61835" y="69536"/>
                  </a:lnTo>
                  <a:lnTo>
                    <a:pt x="61992" y="68608"/>
                  </a:lnTo>
                  <a:lnTo>
                    <a:pt x="62109" y="67640"/>
                  </a:lnTo>
                  <a:lnTo>
                    <a:pt x="62214" y="66647"/>
                  </a:lnTo>
                  <a:lnTo>
                    <a:pt x="62292" y="65627"/>
                  </a:lnTo>
                  <a:lnTo>
                    <a:pt x="62345" y="64594"/>
                  </a:lnTo>
                  <a:lnTo>
                    <a:pt x="62384" y="63522"/>
                  </a:lnTo>
                  <a:lnTo>
                    <a:pt x="62397" y="62436"/>
                  </a:lnTo>
                  <a:lnTo>
                    <a:pt x="62397" y="61325"/>
                  </a:lnTo>
                  <a:lnTo>
                    <a:pt x="62384" y="60200"/>
                  </a:lnTo>
                  <a:lnTo>
                    <a:pt x="62345" y="59063"/>
                  </a:lnTo>
                  <a:lnTo>
                    <a:pt x="62292" y="57899"/>
                  </a:lnTo>
                  <a:lnTo>
                    <a:pt x="62227" y="56722"/>
                  </a:lnTo>
                  <a:lnTo>
                    <a:pt x="62135" y="55532"/>
                  </a:lnTo>
                  <a:lnTo>
                    <a:pt x="62031" y="54329"/>
                  </a:lnTo>
                  <a:lnTo>
                    <a:pt x="61913" y="53127"/>
                  </a:lnTo>
                  <a:lnTo>
                    <a:pt x="61782" y="51897"/>
                  </a:lnTo>
                  <a:lnTo>
                    <a:pt x="61652" y="50668"/>
                  </a:lnTo>
                  <a:lnTo>
                    <a:pt x="61495" y="49439"/>
                  </a:lnTo>
                  <a:lnTo>
                    <a:pt x="61325" y="48197"/>
                  </a:lnTo>
                  <a:lnTo>
                    <a:pt x="61142" y="46955"/>
                  </a:lnTo>
                  <a:lnTo>
                    <a:pt x="60946" y="45700"/>
                  </a:lnTo>
                  <a:lnTo>
                    <a:pt x="60749" y="44457"/>
                  </a:lnTo>
                  <a:lnTo>
                    <a:pt x="60540" y="43215"/>
                  </a:lnTo>
                  <a:lnTo>
                    <a:pt x="60318" y="41960"/>
                  </a:lnTo>
                  <a:lnTo>
                    <a:pt x="60096" y="40718"/>
                  </a:lnTo>
                  <a:lnTo>
                    <a:pt x="59860" y="39489"/>
                  </a:lnTo>
                  <a:lnTo>
                    <a:pt x="59612" y="38260"/>
                  </a:lnTo>
                  <a:lnTo>
                    <a:pt x="59363" y="37030"/>
                  </a:lnTo>
                  <a:lnTo>
                    <a:pt x="58854" y="34611"/>
                  </a:lnTo>
                  <a:lnTo>
                    <a:pt x="58317" y="32245"/>
                  </a:lnTo>
                  <a:lnTo>
                    <a:pt x="57768" y="29930"/>
                  </a:lnTo>
                  <a:lnTo>
                    <a:pt x="57219" y="27681"/>
                  </a:lnTo>
                  <a:lnTo>
                    <a:pt x="56657" y="25524"/>
                  </a:lnTo>
                  <a:lnTo>
                    <a:pt x="56095" y="23445"/>
                  </a:lnTo>
                  <a:lnTo>
                    <a:pt x="55545" y="21483"/>
                  </a:lnTo>
                  <a:lnTo>
                    <a:pt x="55009" y="19627"/>
                  </a:lnTo>
                  <a:lnTo>
                    <a:pt x="54486" y="17888"/>
                  </a:lnTo>
                  <a:lnTo>
                    <a:pt x="53976" y="16292"/>
                  </a:lnTo>
                  <a:lnTo>
                    <a:pt x="53506" y="14854"/>
                  </a:lnTo>
                  <a:lnTo>
                    <a:pt x="53061" y="13560"/>
                  </a:lnTo>
                  <a:lnTo>
                    <a:pt x="52643" y="12448"/>
                  </a:lnTo>
                  <a:lnTo>
                    <a:pt x="52276" y="11507"/>
                  </a:lnTo>
                  <a:lnTo>
                    <a:pt x="52107" y="11115"/>
                  </a:lnTo>
                  <a:lnTo>
                    <a:pt x="51950" y="10761"/>
                  </a:lnTo>
                  <a:lnTo>
                    <a:pt x="51806" y="10474"/>
                  </a:lnTo>
                  <a:lnTo>
                    <a:pt x="51675" y="10225"/>
                  </a:lnTo>
                  <a:lnTo>
                    <a:pt x="51570" y="10029"/>
                  </a:lnTo>
                  <a:lnTo>
                    <a:pt x="51466" y="9898"/>
                  </a:lnTo>
                  <a:lnTo>
                    <a:pt x="51414" y="9846"/>
                  </a:lnTo>
                  <a:lnTo>
                    <a:pt x="51374" y="9820"/>
                  </a:lnTo>
                  <a:lnTo>
                    <a:pt x="51335" y="9794"/>
                  </a:lnTo>
                  <a:lnTo>
                    <a:pt x="51309" y="9794"/>
                  </a:lnTo>
                  <a:lnTo>
                    <a:pt x="50799" y="9166"/>
                  </a:lnTo>
                  <a:lnTo>
                    <a:pt x="50289" y="8552"/>
                  </a:lnTo>
                  <a:lnTo>
                    <a:pt x="49779" y="7963"/>
                  </a:lnTo>
                  <a:lnTo>
                    <a:pt x="49269" y="7401"/>
                  </a:lnTo>
                  <a:lnTo>
                    <a:pt x="48746" y="6852"/>
                  </a:lnTo>
                  <a:lnTo>
                    <a:pt x="48210" y="6329"/>
                  </a:lnTo>
                  <a:lnTo>
                    <a:pt x="47687" y="5832"/>
                  </a:lnTo>
                  <a:lnTo>
                    <a:pt x="47151" y="5348"/>
                  </a:lnTo>
                  <a:lnTo>
                    <a:pt x="46615" y="4877"/>
                  </a:lnTo>
                  <a:lnTo>
                    <a:pt x="46079" y="4446"/>
                  </a:lnTo>
                  <a:lnTo>
                    <a:pt x="45529" y="4028"/>
                  </a:lnTo>
                  <a:lnTo>
                    <a:pt x="44993" y="3622"/>
                  </a:lnTo>
                  <a:lnTo>
                    <a:pt x="44444" y="3256"/>
                  </a:lnTo>
                  <a:lnTo>
                    <a:pt x="43882" y="2890"/>
                  </a:lnTo>
                  <a:lnTo>
                    <a:pt x="43333" y="2563"/>
                  </a:lnTo>
                  <a:lnTo>
                    <a:pt x="42771" y="2249"/>
                  </a:lnTo>
                  <a:lnTo>
                    <a:pt x="42221" y="1948"/>
                  </a:lnTo>
                  <a:lnTo>
                    <a:pt x="41659" y="1674"/>
                  </a:lnTo>
                  <a:lnTo>
                    <a:pt x="41097" y="1425"/>
                  </a:lnTo>
                  <a:lnTo>
                    <a:pt x="40535" y="1190"/>
                  </a:lnTo>
                  <a:lnTo>
                    <a:pt x="39959" y="981"/>
                  </a:lnTo>
                  <a:lnTo>
                    <a:pt x="39397" y="798"/>
                  </a:lnTo>
                  <a:lnTo>
                    <a:pt x="38822" y="628"/>
                  </a:lnTo>
                  <a:lnTo>
                    <a:pt x="38259" y="471"/>
                  </a:lnTo>
                  <a:lnTo>
                    <a:pt x="37684" y="340"/>
                  </a:lnTo>
                  <a:lnTo>
                    <a:pt x="37109" y="236"/>
                  </a:lnTo>
                  <a:lnTo>
                    <a:pt x="36533" y="144"/>
                  </a:lnTo>
                  <a:lnTo>
                    <a:pt x="35971" y="79"/>
                  </a:lnTo>
                  <a:lnTo>
                    <a:pt x="35396" y="26"/>
                  </a:lnTo>
                  <a:lnTo>
                    <a:pt x="34821" y="0"/>
                  </a:lnTo>
                  <a:close/>
                </a:path>
              </a:pathLst>
            </a:custGeom>
            <a:solidFill>
              <a:srgbClr val="BFC0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05" name="Google Shape;1800;p38"/>
            <p:cNvSpPr/>
            <p:nvPr/>
          </p:nvSpPr>
          <p:spPr>
            <a:xfrm>
              <a:off x="2007850" y="2781000"/>
              <a:ext cx="879675" cy="2231700"/>
            </a:xfrm>
            <a:custGeom>
              <a:avLst/>
              <a:gdLst/>
              <a:ahLst/>
              <a:cxnLst/>
              <a:rect l="l" t="t" r="r" b="b"/>
              <a:pathLst>
                <a:path w="35187" h="89268" extrusionOk="0">
                  <a:moveTo>
                    <a:pt x="33945" y="0"/>
                  </a:moveTo>
                  <a:lnTo>
                    <a:pt x="33330" y="26"/>
                  </a:lnTo>
                  <a:lnTo>
                    <a:pt x="32702" y="79"/>
                  </a:lnTo>
                  <a:lnTo>
                    <a:pt x="32088" y="144"/>
                  </a:lnTo>
                  <a:lnTo>
                    <a:pt x="31460" y="236"/>
                  </a:lnTo>
                  <a:lnTo>
                    <a:pt x="30846" y="366"/>
                  </a:lnTo>
                  <a:lnTo>
                    <a:pt x="30218" y="497"/>
                  </a:lnTo>
                  <a:lnTo>
                    <a:pt x="29603" y="667"/>
                  </a:lnTo>
                  <a:lnTo>
                    <a:pt x="28989" y="863"/>
                  </a:lnTo>
                  <a:lnTo>
                    <a:pt x="28374" y="1073"/>
                  </a:lnTo>
                  <a:lnTo>
                    <a:pt x="27760" y="1308"/>
                  </a:lnTo>
                  <a:lnTo>
                    <a:pt x="27145" y="1556"/>
                  </a:lnTo>
                  <a:lnTo>
                    <a:pt x="26531" y="1844"/>
                  </a:lnTo>
                  <a:lnTo>
                    <a:pt x="25929" y="2145"/>
                  </a:lnTo>
                  <a:lnTo>
                    <a:pt x="25328" y="2472"/>
                  </a:lnTo>
                  <a:lnTo>
                    <a:pt x="24726" y="2825"/>
                  </a:lnTo>
                  <a:lnTo>
                    <a:pt x="24125" y="3191"/>
                  </a:lnTo>
                  <a:lnTo>
                    <a:pt x="23523" y="3583"/>
                  </a:lnTo>
                  <a:lnTo>
                    <a:pt x="22935" y="4001"/>
                  </a:lnTo>
                  <a:lnTo>
                    <a:pt x="22346" y="4446"/>
                  </a:lnTo>
                  <a:lnTo>
                    <a:pt x="21758" y="4904"/>
                  </a:lnTo>
                  <a:lnTo>
                    <a:pt x="21183" y="5387"/>
                  </a:lnTo>
                  <a:lnTo>
                    <a:pt x="20594" y="5897"/>
                  </a:lnTo>
                  <a:lnTo>
                    <a:pt x="20032" y="6434"/>
                  </a:lnTo>
                  <a:lnTo>
                    <a:pt x="19457" y="6983"/>
                  </a:lnTo>
                  <a:lnTo>
                    <a:pt x="18895" y="7558"/>
                  </a:lnTo>
                  <a:lnTo>
                    <a:pt x="18332" y="8159"/>
                  </a:lnTo>
                  <a:lnTo>
                    <a:pt x="17783" y="8774"/>
                  </a:lnTo>
                  <a:lnTo>
                    <a:pt x="17221" y="9415"/>
                  </a:lnTo>
                  <a:lnTo>
                    <a:pt x="16685" y="10069"/>
                  </a:lnTo>
                  <a:lnTo>
                    <a:pt x="16149" y="10762"/>
                  </a:lnTo>
                  <a:lnTo>
                    <a:pt x="15599" y="11481"/>
                  </a:lnTo>
                  <a:lnTo>
                    <a:pt x="15063" y="12200"/>
                  </a:lnTo>
                  <a:lnTo>
                    <a:pt x="14540" y="12932"/>
                  </a:lnTo>
                  <a:lnTo>
                    <a:pt x="14030" y="13677"/>
                  </a:lnTo>
                  <a:lnTo>
                    <a:pt x="13520" y="14436"/>
                  </a:lnTo>
                  <a:lnTo>
                    <a:pt x="13024" y="15207"/>
                  </a:lnTo>
                  <a:lnTo>
                    <a:pt x="12540" y="15979"/>
                  </a:lnTo>
                  <a:lnTo>
                    <a:pt x="12056" y="16763"/>
                  </a:lnTo>
                  <a:lnTo>
                    <a:pt x="11585" y="17548"/>
                  </a:lnTo>
                  <a:lnTo>
                    <a:pt x="11128" y="18345"/>
                  </a:lnTo>
                  <a:lnTo>
                    <a:pt x="10670" y="19156"/>
                  </a:lnTo>
                  <a:lnTo>
                    <a:pt x="10225" y="19980"/>
                  </a:lnTo>
                  <a:lnTo>
                    <a:pt x="9794" y="20804"/>
                  </a:lnTo>
                  <a:lnTo>
                    <a:pt x="9375" y="21627"/>
                  </a:lnTo>
                  <a:lnTo>
                    <a:pt x="8957" y="22464"/>
                  </a:lnTo>
                  <a:lnTo>
                    <a:pt x="8552" y="23314"/>
                  </a:lnTo>
                  <a:lnTo>
                    <a:pt x="8146" y="24164"/>
                  </a:lnTo>
                  <a:lnTo>
                    <a:pt x="7767" y="25027"/>
                  </a:lnTo>
                  <a:lnTo>
                    <a:pt x="7388" y="25890"/>
                  </a:lnTo>
                  <a:lnTo>
                    <a:pt x="7022" y="26766"/>
                  </a:lnTo>
                  <a:lnTo>
                    <a:pt x="6656" y="27642"/>
                  </a:lnTo>
                  <a:lnTo>
                    <a:pt x="6303" y="28518"/>
                  </a:lnTo>
                  <a:lnTo>
                    <a:pt x="5963" y="29407"/>
                  </a:lnTo>
                  <a:lnTo>
                    <a:pt x="5636" y="30297"/>
                  </a:lnTo>
                  <a:lnTo>
                    <a:pt x="5309" y="31199"/>
                  </a:lnTo>
                  <a:lnTo>
                    <a:pt x="4995" y="32101"/>
                  </a:lnTo>
                  <a:lnTo>
                    <a:pt x="4694" y="33003"/>
                  </a:lnTo>
                  <a:lnTo>
                    <a:pt x="4394" y="33905"/>
                  </a:lnTo>
                  <a:lnTo>
                    <a:pt x="4119" y="34821"/>
                  </a:lnTo>
                  <a:lnTo>
                    <a:pt x="3845" y="35736"/>
                  </a:lnTo>
                  <a:lnTo>
                    <a:pt x="3570" y="36664"/>
                  </a:lnTo>
                  <a:lnTo>
                    <a:pt x="3321" y="37580"/>
                  </a:lnTo>
                  <a:lnTo>
                    <a:pt x="3073" y="38508"/>
                  </a:lnTo>
                  <a:lnTo>
                    <a:pt x="2825" y="39436"/>
                  </a:lnTo>
                  <a:lnTo>
                    <a:pt x="2602" y="40365"/>
                  </a:lnTo>
                  <a:lnTo>
                    <a:pt x="2380" y="41293"/>
                  </a:lnTo>
                  <a:lnTo>
                    <a:pt x="2171" y="42235"/>
                  </a:lnTo>
                  <a:lnTo>
                    <a:pt x="1975" y="43163"/>
                  </a:lnTo>
                  <a:lnTo>
                    <a:pt x="1779" y="44104"/>
                  </a:lnTo>
                  <a:lnTo>
                    <a:pt x="1609" y="45046"/>
                  </a:lnTo>
                  <a:lnTo>
                    <a:pt x="1439" y="45974"/>
                  </a:lnTo>
                  <a:lnTo>
                    <a:pt x="1269" y="46916"/>
                  </a:lnTo>
                  <a:lnTo>
                    <a:pt x="1125" y="47857"/>
                  </a:lnTo>
                  <a:lnTo>
                    <a:pt x="981" y="48799"/>
                  </a:lnTo>
                  <a:lnTo>
                    <a:pt x="850" y="49740"/>
                  </a:lnTo>
                  <a:lnTo>
                    <a:pt x="719" y="50668"/>
                  </a:lnTo>
                  <a:lnTo>
                    <a:pt x="615" y="51610"/>
                  </a:lnTo>
                  <a:lnTo>
                    <a:pt x="510" y="52551"/>
                  </a:lnTo>
                  <a:lnTo>
                    <a:pt x="406" y="53480"/>
                  </a:lnTo>
                  <a:lnTo>
                    <a:pt x="327" y="54421"/>
                  </a:lnTo>
                  <a:lnTo>
                    <a:pt x="249" y="55349"/>
                  </a:lnTo>
                  <a:lnTo>
                    <a:pt x="183" y="56278"/>
                  </a:lnTo>
                  <a:lnTo>
                    <a:pt x="131" y="57206"/>
                  </a:lnTo>
                  <a:lnTo>
                    <a:pt x="92" y="58135"/>
                  </a:lnTo>
                  <a:lnTo>
                    <a:pt x="53" y="59063"/>
                  </a:lnTo>
                  <a:lnTo>
                    <a:pt x="26" y="59978"/>
                  </a:lnTo>
                  <a:lnTo>
                    <a:pt x="13" y="60894"/>
                  </a:lnTo>
                  <a:lnTo>
                    <a:pt x="0" y="61809"/>
                  </a:lnTo>
                  <a:lnTo>
                    <a:pt x="13" y="62711"/>
                  </a:lnTo>
                  <a:lnTo>
                    <a:pt x="26" y="63626"/>
                  </a:lnTo>
                  <a:lnTo>
                    <a:pt x="40" y="64529"/>
                  </a:lnTo>
                  <a:lnTo>
                    <a:pt x="79" y="65418"/>
                  </a:lnTo>
                  <a:lnTo>
                    <a:pt x="118" y="66307"/>
                  </a:lnTo>
                  <a:lnTo>
                    <a:pt x="170" y="67196"/>
                  </a:lnTo>
                  <a:lnTo>
                    <a:pt x="223" y="67811"/>
                  </a:lnTo>
                  <a:lnTo>
                    <a:pt x="275" y="68438"/>
                  </a:lnTo>
                  <a:lnTo>
                    <a:pt x="340" y="69053"/>
                  </a:lnTo>
                  <a:lnTo>
                    <a:pt x="419" y="69667"/>
                  </a:lnTo>
                  <a:lnTo>
                    <a:pt x="497" y="70282"/>
                  </a:lnTo>
                  <a:lnTo>
                    <a:pt x="602" y="70909"/>
                  </a:lnTo>
                  <a:lnTo>
                    <a:pt x="706" y="71524"/>
                  </a:lnTo>
                  <a:lnTo>
                    <a:pt x="824" y="72125"/>
                  </a:lnTo>
                  <a:lnTo>
                    <a:pt x="955" y="72740"/>
                  </a:lnTo>
                  <a:lnTo>
                    <a:pt x="1086" y="73355"/>
                  </a:lnTo>
                  <a:lnTo>
                    <a:pt x="1242" y="73956"/>
                  </a:lnTo>
                  <a:lnTo>
                    <a:pt x="1412" y="74558"/>
                  </a:lnTo>
                  <a:lnTo>
                    <a:pt x="1596" y="75146"/>
                  </a:lnTo>
                  <a:lnTo>
                    <a:pt x="1779" y="75734"/>
                  </a:lnTo>
                  <a:lnTo>
                    <a:pt x="1988" y="76323"/>
                  </a:lnTo>
                  <a:lnTo>
                    <a:pt x="2210" y="76898"/>
                  </a:lnTo>
                  <a:lnTo>
                    <a:pt x="2445" y="77473"/>
                  </a:lnTo>
                  <a:lnTo>
                    <a:pt x="2694" y="78036"/>
                  </a:lnTo>
                  <a:lnTo>
                    <a:pt x="2955" y="78598"/>
                  </a:lnTo>
                  <a:lnTo>
                    <a:pt x="3230" y="79147"/>
                  </a:lnTo>
                  <a:lnTo>
                    <a:pt x="3531" y="79683"/>
                  </a:lnTo>
                  <a:lnTo>
                    <a:pt x="3831" y="80206"/>
                  </a:lnTo>
                  <a:lnTo>
                    <a:pt x="4158" y="80729"/>
                  </a:lnTo>
                  <a:lnTo>
                    <a:pt x="4498" y="81239"/>
                  </a:lnTo>
                  <a:lnTo>
                    <a:pt x="4851" y="81749"/>
                  </a:lnTo>
                  <a:lnTo>
                    <a:pt x="5231" y="82233"/>
                  </a:lnTo>
                  <a:lnTo>
                    <a:pt x="5623" y="82704"/>
                  </a:lnTo>
                  <a:lnTo>
                    <a:pt x="6028" y="83174"/>
                  </a:lnTo>
                  <a:lnTo>
                    <a:pt x="6460" y="83632"/>
                  </a:lnTo>
                  <a:lnTo>
                    <a:pt x="6904" y="84064"/>
                  </a:lnTo>
                  <a:lnTo>
                    <a:pt x="7362" y="84495"/>
                  </a:lnTo>
                  <a:lnTo>
                    <a:pt x="7846" y="84900"/>
                  </a:lnTo>
                  <a:lnTo>
                    <a:pt x="8316" y="85266"/>
                  </a:lnTo>
                  <a:lnTo>
                    <a:pt x="8787" y="85620"/>
                  </a:lnTo>
                  <a:lnTo>
                    <a:pt x="9284" y="85946"/>
                  </a:lnTo>
                  <a:lnTo>
                    <a:pt x="9794" y="86260"/>
                  </a:lnTo>
                  <a:lnTo>
                    <a:pt x="10304" y="86548"/>
                  </a:lnTo>
                  <a:lnTo>
                    <a:pt x="10840" y="86822"/>
                  </a:lnTo>
                  <a:lnTo>
                    <a:pt x="11376" y="87084"/>
                  </a:lnTo>
                  <a:lnTo>
                    <a:pt x="11925" y="87319"/>
                  </a:lnTo>
                  <a:lnTo>
                    <a:pt x="12487" y="87542"/>
                  </a:lnTo>
                  <a:lnTo>
                    <a:pt x="13063" y="87751"/>
                  </a:lnTo>
                  <a:lnTo>
                    <a:pt x="13638" y="87947"/>
                  </a:lnTo>
                  <a:lnTo>
                    <a:pt x="14240" y="88117"/>
                  </a:lnTo>
                  <a:lnTo>
                    <a:pt x="14841" y="88287"/>
                  </a:lnTo>
                  <a:lnTo>
                    <a:pt x="15443" y="88431"/>
                  </a:lnTo>
                  <a:lnTo>
                    <a:pt x="16057" y="88562"/>
                  </a:lnTo>
                  <a:lnTo>
                    <a:pt x="16685" y="88692"/>
                  </a:lnTo>
                  <a:lnTo>
                    <a:pt x="17312" y="88797"/>
                  </a:lnTo>
                  <a:lnTo>
                    <a:pt x="17953" y="88888"/>
                  </a:lnTo>
                  <a:lnTo>
                    <a:pt x="18594" y="88980"/>
                  </a:lnTo>
                  <a:lnTo>
                    <a:pt x="19234" y="89045"/>
                  </a:lnTo>
                  <a:lnTo>
                    <a:pt x="19888" y="89111"/>
                  </a:lnTo>
                  <a:lnTo>
                    <a:pt x="20555" y="89163"/>
                  </a:lnTo>
                  <a:lnTo>
                    <a:pt x="21209" y="89202"/>
                  </a:lnTo>
                  <a:lnTo>
                    <a:pt x="21889" y="89228"/>
                  </a:lnTo>
                  <a:lnTo>
                    <a:pt x="22556" y="89255"/>
                  </a:lnTo>
                  <a:lnTo>
                    <a:pt x="23223" y="89268"/>
                  </a:lnTo>
                  <a:lnTo>
                    <a:pt x="24582" y="89268"/>
                  </a:lnTo>
                  <a:lnTo>
                    <a:pt x="25942" y="89228"/>
                  </a:lnTo>
                  <a:lnTo>
                    <a:pt x="27315" y="89176"/>
                  </a:lnTo>
                  <a:lnTo>
                    <a:pt x="26125" y="89176"/>
                  </a:lnTo>
                  <a:lnTo>
                    <a:pt x="24962" y="89150"/>
                  </a:lnTo>
                  <a:lnTo>
                    <a:pt x="23798" y="89098"/>
                  </a:lnTo>
                  <a:lnTo>
                    <a:pt x="23223" y="89058"/>
                  </a:lnTo>
                  <a:lnTo>
                    <a:pt x="22647" y="89019"/>
                  </a:lnTo>
                  <a:lnTo>
                    <a:pt x="22072" y="88967"/>
                  </a:lnTo>
                  <a:lnTo>
                    <a:pt x="21510" y="88901"/>
                  </a:lnTo>
                  <a:lnTo>
                    <a:pt x="20947" y="88836"/>
                  </a:lnTo>
                  <a:lnTo>
                    <a:pt x="20385" y="88745"/>
                  </a:lnTo>
                  <a:lnTo>
                    <a:pt x="19836" y="88666"/>
                  </a:lnTo>
                  <a:lnTo>
                    <a:pt x="19287" y="88562"/>
                  </a:lnTo>
                  <a:lnTo>
                    <a:pt x="18751" y="88457"/>
                  </a:lnTo>
                  <a:lnTo>
                    <a:pt x="18215" y="88339"/>
                  </a:lnTo>
                  <a:lnTo>
                    <a:pt x="17692" y="88208"/>
                  </a:lnTo>
                  <a:lnTo>
                    <a:pt x="17169" y="88065"/>
                  </a:lnTo>
                  <a:lnTo>
                    <a:pt x="16646" y="87921"/>
                  </a:lnTo>
                  <a:lnTo>
                    <a:pt x="16136" y="87751"/>
                  </a:lnTo>
                  <a:lnTo>
                    <a:pt x="15639" y="87581"/>
                  </a:lnTo>
                  <a:lnTo>
                    <a:pt x="15142" y="87398"/>
                  </a:lnTo>
                  <a:lnTo>
                    <a:pt x="14645" y="87202"/>
                  </a:lnTo>
                  <a:lnTo>
                    <a:pt x="14174" y="86992"/>
                  </a:lnTo>
                  <a:lnTo>
                    <a:pt x="13704" y="86770"/>
                  </a:lnTo>
                  <a:lnTo>
                    <a:pt x="13233" y="86535"/>
                  </a:lnTo>
                  <a:lnTo>
                    <a:pt x="12775" y="86273"/>
                  </a:lnTo>
                  <a:lnTo>
                    <a:pt x="12331" y="86012"/>
                  </a:lnTo>
                  <a:lnTo>
                    <a:pt x="11899" y="85737"/>
                  </a:lnTo>
                  <a:lnTo>
                    <a:pt x="11468" y="85450"/>
                  </a:lnTo>
                  <a:lnTo>
                    <a:pt x="11062" y="85136"/>
                  </a:lnTo>
                  <a:lnTo>
                    <a:pt x="10657" y="84822"/>
                  </a:lnTo>
                  <a:lnTo>
                    <a:pt x="10173" y="84403"/>
                  </a:lnTo>
                  <a:lnTo>
                    <a:pt x="9702" y="83985"/>
                  </a:lnTo>
                  <a:lnTo>
                    <a:pt x="9271" y="83540"/>
                  </a:lnTo>
                  <a:lnTo>
                    <a:pt x="8839" y="83083"/>
                  </a:lnTo>
                  <a:lnTo>
                    <a:pt x="8434" y="82625"/>
                  </a:lnTo>
                  <a:lnTo>
                    <a:pt x="8042" y="82141"/>
                  </a:lnTo>
                  <a:lnTo>
                    <a:pt x="7663" y="81658"/>
                  </a:lnTo>
                  <a:lnTo>
                    <a:pt x="7310" y="81161"/>
                  </a:lnTo>
                  <a:lnTo>
                    <a:pt x="6970" y="80651"/>
                  </a:lnTo>
                  <a:lnTo>
                    <a:pt x="6643" y="80128"/>
                  </a:lnTo>
                  <a:lnTo>
                    <a:pt x="6329" y="79592"/>
                  </a:lnTo>
                  <a:lnTo>
                    <a:pt x="6041" y="79056"/>
                  </a:lnTo>
                  <a:lnTo>
                    <a:pt x="5767" y="78506"/>
                  </a:lnTo>
                  <a:lnTo>
                    <a:pt x="5505" y="77944"/>
                  </a:lnTo>
                  <a:lnTo>
                    <a:pt x="5257" y="77382"/>
                  </a:lnTo>
                  <a:lnTo>
                    <a:pt x="5021" y="76820"/>
                  </a:lnTo>
                  <a:lnTo>
                    <a:pt x="4799" y="76231"/>
                  </a:lnTo>
                  <a:lnTo>
                    <a:pt x="4590" y="75656"/>
                  </a:lnTo>
                  <a:lnTo>
                    <a:pt x="4394" y="75067"/>
                  </a:lnTo>
                  <a:lnTo>
                    <a:pt x="4224" y="74466"/>
                  </a:lnTo>
                  <a:lnTo>
                    <a:pt x="4054" y="73865"/>
                  </a:lnTo>
                  <a:lnTo>
                    <a:pt x="3897" y="73263"/>
                  </a:lnTo>
                  <a:lnTo>
                    <a:pt x="3753" y="72662"/>
                  </a:lnTo>
                  <a:lnTo>
                    <a:pt x="3622" y="72047"/>
                  </a:lnTo>
                  <a:lnTo>
                    <a:pt x="3505" y="71432"/>
                  </a:lnTo>
                  <a:lnTo>
                    <a:pt x="3400" y="70818"/>
                  </a:lnTo>
                  <a:lnTo>
                    <a:pt x="3308" y="70203"/>
                  </a:lnTo>
                  <a:lnTo>
                    <a:pt x="3217" y="69589"/>
                  </a:lnTo>
                  <a:lnTo>
                    <a:pt x="3152" y="68961"/>
                  </a:lnTo>
                  <a:lnTo>
                    <a:pt x="3086" y="68347"/>
                  </a:lnTo>
                  <a:lnTo>
                    <a:pt x="3034" y="67732"/>
                  </a:lnTo>
                  <a:lnTo>
                    <a:pt x="2982" y="67118"/>
                  </a:lnTo>
                  <a:lnTo>
                    <a:pt x="2929" y="66228"/>
                  </a:lnTo>
                  <a:lnTo>
                    <a:pt x="2890" y="65339"/>
                  </a:lnTo>
                  <a:lnTo>
                    <a:pt x="2851" y="64437"/>
                  </a:lnTo>
                  <a:lnTo>
                    <a:pt x="2825" y="63535"/>
                  </a:lnTo>
                  <a:lnTo>
                    <a:pt x="2812" y="62633"/>
                  </a:lnTo>
                  <a:lnTo>
                    <a:pt x="2812" y="61717"/>
                  </a:lnTo>
                  <a:lnTo>
                    <a:pt x="2825" y="60815"/>
                  </a:lnTo>
                  <a:lnTo>
                    <a:pt x="2838" y="59887"/>
                  </a:lnTo>
                  <a:lnTo>
                    <a:pt x="2864" y="58971"/>
                  </a:lnTo>
                  <a:lnTo>
                    <a:pt x="2890" y="58043"/>
                  </a:lnTo>
                  <a:lnTo>
                    <a:pt x="2942" y="57128"/>
                  </a:lnTo>
                  <a:lnTo>
                    <a:pt x="2995" y="56199"/>
                  </a:lnTo>
                  <a:lnTo>
                    <a:pt x="3060" y="55271"/>
                  </a:lnTo>
                  <a:lnTo>
                    <a:pt x="3138" y="54330"/>
                  </a:lnTo>
                  <a:lnTo>
                    <a:pt x="3217" y="53401"/>
                  </a:lnTo>
                  <a:lnTo>
                    <a:pt x="3308" y="52460"/>
                  </a:lnTo>
                  <a:lnTo>
                    <a:pt x="3413" y="51531"/>
                  </a:lnTo>
                  <a:lnTo>
                    <a:pt x="3531" y="50590"/>
                  </a:lnTo>
                  <a:lnTo>
                    <a:pt x="3648" y="49648"/>
                  </a:lnTo>
                  <a:lnTo>
                    <a:pt x="3779" y="48707"/>
                  </a:lnTo>
                  <a:lnTo>
                    <a:pt x="3923" y="47779"/>
                  </a:lnTo>
                  <a:lnTo>
                    <a:pt x="4080" y="46837"/>
                  </a:lnTo>
                  <a:lnTo>
                    <a:pt x="4237" y="45896"/>
                  </a:lnTo>
                  <a:lnTo>
                    <a:pt x="4407" y="44954"/>
                  </a:lnTo>
                  <a:lnTo>
                    <a:pt x="4590" y="44013"/>
                  </a:lnTo>
                  <a:lnTo>
                    <a:pt x="4786" y="43085"/>
                  </a:lnTo>
                  <a:lnTo>
                    <a:pt x="4982" y="42143"/>
                  </a:lnTo>
                  <a:lnTo>
                    <a:pt x="5191" y="41215"/>
                  </a:lnTo>
                  <a:lnTo>
                    <a:pt x="5414" y="40286"/>
                  </a:lnTo>
                  <a:lnTo>
                    <a:pt x="5636" y="39345"/>
                  </a:lnTo>
                  <a:lnTo>
                    <a:pt x="5871" y="38417"/>
                  </a:lnTo>
                  <a:lnTo>
                    <a:pt x="6120" y="37501"/>
                  </a:lnTo>
                  <a:lnTo>
                    <a:pt x="6381" y="36573"/>
                  </a:lnTo>
                  <a:lnTo>
                    <a:pt x="6643" y="35658"/>
                  </a:lnTo>
                  <a:lnTo>
                    <a:pt x="6917" y="34742"/>
                  </a:lnTo>
                  <a:lnTo>
                    <a:pt x="7205" y="33827"/>
                  </a:lnTo>
                  <a:lnTo>
                    <a:pt x="7506" y="32912"/>
                  </a:lnTo>
                  <a:lnTo>
                    <a:pt x="7806" y="32009"/>
                  </a:lnTo>
                  <a:lnTo>
                    <a:pt x="8120" y="31107"/>
                  </a:lnTo>
                  <a:lnTo>
                    <a:pt x="8434" y="30205"/>
                  </a:lnTo>
                  <a:lnTo>
                    <a:pt x="8774" y="29316"/>
                  </a:lnTo>
                  <a:lnTo>
                    <a:pt x="9114" y="28427"/>
                  </a:lnTo>
                  <a:lnTo>
                    <a:pt x="9467" y="27551"/>
                  </a:lnTo>
                  <a:lnTo>
                    <a:pt x="9820" y="26675"/>
                  </a:lnTo>
                  <a:lnTo>
                    <a:pt x="10199" y="25799"/>
                  </a:lnTo>
                  <a:lnTo>
                    <a:pt x="10565" y="24936"/>
                  </a:lnTo>
                  <a:lnTo>
                    <a:pt x="10958" y="24086"/>
                  </a:lnTo>
                  <a:lnTo>
                    <a:pt x="11350" y="23223"/>
                  </a:lnTo>
                  <a:lnTo>
                    <a:pt x="11755" y="22386"/>
                  </a:lnTo>
                  <a:lnTo>
                    <a:pt x="12174" y="21549"/>
                  </a:lnTo>
                  <a:lnTo>
                    <a:pt x="12605" y="20712"/>
                  </a:lnTo>
                  <a:lnTo>
                    <a:pt x="13037" y="19888"/>
                  </a:lnTo>
                  <a:lnTo>
                    <a:pt x="13481" y="19078"/>
                  </a:lnTo>
                  <a:lnTo>
                    <a:pt x="13926" y="18267"/>
                  </a:lnTo>
                  <a:lnTo>
                    <a:pt x="14397" y="17469"/>
                  </a:lnTo>
                  <a:lnTo>
                    <a:pt x="14867" y="16672"/>
                  </a:lnTo>
                  <a:lnTo>
                    <a:pt x="15338" y="15887"/>
                  </a:lnTo>
                  <a:lnTo>
                    <a:pt x="15835" y="15116"/>
                  </a:lnTo>
                  <a:lnTo>
                    <a:pt x="16332" y="14357"/>
                  </a:lnTo>
                  <a:lnTo>
                    <a:pt x="16829" y="13599"/>
                  </a:lnTo>
                  <a:lnTo>
                    <a:pt x="17352" y="12854"/>
                  </a:lnTo>
                  <a:lnTo>
                    <a:pt x="17875" y="12121"/>
                  </a:lnTo>
                  <a:lnTo>
                    <a:pt x="18411" y="11389"/>
                  </a:lnTo>
                  <a:lnTo>
                    <a:pt x="18947" y="10670"/>
                  </a:lnTo>
                  <a:lnTo>
                    <a:pt x="19418" y="10082"/>
                  </a:lnTo>
                  <a:lnTo>
                    <a:pt x="19875" y="9506"/>
                  </a:lnTo>
                  <a:lnTo>
                    <a:pt x="20346" y="8957"/>
                  </a:lnTo>
                  <a:lnTo>
                    <a:pt x="20830" y="8408"/>
                  </a:lnTo>
                  <a:lnTo>
                    <a:pt x="21300" y="7885"/>
                  </a:lnTo>
                  <a:lnTo>
                    <a:pt x="21784" y="7375"/>
                  </a:lnTo>
                  <a:lnTo>
                    <a:pt x="22268" y="6891"/>
                  </a:lnTo>
                  <a:lnTo>
                    <a:pt x="22765" y="6420"/>
                  </a:lnTo>
                  <a:lnTo>
                    <a:pt x="23249" y="5950"/>
                  </a:lnTo>
                  <a:lnTo>
                    <a:pt x="23746" y="5518"/>
                  </a:lnTo>
                  <a:lnTo>
                    <a:pt x="24242" y="5087"/>
                  </a:lnTo>
                  <a:lnTo>
                    <a:pt x="24752" y="4681"/>
                  </a:lnTo>
                  <a:lnTo>
                    <a:pt x="25249" y="4289"/>
                  </a:lnTo>
                  <a:lnTo>
                    <a:pt x="25759" y="3910"/>
                  </a:lnTo>
                  <a:lnTo>
                    <a:pt x="26269" y="3544"/>
                  </a:lnTo>
                  <a:lnTo>
                    <a:pt x="26779" y="3204"/>
                  </a:lnTo>
                  <a:lnTo>
                    <a:pt x="27289" y="2877"/>
                  </a:lnTo>
                  <a:lnTo>
                    <a:pt x="27812" y="2576"/>
                  </a:lnTo>
                  <a:lnTo>
                    <a:pt x="28322" y="2275"/>
                  </a:lnTo>
                  <a:lnTo>
                    <a:pt x="28845" y="2001"/>
                  </a:lnTo>
                  <a:lnTo>
                    <a:pt x="29368" y="1739"/>
                  </a:lnTo>
                  <a:lnTo>
                    <a:pt x="29891" y="1504"/>
                  </a:lnTo>
                  <a:lnTo>
                    <a:pt x="30414" y="1282"/>
                  </a:lnTo>
                  <a:lnTo>
                    <a:pt x="30937" y="1073"/>
                  </a:lnTo>
                  <a:lnTo>
                    <a:pt x="31473" y="876"/>
                  </a:lnTo>
                  <a:lnTo>
                    <a:pt x="31996" y="706"/>
                  </a:lnTo>
                  <a:lnTo>
                    <a:pt x="32532" y="549"/>
                  </a:lnTo>
                  <a:lnTo>
                    <a:pt x="33055" y="406"/>
                  </a:lnTo>
                  <a:lnTo>
                    <a:pt x="33591" y="288"/>
                  </a:lnTo>
                  <a:lnTo>
                    <a:pt x="34128" y="170"/>
                  </a:lnTo>
                  <a:lnTo>
                    <a:pt x="34664" y="92"/>
                  </a:lnTo>
                  <a:lnTo>
                    <a:pt x="35187" y="13"/>
                  </a:lnTo>
                  <a:lnTo>
                    <a:pt x="34572" y="0"/>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06" name="Google Shape;1801;p38"/>
            <p:cNvSpPr/>
            <p:nvPr/>
          </p:nvSpPr>
          <p:spPr>
            <a:xfrm>
              <a:off x="1924500" y="1438775"/>
              <a:ext cx="632550" cy="729650"/>
            </a:xfrm>
            <a:custGeom>
              <a:avLst/>
              <a:gdLst/>
              <a:ahLst/>
              <a:cxnLst/>
              <a:rect l="l" t="t" r="r" b="b"/>
              <a:pathLst>
                <a:path w="25302" h="29186" extrusionOk="0">
                  <a:moveTo>
                    <a:pt x="4668" y="1"/>
                  </a:moveTo>
                  <a:lnTo>
                    <a:pt x="4498" y="14"/>
                  </a:lnTo>
                  <a:lnTo>
                    <a:pt x="4341" y="40"/>
                  </a:lnTo>
                  <a:lnTo>
                    <a:pt x="4197" y="92"/>
                  </a:lnTo>
                  <a:lnTo>
                    <a:pt x="4040" y="171"/>
                  </a:lnTo>
                  <a:lnTo>
                    <a:pt x="3870" y="288"/>
                  </a:lnTo>
                  <a:lnTo>
                    <a:pt x="3713" y="419"/>
                  </a:lnTo>
                  <a:lnTo>
                    <a:pt x="3544" y="576"/>
                  </a:lnTo>
                  <a:lnTo>
                    <a:pt x="3387" y="759"/>
                  </a:lnTo>
                  <a:lnTo>
                    <a:pt x="3243" y="955"/>
                  </a:lnTo>
                  <a:lnTo>
                    <a:pt x="3086" y="1178"/>
                  </a:lnTo>
                  <a:lnTo>
                    <a:pt x="2942" y="1413"/>
                  </a:lnTo>
                  <a:lnTo>
                    <a:pt x="2785" y="1674"/>
                  </a:lnTo>
                  <a:lnTo>
                    <a:pt x="2641" y="1949"/>
                  </a:lnTo>
                  <a:lnTo>
                    <a:pt x="2511" y="2250"/>
                  </a:lnTo>
                  <a:lnTo>
                    <a:pt x="2367" y="2564"/>
                  </a:lnTo>
                  <a:lnTo>
                    <a:pt x="2236" y="2890"/>
                  </a:lnTo>
                  <a:lnTo>
                    <a:pt x="2105" y="3244"/>
                  </a:lnTo>
                  <a:lnTo>
                    <a:pt x="1974" y="3610"/>
                  </a:lnTo>
                  <a:lnTo>
                    <a:pt x="1857" y="3989"/>
                  </a:lnTo>
                  <a:lnTo>
                    <a:pt x="1608" y="4786"/>
                  </a:lnTo>
                  <a:lnTo>
                    <a:pt x="1386" y="5636"/>
                  </a:lnTo>
                  <a:lnTo>
                    <a:pt x="1177" y="6526"/>
                  </a:lnTo>
                  <a:lnTo>
                    <a:pt x="981" y="7467"/>
                  </a:lnTo>
                  <a:lnTo>
                    <a:pt x="811" y="8448"/>
                  </a:lnTo>
                  <a:lnTo>
                    <a:pt x="641" y="9454"/>
                  </a:lnTo>
                  <a:lnTo>
                    <a:pt x="497" y="10474"/>
                  </a:lnTo>
                  <a:lnTo>
                    <a:pt x="366" y="11533"/>
                  </a:lnTo>
                  <a:lnTo>
                    <a:pt x="262" y="12606"/>
                  </a:lnTo>
                  <a:lnTo>
                    <a:pt x="170" y="13678"/>
                  </a:lnTo>
                  <a:lnTo>
                    <a:pt x="105" y="14763"/>
                  </a:lnTo>
                  <a:lnTo>
                    <a:pt x="52" y="15848"/>
                  </a:lnTo>
                  <a:lnTo>
                    <a:pt x="13" y="16934"/>
                  </a:lnTo>
                  <a:lnTo>
                    <a:pt x="0" y="17993"/>
                  </a:lnTo>
                  <a:lnTo>
                    <a:pt x="13" y="19052"/>
                  </a:lnTo>
                  <a:lnTo>
                    <a:pt x="39" y="20085"/>
                  </a:lnTo>
                  <a:lnTo>
                    <a:pt x="92" y="21092"/>
                  </a:lnTo>
                  <a:lnTo>
                    <a:pt x="170" y="22072"/>
                  </a:lnTo>
                  <a:lnTo>
                    <a:pt x="275" y="23001"/>
                  </a:lnTo>
                  <a:lnTo>
                    <a:pt x="392" y="23903"/>
                  </a:lnTo>
                  <a:lnTo>
                    <a:pt x="471" y="24335"/>
                  </a:lnTo>
                  <a:lnTo>
                    <a:pt x="549" y="24753"/>
                  </a:lnTo>
                  <a:lnTo>
                    <a:pt x="628" y="25158"/>
                  </a:lnTo>
                  <a:lnTo>
                    <a:pt x="719" y="25551"/>
                  </a:lnTo>
                  <a:lnTo>
                    <a:pt x="824" y="25930"/>
                  </a:lnTo>
                  <a:lnTo>
                    <a:pt x="915" y="26296"/>
                  </a:lnTo>
                  <a:lnTo>
                    <a:pt x="1033" y="26649"/>
                  </a:lnTo>
                  <a:lnTo>
                    <a:pt x="1151" y="26976"/>
                  </a:lnTo>
                  <a:lnTo>
                    <a:pt x="1216" y="27133"/>
                  </a:lnTo>
                  <a:lnTo>
                    <a:pt x="1281" y="27290"/>
                  </a:lnTo>
                  <a:lnTo>
                    <a:pt x="1360" y="27433"/>
                  </a:lnTo>
                  <a:lnTo>
                    <a:pt x="1451" y="27577"/>
                  </a:lnTo>
                  <a:lnTo>
                    <a:pt x="1543" y="27708"/>
                  </a:lnTo>
                  <a:lnTo>
                    <a:pt x="1648" y="27839"/>
                  </a:lnTo>
                  <a:lnTo>
                    <a:pt x="1752" y="27956"/>
                  </a:lnTo>
                  <a:lnTo>
                    <a:pt x="1870" y="28074"/>
                  </a:lnTo>
                  <a:lnTo>
                    <a:pt x="1988" y="28179"/>
                  </a:lnTo>
                  <a:lnTo>
                    <a:pt x="2118" y="28283"/>
                  </a:lnTo>
                  <a:lnTo>
                    <a:pt x="2249" y="28375"/>
                  </a:lnTo>
                  <a:lnTo>
                    <a:pt x="2393" y="28466"/>
                  </a:lnTo>
                  <a:lnTo>
                    <a:pt x="2537" y="28558"/>
                  </a:lnTo>
                  <a:lnTo>
                    <a:pt x="2694" y="28636"/>
                  </a:lnTo>
                  <a:lnTo>
                    <a:pt x="3020" y="28780"/>
                  </a:lnTo>
                  <a:lnTo>
                    <a:pt x="3360" y="28898"/>
                  </a:lnTo>
                  <a:lnTo>
                    <a:pt x="3727" y="29003"/>
                  </a:lnTo>
                  <a:lnTo>
                    <a:pt x="4119" y="29081"/>
                  </a:lnTo>
                  <a:lnTo>
                    <a:pt x="4524" y="29133"/>
                  </a:lnTo>
                  <a:lnTo>
                    <a:pt x="4956" y="29173"/>
                  </a:lnTo>
                  <a:lnTo>
                    <a:pt x="5400" y="29186"/>
                  </a:lnTo>
                  <a:lnTo>
                    <a:pt x="5858" y="29186"/>
                  </a:lnTo>
                  <a:lnTo>
                    <a:pt x="6329" y="29173"/>
                  </a:lnTo>
                  <a:lnTo>
                    <a:pt x="6812" y="29133"/>
                  </a:lnTo>
                  <a:lnTo>
                    <a:pt x="7309" y="29081"/>
                  </a:lnTo>
                  <a:lnTo>
                    <a:pt x="7832" y="29003"/>
                  </a:lnTo>
                  <a:lnTo>
                    <a:pt x="8355" y="28911"/>
                  </a:lnTo>
                  <a:lnTo>
                    <a:pt x="8878" y="28806"/>
                  </a:lnTo>
                  <a:lnTo>
                    <a:pt x="9428" y="28689"/>
                  </a:lnTo>
                  <a:lnTo>
                    <a:pt x="9964" y="28558"/>
                  </a:lnTo>
                  <a:lnTo>
                    <a:pt x="10526" y="28401"/>
                  </a:lnTo>
                  <a:lnTo>
                    <a:pt x="11088" y="28244"/>
                  </a:lnTo>
                  <a:lnTo>
                    <a:pt x="11650" y="28061"/>
                  </a:lnTo>
                  <a:lnTo>
                    <a:pt x="12213" y="27878"/>
                  </a:lnTo>
                  <a:lnTo>
                    <a:pt x="12775" y="27669"/>
                  </a:lnTo>
                  <a:lnTo>
                    <a:pt x="13350" y="27460"/>
                  </a:lnTo>
                  <a:lnTo>
                    <a:pt x="13912" y="27224"/>
                  </a:lnTo>
                  <a:lnTo>
                    <a:pt x="14475" y="26989"/>
                  </a:lnTo>
                  <a:lnTo>
                    <a:pt x="15037" y="26740"/>
                  </a:lnTo>
                  <a:lnTo>
                    <a:pt x="15599" y="26479"/>
                  </a:lnTo>
                  <a:lnTo>
                    <a:pt x="16161" y="26217"/>
                  </a:lnTo>
                  <a:lnTo>
                    <a:pt x="16711" y="25943"/>
                  </a:lnTo>
                  <a:lnTo>
                    <a:pt x="17247" y="25655"/>
                  </a:lnTo>
                  <a:lnTo>
                    <a:pt x="17783" y="25354"/>
                  </a:lnTo>
                  <a:lnTo>
                    <a:pt x="18306" y="25054"/>
                  </a:lnTo>
                  <a:lnTo>
                    <a:pt x="18816" y="24753"/>
                  </a:lnTo>
                  <a:lnTo>
                    <a:pt x="19326" y="24426"/>
                  </a:lnTo>
                  <a:lnTo>
                    <a:pt x="19810" y="24112"/>
                  </a:lnTo>
                  <a:lnTo>
                    <a:pt x="20293" y="23785"/>
                  </a:lnTo>
                  <a:lnTo>
                    <a:pt x="20751" y="23445"/>
                  </a:lnTo>
                  <a:lnTo>
                    <a:pt x="21196" y="23118"/>
                  </a:lnTo>
                  <a:lnTo>
                    <a:pt x="21627" y="22765"/>
                  </a:lnTo>
                  <a:lnTo>
                    <a:pt x="22032" y="22425"/>
                  </a:lnTo>
                  <a:lnTo>
                    <a:pt x="22425" y="22072"/>
                  </a:lnTo>
                  <a:lnTo>
                    <a:pt x="22804" y="21732"/>
                  </a:lnTo>
                  <a:lnTo>
                    <a:pt x="23157" y="21379"/>
                  </a:lnTo>
                  <a:lnTo>
                    <a:pt x="23484" y="21013"/>
                  </a:lnTo>
                  <a:lnTo>
                    <a:pt x="23785" y="20660"/>
                  </a:lnTo>
                  <a:lnTo>
                    <a:pt x="24059" y="20307"/>
                  </a:lnTo>
                  <a:lnTo>
                    <a:pt x="24321" y="19954"/>
                  </a:lnTo>
                  <a:lnTo>
                    <a:pt x="24543" y="19588"/>
                  </a:lnTo>
                  <a:lnTo>
                    <a:pt x="24752" y="19235"/>
                  </a:lnTo>
                  <a:lnTo>
                    <a:pt x="24922" y="18882"/>
                  </a:lnTo>
                  <a:lnTo>
                    <a:pt x="25053" y="18529"/>
                  </a:lnTo>
                  <a:lnTo>
                    <a:pt x="25171" y="18176"/>
                  </a:lnTo>
                  <a:lnTo>
                    <a:pt x="25210" y="18006"/>
                  </a:lnTo>
                  <a:lnTo>
                    <a:pt x="25249" y="17836"/>
                  </a:lnTo>
                  <a:lnTo>
                    <a:pt x="25275" y="17653"/>
                  </a:lnTo>
                  <a:lnTo>
                    <a:pt x="25288" y="17483"/>
                  </a:lnTo>
                  <a:lnTo>
                    <a:pt x="25301" y="17313"/>
                  </a:lnTo>
                  <a:lnTo>
                    <a:pt x="25301" y="17143"/>
                  </a:lnTo>
                  <a:lnTo>
                    <a:pt x="25288" y="16973"/>
                  </a:lnTo>
                  <a:lnTo>
                    <a:pt x="25275" y="16816"/>
                  </a:lnTo>
                  <a:lnTo>
                    <a:pt x="25249" y="16646"/>
                  </a:lnTo>
                  <a:lnTo>
                    <a:pt x="25210" y="16476"/>
                  </a:lnTo>
                  <a:lnTo>
                    <a:pt x="25171" y="16319"/>
                  </a:lnTo>
                  <a:lnTo>
                    <a:pt x="25105" y="16149"/>
                  </a:lnTo>
                  <a:lnTo>
                    <a:pt x="24974" y="15822"/>
                  </a:lnTo>
                  <a:lnTo>
                    <a:pt x="24831" y="15495"/>
                  </a:lnTo>
                  <a:lnTo>
                    <a:pt x="24661" y="15155"/>
                  </a:lnTo>
                  <a:lnTo>
                    <a:pt x="24478" y="14815"/>
                  </a:lnTo>
                  <a:lnTo>
                    <a:pt x="24281" y="14476"/>
                  </a:lnTo>
                  <a:lnTo>
                    <a:pt x="24072" y="14136"/>
                  </a:lnTo>
                  <a:lnTo>
                    <a:pt x="23837" y="13782"/>
                  </a:lnTo>
                  <a:lnTo>
                    <a:pt x="23588" y="13429"/>
                  </a:lnTo>
                  <a:lnTo>
                    <a:pt x="23327" y="13076"/>
                  </a:lnTo>
                  <a:lnTo>
                    <a:pt x="23052" y="12723"/>
                  </a:lnTo>
                  <a:lnTo>
                    <a:pt x="22765" y="12357"/>
                  </a:lnTo>
                  <a:lnTo>
                    <a:pt x="22464" y="12004"/>
                  </a:lnTo>
                  <a:lnTo>
                    <a:pt x="22150" y="11638"/>
                  </a:lnTo>
                  <a:lnTo>
                    <a:pt x="21836" y="11285"/>
                  </a:lnTo>
                  <a:lnTo>
                    <a:pt x="21156" y="10566"/>
                  </a:lnTo>
                  <a:lnTo>
                    <a:pt x="20437" y="9834"/>
                  </a:lnTo>
                  <a:lnTo>
                    <a:pt x="19679" y="9128"/>
                  </a:lnTo>
                  <a:lnTo>
                    <a:pt x="18907" y="8421"/>
                  </a:lnTo>
                  <a:lnTo>
                    <a:pt x="18097" y="7715"/>
                  </a:lnTo>
                  <a:lnTo>
                    <a:pt x="17273" y="7035"/>
                  </a:lnTo>
                  <a:lnTo>
                    <a:pt x="16436" y="6356"/>
                  </a:lnTo>
                  <a:lnTo>
                    <a:pt x="15586" y="5715"/>
                  </a:lnTo>
                  <a:lnTo>
                    <a:pt x="14723" y="5074"/>
                  </a:lnTo>
                  <a:lnTo>
                    <a:pt x="13873" y="4473"/>
                  </a:lnTo>
                  <a:lnTo>
                    <a:pt x="13023" y="3897"/>
                  </a:lnTo>
                  <a:lnTo>
                    <a:pt x="12186" y="3335"/>
                  </a:lnTo>
                  <a:lnTo>
                    <a:pt x="11350" y="2825"/>
                  </a:lnTo>
                  <a:lnTo>
                    <a:pt x="10539" y="2341"/>
                  </a:lnTo>
                  <a:lnTo>
                    <a:pt x="9754" y="1884"/>
                  </a:lnTo>
                  <a:lnTo>
                    <a:pt x="8996" y="1478"/>
                  </a:lnTo>
                  <a:lnTo>
                    <a:pt x="8264" y="1125"/>
                  </a:lnTo>
                  <a:lnTo>
                    <a:pt x="7584" y="798"/>
                  </a:lnTo>
                  <a:lnTo>
                    <a:pt x="6930" y="537"/>
                  </a:lnTo>
                  <a:lnTo>
                    <a:pt x="6629" y="419"/>
                  </a:lnTo>
                  <a:lnTo>
                    <a:pt x="6329" y="315"/>
                  </a:lnTo>
                  <a:lnTo>
                    <a:pt x="6054" y="223"/>
                  </a:lnTo>
                  <a:lnTo>
                    <a:pt x="5779" y="145"/>
                  </a:lnTo>
                  <a:lnTo>
                    <a:pt x="5531" y="92"/>
                  </a:lnTo>
                  <a:lnTo>
                    <a:pt x="5296" y="40"/>
                  </a:lnTo>
                  <a:lnTo>
                    <a:pt x="5073" y="14"/>
                  </a:lnTo>
                  <a:lnTo>
                    <a:pt x="4864" y="1"/>
                  </a:lnTo>
                  <a:close/>
                </a:path>
              </a:pathLst>
            </a:custGeom>
            <a:solidFill>
              <a:srgbClr val="BFC0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07" name="Google Shape;1802;p38"/>
            <p:cNvSpPr/>
            <p:nvPr/>
          </p:nvSpPr>
          <p:spPr>
            <a:xfrm>
              <a:off x="1949325" y="1452175"/>
              <a:ext cx="607725" cy="716250"/>
            </a:xfrm>
            <a:custGeom>
              <a:avLst/>
              <a:gdLst/>
              <a:ahLst/>
              <a:cxnLst/>
              <a:rect l="l" t="t" r="r" b="b"/>
              <a:pathLst>
                <a:path w="24309" h="28650" extrusionOk="0">
                  <a:moveTo>
                    <a:pt x="5937" y="1"/>
                  </a:moveTo>
                  <a:lnTo>
                    <a:pt x="6434" y="354"/>
                  </a:lnTo>
                  <a:lnTo>
                    <a:pt x="6931" y="720"/>
                  </a:lnTo>
                  <a:lnTo>
                    <a:pt x="7428" y="1112"/>
                  </a:lnTo>
                  <a:lnTo>
                    <a:pt x="7938" y="1518"/>
                  </a:lnTo>
                  <a:lnTo>
                    <a:pt x="8461" y="1936"/>
                  </a:lnTo>
                  <a:lnTo>
                    <a:pt x="8971" y="2354"/>
                  </a:lnTo>
                  <a:lnTo>
                    <a:pt x="9481" y="2799"/>
                  </a:lnTo>
                  <a:lnTo>
                    <a:pt x="10004" y="3244"/>
                  </a:lnTo>
                  <a:lnTo>
                    <a:pt x="10514" y="3714"/>
                  </a:lnTo>
                  <a:lnTo>
                    <a:pt x="11023" y="4185"/>
                  </a:lnTo>
                  <a:lnTo>
                    <a:pt x="11533" y="4656"/>
                  </a:lnTo>
                  <a:lnTo>
                    <a:pt x="12043" y="5140"/>
                  </a:lnTo>
                  <a:lnTo>
                    <a:pt x="12527" y="5636"/>
                  </a:lnTo>
                  <a:lnTo>
                    <a:pt x="13024" y="6133"/>
                  </a:lnTo>
                  <a:lnTo>
                    <a:pt x="13495" y="6630"/>
                  </a:lnTo>
                  <a:lnTo>
                    <a:pt x="13965" y="7140"/>
                  </a:lnTo>
                  <a:lnTo>
                    <a:pt x="14423" y="7650"/>
                  </a:lnTo>
                  <a:lnTo>
                    <a:pt x="14868" y="8147"/>
                  </a:lnTo>
                  <a:lnTo>
                    <a:pt x="15299" y="8670"/>
                  </a:lnTo>
                  <a:lnTo>
                    <a:pt x="15718" y="9180"/>
                  </a:lnTo>
                  <a:lnTo>
                    <a:pt x="16110" y="9677"/>
                  </a:lnTo>
                  <a:lnTo>
                    <a:pt x="16489" y="10187"/>
                  </a:lnTo>
                  <a:lnTo>
                    <a:pt x="16855" y="10697"/>
                  </a:lnTo>
                  <a:lnTo>
                    <a:pt x="17195" y="11194"/>
                  </a:lnTo>
                  <a:lnTo>
                    <a:pt x="17509" y="11690"/>
                  </a:lnTo>
                  <a:lnTo>
                    <a:pt x="17810" y="12187"/>
                  </a:lnTo>
                  <a:lnTo>
                    <a:pt x="18071" y="12671"/>
                  </a:lnTo>
                  <a:lnTo>
                    <a:pt x="18320" y="13142"/>
                  </a:lnTo>
                  <a:lnTo>
                    <a:pt x="18542" y="13613"/>
                  </a:lnTo>
                  <a:lnTo>
                    <a:pt x="18725" y="14070"/>
                  </a:lnTo>
                  <a:lnTo>
                    <a:pt x="18895" y="14528"/>
                  </a:lnTo>
                  <a:lnTo>
                    <a:pt x="19026" y="14959"/>
                  </a:lnTo>
                  <a:lnTo>
                    <a:pt x="19078" y="15208"/>
                  </a:lnTo>
                  <a:lnTo>
                    <a:pt x="19104" y="15443"/>
                  </a:lnTo>
                  <a:lnTo>
                    <a:pt x="19117" y="15692"/>
                  </a:lnTo>
                  <a:lnTo>
                    <a:pt x="19117" y="15927"/>
                  </a:lnTo>
                  <a:lnTo>
                    <a:pt x="19091" y="16175"/>
                  </a:lnTo>
                  <a:lnTo>
                    <a:pt x="19052" y="16424"/>
                  </a:lnTo>
                  <a:lnTo>
                    <a:pt x="18987" y="16659"/>
                  </a:lnTo>
                  <a:lnTo>
                    <a:pt x="18908" y="16908"/>
                  </a:lnTo>
                  <a:lnTo>
                    <a:pt x="18817" y="17156"/>
                  </a:lnTo>
                  <a:lnTo>
                    <a:pt x="18699" y="17391"/>
                  </a:lnTo>
                  <a:lnTo>
                    <a:pt x="18568" y="17640"/>
                  </a:lnTo>
                  <a:lnTo>
                    <a:pt x="18424" y="17875"/>
                  </a:lnTo>
                  <a:lnTo>
                    <a:pt x="18267" y="18124"/>
                  </a:lnTo>
                  <a:lnTo>
                    <a:pt x="18097" y="18359"/>
                  </a:lnTo>
                  <a:lnTo>
                    <a:pt x="17901" y="18594"/>
                  </a:lnTo>
                  <a:lnTo>
                    <a:pt x="17705" y="18843"/>
                  </a:lnTo>
                  <a:lnTo>
                    <a:pt x="17483" y="19078"/>
                  </a:lnTo>
                  <a:lnTo>
                    <a:pt x="17261" y="19314"/>
                  </a:lnTo>
                  <a:lnTo>
                    <a:pt x="17012" y="19549"/>
                  </a:lnTo>
                  <a:lnTo>
                    <a:pt x="16764" y="19784"/>
                  </a:lnTo>
                  <a:lnTo>
                    <a:pt x="16489" y="20007"/>
                  </a:lnTo>
                  <a:lnTo>
                    <a:pt x="16214" y="20242"/>
                  </a:lnTo>
                  <a:lnTo>
                    <a:pt x="15927" y="20464"/>
                  </a:lnTo>
                  <a:lnTo>
                    <a:pt x="15626" y="20687"/>
                  </a:lnTo>
                  <a:lnTo>
                    <a:pt x="14998" y="21131"/>
                  </a:lnTo>
                  <a:lnTo>
                    <a:pt x="14332" y="21550"/>
                  </a:lnTo>
                  <a:lnTo>
                    <a:pt x="13626" y="21968"/>
                  </a:lnTo>
                  <a:lnTo>
                    <a:pt x="12906" y="22373"/>
                  </a:lnTo>
                  <a:lnTo>
                    <a:pt x="12148" y="22766"/>
                  </a:lnTo>
                  <a:lnTo>
                    <a:pt x="11363" y="23132"/>
                  </a:lnTo>
                  <a:lnTo>
                    <a:pt x="10566" y="23485"/>
                  </a:lnTo>
                  <a:lnTo>
                    <a:pt x="9755" y="23825"/>
                  </a:lnTo>
                  <a:lnTo>
                    <a:pt x="8931" y="24138"/>
                  </a:lnTo>
                  <a:lnTo>
                    <a:pt x="8095" y="24439"/>
                  </a:lnTo>
                  <a:lnTo>
                    <a:pt x="7245" y="24714"/>
                  </a:lnTo>
                  <a:lnTo>
                    <a:pt x="6408" y="24962"/>
                  </a:lnTo>
                  <a:lnTo>
                    <a:pt x="5571" y="25185"/>
                  </a:lnTo>
                  <a:lnTo>
                    <a:pt x="4721" y="25394"/>
                  </a:lnTo>
                  <a:lnTo>
                    <a:pt x="3897" y="25564"/>
                  </a:lnTo>
                  <a:lnTo>
                    <a:pt x="3087" y="25708"/>
                  </a:lnTo>
                  <a:lnTo>
                    <a:pt x="2276" y="25825"/>
                  </a:lnTo>
                  <a:lnTo>
                    <a:pt x="1504" y="25917"/>
                  </a:lnTo>
                  <a:lnTo>
                    <a:pt x="733" y="25969"/>
                  </a:lnTo>
                  <a:lnTo>
                    <a:pt x="367" y="25982"/>
                  </a:lnTo>
                  <a:lnTo>
                    <a:pt x="1" y="25982"/>
                  </a:lnTo>
                  <a:lnTo>
                    <a:pt x="158" y="26440"/>
                  </a:lnTo>
                  <a:lnTo>
                    <a:pt x="223" y="26597"/>
                  </a:lnTo>
                  <a:lnTo>
                    <a:pt x="288" y="26754"/>
                  </a:lnTo>
                  <a:lnTo>
                    <a:pt x="367" y="26897"/>
                  </a:lnTo>
                  <a:lnTo>
                    <a:pt x="458" y="27041"/>
                  </a:lnTo>
                  <a:lnTo>
                    <a:pt x="550" y="27172"/>
                  </a:lnTo>
                  <a:lnTo>
                    <a:pt x="655" y="27303"/>
                  </a:lnTo>
                  <a:lnTo>
                    <a:pt x="759" y="27420"/>
                  </a:lnTo>
                  <a:lnTo>
                    <a:pt x="877" y="27538"/>
                  </a:lnTo>
                  <a:lnTo>
                    <a:pt x="995" y="27643"/>
                  </a:lnTo>
                  <a:lnTo>
                    <a:pt x="1125" y="27747"/>
                  </a:lnTo>
                  <a:lnTo>
                    <a:pt x="1256" y="27839"/>
                  </a:lnTo>
                  <a:lnTo>
                    <a:pt x="1400" y="27930"/>
                  </a:lnTo>
                  <a:lnTo>
                    <a:pt x="1544" y="28022"/>
                  </a:lnTo>
                  <a:lnTo>
                    <a:pt x="1701" y="28100"/>
                  </a:lnTo>
                  <a:lnTo>
                    <a:pt x="2027" y="28244"/>
                  </a:lnTo>
                  <a:lnTo>
                    <a:pt x="2367" y="28362"/>
                  </a:lnTo>
                  <a:lnTo>
                    <a:pt x="2734" y="28467"/>
                  </a:lnTo>
                  <a:lnTo>
                    <a:pt x="3126" y="28545"/>
                  </a:lnTo>
                  <a:lnTo>
                    <a:pt x="3531" y="28597"/>
                  </a:lnTo>
                  <a:lnTo>
                    <a:pt x="3963" y="28637"/>
                  </a:lnTo>
                  <a:lnTo>
                    <a:pt x="4407" y="28650"/>
                  </a:lnTo>
                  <a:lnTo>
                    <a:pt x="4865" y="28650"/>
                  </a:lnTo>
                  <a:lnTo>
                    <a:pt x="5336" y="28637"/>
                  </a:lnTo>
                  <a:lnTo>
                    <a:pt x="5819" y="28597"/>
                  </a:lnTo>
                  <a:lnTo>
                    <a:pt x="6316" y="28545"/>
                  </a:lnTo>
                  <a:lnTo>
                    <a:pt x="6839" y="28467"/>
                  </a:lnTo>
                  <a:lnTo>
                    <a:pt x="7362" y="28375"/>
                  </a:lnTo>
                  <a:lnTo>
                    <a:pt x="7885" y="28270"/>
                  </a:lnTo>
                  <a:lnTo>
                    <a:pt x="8435" y="28153"/>
                  </a:lnTo>
                  <a:lnTo>
                    <a:pt x="8971" y="28022"/>
                  </a:lnTo>
                  <a:lnTo>
                    <a:pt x="9533" y="27865"/>
                  </a:lnTo>
                  <a:lnTo>
                    <a:pt x="10095" y="27708"/>
                  </a:lnTo>
                  <a:lnTo>
                    <a:pt x="10657" y="27525"/>
                  </a:lnTo>
                  <a:lnTo>
                    <a:pt x="11220" y="27342"/>
                  </a:lnTo>
                  <a:lnTo>
                    <a:pt x="11782" y="27133"/>
                  </a:lnTo>
                  <a:lnTo>
                    <a:pt x="12357" y="26924"/>
                  </a:lnTo>
                  <a:lnTo>
                    <a:pt x="12919" y="26688"/>
                  </a:lnTo>
                  <a:lnTo>
                    <a:pt x="13482" y="26453"/>
                  </a:lnTo>
                  <a:lnTo>
                    <a:pt x="14044" y="26204"/>
                  </a:lnTo>
                  <a:lnTo>
                    <a:pt x="14606" y="25943"/>
                  </a:lnTo>
                  <a:lnTo>
                    <a:pt x="15168" y="25681"/>
                  </a:lnTo>
                  <a:lnTo>
                    <a:pt x="15718" y="25407"/>
                  </a:lnTo>
                  <a:lnTo>
                    <a:pt x="16254" y="25119"/>
                  </a:lnTo>
                  <a:lnTo>
                    <a:pt x="16790" y="24818"/>
                  </a:lnTo>
                  <a:lnTo>
                    <a:pt x="17313" y="24518"/>
                  </a:lnTo>
                  <a:lnTo>
                    <a:pt x="17823" y="24217"/>
                  </a:lnTo>
                  <a:lnTo>
                    <a:pt x="18333" y="23890"/>
                  </a:lnTo>
                  <a:lnTo>
                    <a:pt x="18817" y="23576"/>
                  </a:lnTo>
                  <a:lnTo>
                    <a:pt x="19300" y="23249"/>
                  </a:lnTo>
                  <a:lnTo>
                    <a:pt x="19758" y="22909"/>
                  </a:lnTo>
                  <a:lnTo>
                    <a:pt x="20203" y="22582"/>
                  </a:lnTo>
                  <a:lnTo>
                    <a:pt x="20634" y="22229"/>
                  </a:lnTo>
                  <a:lnTo>
                    <a:pt x="21039" y="21889"/>
                  </a:lnTo>
                  <a:lnTo>
                    <a:pt x="21432" y="21536"/>
                  </a:lnTo>
                  <a:lnTo>
                    <a:pt x="21811" y="21196"/>
                  </a:lnTo>
                  <a:lnTo>
                    <a:pt x="22164" y="20843"/>
                  </a:lnTo>
                  <a:lnTo>
                    <a:pt x="22491" y="20477"/>
                  </a:lnTo>
                  <a:lnTo>
                    <a:pt x="22792" y="20124"/>
                  </a:lnTo>
                  <a:lnTo>
                    <a:pt x="23066" y="19771"/>
                  </a:lnTo>
                  <a:lnTo>
                    <a:pt x="23328" y="19418"/>
                  </a:lnTo>
                  <a:lnTo>
                    <a:pt x="23550" y="19052"/>
                  </a:lnTo>
                  <a:lnTo>
                    <a:pt x="23759" y="18699"/>
                  </a:lnTo>
                  <a:lnTo>
                    <a:pt x="23929" y="18346"/>
                  </a:lnTo>
                  <a:lnTo>
                    <a:pt x="24060" y="17993"/>
                  </a:lnTo>
                  <a:lnTo>
                    <a:pt x="24178" y="17640"/>
                  </a:lnTo>
                  <a:lnTo>
                    <a:pt x="24217" y="17470"/>
                  </a:lnTo>
                  <a:lnTo>
                    <a:pt x="24256" y="17300"/>
                  </a:lnTo>
                  <a:lnTo>
                    <a:pt x="24282" y="17117"/>
                  </a:lnTo>
                  <a:lnTo>
                    <a:pt x="24295" y="16947"/>
                  </a:lnTo>
                  <a:lnTo>
                    <a:pt x="24308" y="16777"/>
                  </a:lnTo>
                  <a:lnTo>
                    <a:pt x="24308" y="16607"/>
                  </a:lnTo>
                  <a:lnTo>
                    <a:pt x="24295" y="16437"/>
                  </a:lnTo>
                  <a:lnTo>
                    <a:pt x="24282" y="16280"/>
                  </a:lnTo>
                  <a:lnTo>
                    <a:pt x="24256" y="16110"/>
                  </a:lnTo>
                  <a:lnTo>
                    <a:pt x="24217" y="15940"/>
                  </a:lnTo>
                  <a:lnTo>
                    <a:pt x="24178" y="15783"/>
                  </a:lnTo>
                  <a:lnTo>
                    <a:pt x="24112" y="15613"/>
                  </a:lnTo>
                  <a:lnTo>
                    <a:pt x="24008" y="15352"/>
                  </a:lnTo>
                  <a:lnTo>
                    <a:pt x="23903" y="15090"/>
                  </a:lnTo>
                  <a:lnTo>
                    <a:pt x="23772" y="14816"/>
                  </a:lnTo>
                  <a:lnTo>
                    <a:pt x="23628" y="14541"/>
                  </a:lnTo>
                  <a:lnTo>
                    <a:pt x="23485" y="14266"/>
                  </a:lnTo>
                  <a:lnTo>
                    <a:pt x="23315" y="13979"/>
                  </a:lnTo>
                  <a:lnTo>
                    <a:pt x="22961" y="13416"/>
                  </a:lnTo>
                  <a:lnTo>
                    <a:pt x="22569" y="12854"/>
                  </a:lnTo>
                  <a:lnTo>
                    <a:pt x="22138" y="12266"/>
                  </a:lnTo>
                  <a:lnTo>
                    <a:pt x="21667" y="11690"/>
                  </a:lnTo>
                  <a:lnTo>
                    <a:pt x="21157" y="11102"/>
                  </a:lnTo>
                  <a:lnTo>
                    <a:pt x="20634" y="10514"/>
                  </a:lnTo>
                  <a:lnTo>
                    <a:pt x="20072" y="9938"/>
                  </a:lnTo>
                  <a:lnTo>
                    <a:pt x="19483" y="9350"/>
                  </a:lnTo>
                  <a:lnTo>
                    <a:pt x="18882" y="8762"/>
                  </a:lnTo>
                  <a:lnTo>
                    <a:pt x="18254" y="8186"/>
                  </a:lnTo>
                  <a:lnTo>
                    <a:pt x="17601" y="7611"/>
                  </a:lnTo>
                  <a:lnTo>
                    <a:pt x="16947" y="7049"/>
                  </a:lnTo>
                  <a:lnTo>
                    <a:pt x="16280" y="6499"/>
                  </a:lnTo>
                  <a:lnTo>
                    <a:pt x="15600" y="5950"/>
                  </a:lnTo>
                  <a:lnTo>
                    <a:pt x="14907" y="5414"/>
                  </a:lnTo>
                  <a:lnTo>
                    <a:pt x="14214" y="4891"/>
                  </a:lnTo>
                  <a:lnTo>
                    <a:pt x="13521" y="4381"/>
                  </a:lnTo>
                  <a:lnTo>
                    <a:pt x="12828" y="3897"/>
                  </a:lnTo>
                  <a:lnTo>
                    <a:pt x="12135" y="3427"/>
                  </a:lnTo>
                  <a:lnTo>
                    <a:pt x="11442" y="2969"/>
                  </a:lnTo>
                  <a:lnTo>
                    <a:pt x="10762" y="2538"/>
                  </a:lnTo>
                  <a:lnTo>
                    <a:pt x="10095" y="2132"/>
                  </a:lnTo>
                  <a:lnTo>
                    <a:pt x="9441" y="1740"/>
                  </a:lnTo>
                  <a:lnTo>
                    <a:pt x="8801" y="1374"/>
                  </a:lnTo>
                  <a:lnTo>
                    <a:pt x="8186" y="1047"/>
                  </a:lnTo>
                  <a:lnTo>
                    <a:pt x="7585" y="733"/>
                  </a:lnTo>
                  <a:lnTo>
                    <a:pt x="7009" y="459"/>
                  </a:lnTo>
                  <a:lnTo>
                    <a:pt x="6460" y="210"/>
                  </a:lnTo>
                  <a:lnTo>
                    <a:pt x="5937" y="1"/>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08" name="Google Shape;1803;p38"/>
            <p:cNvSpPr/>
            <p:nvPr/>
          </p:nvSpPr>
          <p:spPr>
            <a:xfrm>
              <a:off x="1990525" y="1715975"/>
              <a:ext cx="347825" cy="401125"/>
            </a:xfrm>
            <a:custGeom>
              <a:avLst/>
              <a:gdLst/>
              <a:ahLst/>
              <a:cxnLst/>
              <a:rect l="l" t="t" r="r" b="b"/>
              <a:pathLst>
                <a:path w="13913" h="16045" extrusionOk="0">
                  <a:moveTo>
                    <a:pt x="2472" y="1"/>
                  </a:moveTo>
                  <a:lnTo>
                    <a:pt x="2393" y="27"/>
                  </a:lnTo>
                  <a:lnTo>
                    <a:pt x="2315" y="53"/>
                  </a:lnTo>
                  <a:lnTo>
                    <a:pt x="2223" y="92"/>
                  </a:lnTo>
                  <a:lnTo>
                    <a:pt x="2132" y="158"/>
                  </a:lnTo>
                  <a:lnTo>
                    <a:pt x="2040" y="223"/>
                  </a:lnTo>
                  <a:lnTo>
                    <a:pt x="1949" y="315"/>
                  </a:lnTo>
                  <a:lnTo>
                    <a:pt x="1870" y="406"/>
                  </a:lnTo>
                  <a:lnTo>
                    <a:pt x="1779" y="524"/>
                  </a:lnTo>
                  <a:lnTo>
                    <a:pt x="1622" y="772"/>
                  </a:lnTo>
                  <a:lnTo>
                    <a:pt x="1452" y="1073"/>
                  </a:lnTo>
                  <a:lnTo>
                    <a:pt x="1308" y="1400"/>
                  </a:lnTo>
                  <a:lnTo>
                    <a:pt x="1164" y="1779"/>
                  </a:lnTo>
                  <a:lnTo>
                    <a:pt x="1020" y="2185"/>
                  </a:lnTo>
                  <a:lnTo>
                    <a:pt x="889" y="2629"/>
                  </a:lnTo>
                  <a:lnTo>
                    <a:pt x="759" y="3087"/>
                  </a:lnTo>
                  <a:lnTo>
                    <a:pt x="654" y="3584"/>
                  </a:lnTo>
                  <a:lnTo>
                    <a:pt x="536" y="4107"/>
                  </a:lnTo>
                  <a:lnTo>
                    <a:pt x="445" y="4643"/>
                  </a:lnTo>
                  <a:lnTo>
                    <a:pt x="353" y="5192"/>
                  </a:lnTo>
                  <a:lnTo>
                    <a:pt x="275" y="5754"/>
                  </a:lnTo>
                  <a:lnTo>
                    <a:pt x="209" y="6343"/>
                  </a:lnTo>
                  <a:lnTo>
                    <a:pt x="144" y="6918"/>
                  </a:lnTo>
                  <a:lnTo>
                    <a:pt x="92" y="7519"/>
                  </a:lnTo>
                  <a:lnTo>
                    <a:pt x="53" y="8108"/>
                  </a:lnTo>
                  <a:lnTo>
                    <a:pt x="26" y="8709"/>
                  </a:lnTo>
                  <a:lnTo>
                    <a:pt x="13" y="9298"/>
                  </a:lnTo>
                  <a:lnTo>
                    <a:pt x="0" y="9886"/>
                  </a:lnTo>
                  <a:lnTo>
                    <a:pt x="13" y="10474"/>
                  </a:lnTo>
                  <a:lnTo>
                    <a:pt x="26" y="11037"/>
                  </a:lnTo>
                  <a:lnTo>
                    <a:pt x="53" y="11586"/>
                  </a:lnTo>
                  <a:lnTo>
                    <a:pt x="92" y="12122"/>
                  </a:lnTo>
                  <a:lnTo>
                    <a:pt x="157" y="12645"/>
                  </a:lnTo>
                  <a:lnTo>
                    <a:pt x="223" y="13142"/>
                  </a:lnTo>
                  <a:lnTo>
                    <a:pt x="301" y="13600"/>
                  </a:lnTo>
                  <a:lnTo>
                    <a:pt x="406" y="14044"/>
                  </a:lnTo>
                  <a:lnTo>
                    <a:pt x="510" y="14449"/>
                  </a:lnTo>
                  <a:lnTo>
                    <a:pt x="641" y="14829"/>
                  </a:lnTo>
                  <a:lnTo>
                    <a:pt x="706" y="14999"/>
                  </a:lnTo>
                  <a:lnTo>
                    <a:pt x="798" y="15156"/>
                  </a:lnTo>
                  <a:lnTo>
                    <a:pt x="903" y="15299"/>
                  </a:lnTo>
                  <a:lnTo>
                    <a:pt x="1033" y="15430"/>
                  </a:lnTo>
                  <a:lnTo>
                    <a:pt x="1164" y="15548"/>
                  </a:lnTo>
                  <a:lnTo>
                    <a:pt x="1321" y="15652"/>
                  </a:lnTo>
                  <a:lnTo>
                    <a:pt x="1478" y="15744"/>
                  </a:lnTo>
                  <a:lnTo>
                    <a:pt x="1661" y="15822"/>
                  </a:lnTo>
                  <a:lnTo>
                    <a:pt x="1857" y="15888"/>
                  </a:lnTo>
                  <a:lnTo>
                    <a:pt x="2053" y="15940"/>
                  </a:lnTo>
                  <a:lnTo>
                    <a:pt x="2262" y="15979"/>
                  </a:lnTo>
                  <a:lnTo>
                    <a:pt x="2485" y="16005"/>
                  </a:lnTo>
                  <a:lnTo>
                    <a:pt x="2720" y="16032"/>
                  </a:lnTo>
                  <a:lnTo>
                    <a:pt x="2968" y="16045"/>
                  </a:lnTo>
                  <a:lnTo>
                    <a:pt x="3217" y="16045"/>
                  </a:lnTo>
                  <a:lnTo>
                    <a:pt x="3478" y="16032"/>
                  </a:lnTo>
                  <a:lnTo>
                    <a:pt x="3753" y="16005"/>
                  </a:lnTo>
                  <a:lnTo>
                    <a:pt x="4028" y="15979"/>
                  </a:lnTo>
                  <a:lnTo>
                    <a:pt x="4302" y="15940"/>
                  </a:lnTo>
                  <a:lnTo>
                    <a:pt x="4590" y="15888"/>
                  </a:lnTo>
                  <a:lnTo>
                    <a:pt x="5178" y="15770"/>
                  </a:lnTo>
                  <a:lnTo>
                    <a:pt x="5793" y="15613"/>
                  </a:lnTo>
                  <a:lnTo>
                    <a:pt x="6407" y="15430"/>
                  </a:lnTo>
                  <a:lnTo>
                    <a:pt x="7022" y="15208"/>
                  </a:lnTo>
                  <a:lnTo>
                    <a:pt x="7650" y="14959"/>
                  </a:lnTo>
                  <a:lnTo>
                    <a:pt x="8277" y="14698"/>
                  </a:lnTo>
                  <a:lnTo>
                    <a:pt x="8879" y="14410"/>
                  </a:lnTo>
                  <a:lnTo>
                    <a:pt x="9480" y="14096"/>
                  </a:lnTo>
                  <a:lnTo>
                    <a:pt x="10068" y="13770"/>
                  </a:lnTo>
                  <a:lnTo>
                    <a:pt x="10618" y="13430"/>
                  </a:lnTo>
                  <a:lnTo>
                    <a:pt x="11154" y="13063"/>
                  </a:lnTo>
                  <a:lnTo>
                    <a:pt x="11651" y="12697"/>
                  </a:lnTo>
                  <a:lnTo>
                    <a:pt x="11886" y="12514"/>
                  </a:lnTo>
                  <a:lnTo>
                    <a:pt x="12121" y="12318"/>
                  </a:lnTo>
                  <a:lnTo>
                    <a:pt x="12331" y="12135"/>
                  </a:lnTo>
                  <a:lnTo>
                    <a:pt x="12540" y="11939"/>
                  </a:lnTo>
                  <a:lnTo>
                    <a:pt x="12723" y="11743"/>
                  </a:lnTo>
                  <a:lnTo>
                    <a:pt x="12906" y="11547"/>
                  </a:lnTo>
                  <a:lnTo>
                    <a:pt x="13076" y="11351"/>
                  </a:lnTo>
                  <a:lnTo>
                    <a:pt x="13233" y="11154"/>
                  </a:lnTo>
                  <a:lnTo>
                    <a:pt x="13364" y="10958"/>
                  </a:lnTo>
                  <a:lnTo>
                    <a:pt x="13494" y="10762"/>
                  </a:lnTo>
                  <a:lnTo>
                    <a:pt x="13599" y="10566"/>
                  </a:lnTo>
                  <a:lnTo>
                    <a:pt x="13704" y="10370"/>
                  </a:lnTo>
                  <a:lnTo>
                    <a:pt x="13769" y="10187"/>
                  </a:lnTo>
                  <a:lnTo>
                    <a:pt x="13834" y="9991"/>
                  </a:lnTo>
                  <a:lnTo>
                    <a:pt x="13873" y="9795"/>
                  </a:lnTo>
                  <a:lnTo>
                    <a:pt x="13900" y="9611"/>
                  </a:lnTo>
                  <a:lnTo>
                    <a:pt x="13913" y="9415"/>
                  </a:lnTo>
                  <a:lnTo>
                    <a:pt x="13887" y="9232"/>
                  </a:lnTo>
                  <a:lnTo>
                    <a:pt x="13860" y="9049"/>
                  </a:lnTo>
                  <a:lnTo>
                    <a:pt x="13808" y="8879"/>
                  </a:lnTo>
                  <a:lnTo>
                    <a:pt x="13730" y="8696"/>
                  </a:lnTo>
                  <a:lnTo>
                    <a:pt x="13651" y="8513"/>
                  </a:lnTo>
                  <a:lnTo>
                    <a:pt x="13455" y="8147"/>
                  </a:lnTo>
                  <a:lnTo>
                    <a:pt x="13233" y="7768"/>
                  </a:lnTo>
                  <a:lnTo>
                    <a:pt x="12971" y="7376"/>
                  </a:lnTo>
                  <a:lnTo>
                    <a:pt x="12671" y="6983"/>
                  </a:lnTo>
                  <a:lnTo>
                    <a:pt x="12344" y="6591"/>
                  </a:lnTo>
                  <a:lnTo>
                    <a:pt x="12004" y="6199"/>
                  </a:lnTo>
                  <a:lnTo>
                    <a:pt x="11624" y="5806"/>
                  </a:lnTo>
                  <a:lnTo>
                    <a:pt x="11232" y="5401"/>
                  </a:lnTo>
                  <a:lnTo>
                    <a:pt x="10814" y="5009"/>
                  </a:lnTo>
                  <a:lnTo>
                    <a:pt x="10395" y="4630"/>
                  </a:lnTo>
                  <a:lnTo>
                    <a:pt x="9951" y="4237"/>
                  </a:lnTo>
                  <a:lnTo>
                    <a:pt x="9493" y="3858"/>
                  </a:lnTo>
                  <a:lnTo>
                    <a:pt x="9036" y="3492"/>
                  </a:lnTo>
                  <a:lnTo>
                    <a:pt x="8565" y="3139"/>
                  </a:lnTo>
                  <a:lnTo>
                    <a:pt x="8094" y="2786"/>
                  </a:lnTo>
                  <a:lnTo>
                    <a:pt x="7623" y="2459"/>
                  </a:lnTo>
                  <a:lnTo>
                    <a:pt x="7166" y="2132"/>
                  </a:lnTo>
                  <a:lnTo>
                    <a:pt x="6695" y="1832"/>
                  </a:lnTo>
                  <a:lnTo>
                    <a:pt x="6237" y="1544"/>
                  </a:lnTo>
                  <a:lnTo>
                    <a:pt x="5793" y="1282"/>
                  </a:lnTo>
                  <a:lnTo>
                    <a:pt x="5361" y="1034"/>
                  </a:lnTo>
                  <a:lnTo>
                    <a:pt x="4943" y="812"/>
                  </a:lnTo>
                  <a:lnTo>
                    <a:pt x="4551" y="615"/>
                  </a:lnTo>
                  <a:lnTo>
                    <a:pt x="4171" y="445"/>
                  </a:lnTo>
                  <a:lnTo>
                    <a:pt x="3818" y="289"/>
                  </a:lnTo>
                  <a:lnTo>
                    <a:pt x="3478" y="171"/>
                  </a:lnTo>
                  <a:lnTo>
                    <a:pt x="3178" y="79"/>
                  </a:lnTo>
                  <a:lnTo>
                    <a:pt x="2916" y="27"/>
                  </a:lnTo>
                  <a:lnTo>
                    <a:pt x="26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09" name="Google Shape;1804;p38"/>
            <p:cNvSpPr/>
            <p:nvPr/>
          </p:nvSpPr>
          <p:spPr>
            <a:xfrm>
              <a:off x="3258200" y="1587200"/>
              <a:ext cx="656100" cy="709375"/>
            </a:xfrm>
            <a:custGeom>
              <a:avLst/>
              <a:gdLst/>
              <a:ahLst/>
              <a:cxnLst/>
              <a:rect l="l" t="t" r="r" b="b"/>
              <a:pathLst>
                <a:path w="26244" h="28375" extrusionOk="0">
                  <a:moveTo>
                    <a:pt x="23157" y="0"/>
                  </a:moveTo>
                  <a:lnTo>
                    <a:pt x="22870" y="13"/>
                  </a:lnTo>
                  <a:lnTo>
                    <a:pt x="22556" y="26"/>
                  </a:lnTo>
                  <a:lnTo>
                    <a:pt x="22229" y="65"/>
                  </a:lnTo>
                  <a:lnTo>
                    <a:pt x="21536" y="157"/>
                  </a:lnTo>
                  <a:lnTo>
                    <a:pt x="20791" y="275"/>
                  </a:lnTo>
                  <a:lnTo>
                    <a:pt x="19993" y="432"/>
                  </a:lnTo>
                  <a:lnTo>
                    <a:pt x="19156" y="628"/>
                  </a:lnTo>
                  <a:lnTo>
                    <a:pt x="18280" y="850"/>
                  </a:lnTo>
                  <a:lnTo>
                    <a:pt x="17365" y="1112"/>
                  </a:lnTo>
                  <a:lnTo>
                    <a:pt x="16423" y="1399"/>
                  </a:lnTo>
                  <a:lnTo>
                    <a:pt x="15469" y="1700"/>
                  </a:lnTo>
                  <a:lnTo>
                    <a:pt x="14501" y="2040"/>
                  </a:lnTo>
                  <a:lnTo>
                    <a:pt x="13521" y="2406"/>
                  </a:lnTo>
                  <a:lnTo>
                    <a:pt x="12527" y="2785"/>
                  </a:lnTo>
                  <a:lnTo>
                    <a:pt x="11533" y="3191"/>
                  </a:lnTo>
                  <a:lnTo>
                    <a:pt x="10552" y="3622"/>
                  </a:lnTo>
                  <a:lnTo>
                    <a:pt x="9572" y="4067"/>
                  </a:lnTo>
                  <a:lnTo>
                    <a:pt x="8617" y="4524"/>
                  </a:lnTo>
                  <a:lnTo>
                    <a:pt x="7676" y="5008"/>
                  </a:lnTo>
                  <a:lnTo>
                    <a:pt x="6760" y="5492"/>
                  </a:lnTo>
                  <a:lnTo>
                    <a:pt x="5871" y="6002"/>
                  </a:lnTo>
                  <a:lnTo>
                    <a:pt x="5035" y="6525"/>
                  </a:lnTo>
                  <a:lnTo>
                    <a:pt x="4629" y="6786"/>
                  </a:lnTo>
                  <a:lnTo>
                    <a:pt x="4224" y="7048"/>
                  </a:lnTo>
                  <a:lnTo>
                    <a:pt x="3845" y="7309"/>
                  </a:lnTo>
                  <a:lnTo>
                    <a:pt x="3479" y="7584"/>
                  </a:lnTo>
                  <a:lnTo>
                    <a:pt x="3112" y="7859"/>
                  </a:lnTo>
                  <a:lnTo>
                    <a:pt x="2772" y="8133"/>
                  </a:lnTo>
                  <a:lnTo>
                    <a:pt x="2446" y="8408"/>
                  </a:lnTo>
                  <a:lnTo>
                    <a:pt x="2132" y="8682"/>
                  </a:lnTo>
                  <a:lnTo>
                    <a:pt x="1831" y="8957"/>
                  </a:lnTo>
                  <a:lnTo>
                    <a:pt x="1543" y="9232"/>
                  </a:lnTo>
                  <a:lnTo>
                    <a:pt x="1282" y="9519"/>
                  </a:lnTo>
                  <a:lnTo>
                    <a:pt x="1033" y="9794"/>
                  </a:lnTo>
                  <a:lnTo>
                    <a:pt x="798" y="10081"/>
                  </a:lnTo>
                  <a:lnTo>
                    <a:pt x="589" y="10356"/>
                  </a:lnTo>
                  <a:lnTo>
                    <a:pt x="497" y="10500"/>
                  </a:lnTo>
                  <a:lnTo>
                    <a:pt x="406" y="10644"/>
                  </a:lnTo>
                  <a:lnTo>
                    <a:pt x="327" y="10801"/>
                  </a:lnTo>
                  <a:lnTo>
                    <a:pt x="262" y="10944"/>
                  </a:lnTo>
                  <a:lnTo>
                    <a:pt x="197" y="11101"/>
                  </a:lnTo>
                  <a:lnTo>
                    <a:pt x="144" y="11271"/>
                  </a:lnTo>
                  <a:lnTo>
                    <a:pt x="105" y="11428"/>
                  </a:lnTo>
                  <a:lnTo>
                    <a:pt x="66" y="11598"/>
                  </a:lnTo>
                  <a:lnTo>
                    <a:pt x="40" y="11768"/>
                  </a:lnTo>
                  <a:lnTo>
                    <a:pt x="13" y="11938"/>
                  </a:lnTo>
                  <a:lnTo>
                    <a:pt x="0" y="12121"/>
                  </a:lnTo>
                  <a:lnTo>
                    <a:pt x="0" y="12304"/>
                  </a:lnTo>
                  <a:lnTo>
                    <a:pt x="13" y="12670"/>
                  </a:lnTo>
                  <a:lnTo>
                    <a:pt x="53" y="13037"/>
                  </a:lnTo>
                  <a:lnTo>
                    <a:pt x="131" y="13429"/>
                  </a:lnTo>
                  <a:lnTo>
                    <a:pt x="223" y="13821"/>
                  </a:lnTo>
                  <a:lnTo>
                    <a:pt x="353" y="14226"/>
                  </a:lnTo>
                  <a:lnTo>
                    <a:pt x="510" y="14645"/>
                  </a:lnTo>
                  <a:lnTo>
                    <a:pt x="680" y="15063"/>
                  </a:lnTo>
                  <a:lnTo>
                    <a:pt x="876" y="15482"/>
                  </a:lnTo>
                  <a:lnTo>
                    <a:pt x="1112" y="15913"/>
                  </a:lnTo>
                  <a:lnTo>
                    <a:pt x="1347" y="16345"/>
                  </a:lnTo>
                  <a:lnTo>
                    <a:pt x="1622" y="16776"/>
                  </a:lnTo>
                  <a:lnTo>
                    <a:pt x="1909" y="17221"/>
                  </a:lnTo>
                  <a:lnTo>
                    <a:pt x="2210" y="17665"/>
                  </a:lnTo>
                  <a:lnTo>
                    <a:pt x="2537" y="18097"/>
                  </a:lnTo>
                  <a:lnTo>
                    <a:pt x="2877" y="18541"/>
                  </a:lnTo>
                  <a:lnTo>
                    <a:pt x="3230" y="18986"/>
                  </a:lnTo>
                  <a:lnTo>
                    <a:pt x="3609" y="19430"/>
                  </a:lnTo>
                  <a:lnTo>
                    <a:pt x="4002" y="19862"/>
                  </a:lnTo>
                  <a:lnTo>
                    <a:pt x="4394" y="20307"/>
                  </a:lnTo>
                  <a:lnTo>
                    <a:pt x="4812" y="20738"/>
                  </a:lnTo>
                  <a:lnTo>
                    <a:pt x="5244" y="21170"/>
                  </a:lnTo>
                  <a:lnTo>
                    <a:pt x="5675" y="21588"/>
                  </a:lnTo>
                  <a:lnTo>
                    <a:pt x="6120" y="22006"/>
                  </a:lnTo>
                  <a:lnTo>
                    <a:pt x="6577" y="22425"/>
                  </a:lnTo>
                  <a:lnTo>
                    <a:pt x="7048" y="22830"/>
                  </a:lnTo>
                  <a:lnTo>
                    <a:pt x="7519" y="23222"/>
                  </a:lnTo>
                  <a:lnTo>
                    <a:pt x="8003" y="23602"/>
                  </a:lnTo>
                  <a:lnTo>
                    <a:pt x="8486" y="23981"/>
                  </a:lnTo>
                  <a:lnTo>
                    <a:pt x="8970" y="24360"/>
                  </a:lnTo>
                  <a:lnTo>
                    <a:pt x="9454" y="24713"/>
                  </a:lnTo>
                  <a:lnTo>
                    <a:pt x="9951" y="25053"/>
                  </a:lnTo>
                  <a:lnTo>
                    <a:pt x="10448" y="25393"/>
                  </a:lnTo>
                  <a:lnTo>
                    <a:pt x="10945" y="25707"/>
                  </a:lnTo>
                  <a:lnTo>
                    <a:pt x="11442" y="26008"/>
                  </a:lnTo>
                  <a:lnTo>
                    <a:pt x="11938" y="26308"/>
                  </a:lnTo>
                  <a:lnTo>
                    <a:pt x="12435" y="26583"/>
                  </a:lnTo>
                  <a:lnTo>
                    <a:pt x="12919" y="26831"/>
                  </a:lnTo>
                  <a:lnTo>
                    <a:pt x="13403" y="27080"/>
                  </a:lnTo>
                  <a:lnTo>
                    <a:pt x="13887" y="27302"/>
                  </a:lnTo>
                  <a:lnTo>
                    <a:pt x="14357" y="27498"/>
                  </a:lnTo>
                  <a:lnTo>
                    <a:pt x="14828" y="27681"/>
                  </a:lnTo>
                  <a:lnTo>
                    <a:pt x="15286" y="27851"/>
                  </a:lnTo>
                  <a:lnTo>
                    <a:pt x="15743" y="27995"/>
                  </a:lnTo>
                  <a:lnTo>
                    <a:pt x="16188" y="28113"/>
                  </a:lnTo>
                  <a:lnTo>
                    <a:pt x="16619" y="28217"/>
                  </a:lnTo>
                  <a:lnTo>
                    <a:pt x="17038" y="28296"/>
                  </a:lnTo>
                  <a:lnTo>
                    <a:pt x="17443" y="28335"/>
                  </a:lnTo>
                  <a:lnTo>
                    <a:pt x="17849" y="28361"/>
                  </a:lnTo>
                  <a:lnTo>
                    <a:pt x="18228" y="28374"/>
                  </a:lnTo>
                  <a:lnTo>
                    <a:pt x="18594" y="28348"/>
                  </a:lnTo>
                  <a:lnTo>
                    <a:pt x="18934" y="28296"/>
                  </a:lnTo>
                  <a:lnTo>
                    <a:pt x="19104" y="28257"/>
                  </a:lnTo>
                  <a:lnTo>
                    <a:pt x="19274" y="28204"/>
                  </a:lnTo>
                  <a:lnTo>
                    <a:pt x="19431" y="28152"/>
                  </a:lnTo>
                  <a:lnTo>
                    <a:pt x="19588" y="28100"/>
                  </a:lnTo>
                  <a:lnTo>
                    <a:pt x="19745" y="28034"/>
                  </a:lnTo>
                  <a:lnTo>
                    <a:pt x="19888" y="27956"/>
                  </a:lnTo>
                  <a:lnTo>
                    <a:pt x="20032" y="27877"/>
                  </a:lnTo>
                  <a:lnTo>
                    <a:pt x="20163" y="27786"/>
                  </a:lnTo>
                  <a:lnTo>
                    <a:pt x="20294" y="27694"/>
                  </a:lnTo>
                  <a:lnTo>
                    <a:pt x="20411" y="27590"/>
                  </a:lnTo>
                  <a:lnTo>
                    <a:pt x="20542" y="27485"/>
                  </a:lnTo>
                  <a:lnTo>
                    <a:pt x="20647" y="27354"/>
                  </a:lnTo>
                  <a:lnTo>
                    <a:pt x="20764" y="27237"/>
                  </a:lnTo>
                  <a:lnTo>
                    <a:pt x="20869" y="27093"/>
                  </a:lnTo>
                  <a:lnTo>
                    <a:pt x="21065" y="26805"/>
                  </a:lnTo>
                  <a:lnTo>
                    <a:pt x="21261" y="26504"/>
                  </a:lnTo>
                  <a:lnTo>
                    <a:pt x="21457" y="26178"/>
                  </a:lnTo>
                  <a:lnTo>
                    <a:pt x="21654" y="25838"/>
                  </a:lnTo>
                  <a:lnTo>
                    <a:pt x="21837" y="25485"/>
                  </a:lnTo>
                  <a:lnTo>
                    <a:pt x="22033" y="25105"/>
                  </a:lnTo>
                  <a:lnTo>
                    <a:pt x="22216" y="24726"/>
                  </a:lnTo>
                  <a:lnTo>
                    <a:pt x="22399" y="24334"/>
                  </a:lnTo>
                  <a:lnTo>
                    <a:pt x="22752" y="23497"/>
                  </a:lnTo>
                  <a:lnTo>
                    <a:pt x="23092" y="22608"/>
                  </a:lnTo>
                  <a:lnTo>
                    <a:pt x="23419" y="21693"/>
                  </a:lnTo>
                  <a:lnTo>
                    <a:pt x="23746" y="20738"/>
                  </a:lnTo>
                  <a:lnTo>
                    <a:pt x="24046" y="19744"/>
                  </a:lnTo>
                  <a:lnTo>
                    <a:pt x="24334" y="18737"/>
                  </a:lnTo>
                  <a:lnTo>
                    <a:pt x="24596" y="17705"/>
                  </a:lnTo>
                  <a:lnTo>
                    <a:pt x="24844" y="16645"/>
                  </a:lnTo>
                  <a:lnTo>
                    <a:pt x="25079" y="15586"/>
                  </a:lnTo>
                  <a:lnTo>
                    <a:pt x="25302" y="14527"/>
                  </a:lnTo>
                  <a:lnTo>
                    <a:pt x="25498" y="13455"/>
                  </a:lnTo>
                  <a:lnTo>
                    <a:pt x="25668" y="12396"/>
                  </a:lnTo>
                  <a:lnTo>
                    <a:pt x="25825" y="11350"/>
                  </a:lnTo>
                  <a:lnTo>
                    <a:pt x="25955" y="10317"/>
                  </a:lnTo>
                  <a:lnTo>
                    <a:pt x="26060" y="9297"/>
                  </a:lnTo>
                  <a:lnTo>
                    <a:pt x="26152" y="8316"/>
                  </a:lnTo>
                  <a:lnTo>
                    <a:pt x="26204" y="7362"/>
                  </a:lnTo>
                  <a:lnTo>
                    <a:pt x="26243" y="6433"/>
                  </a:lnTo>
                  <a:lnTo>
                    <a:pt x="26243" y="5557"/>
                  </a:lnTo>
                  <a:lnTo>
                    <a:pt x="26230" y="4720"/>
                  </a:lnTo>
                  <a:lnTo>
                    <a:pt x="26204" y="4328"/>
                  </a:lnTo>
                  <a:lnTo>
                    <a:pt x="26178" y="3949"/>
                  </a:lnTo>
                  <a:lnTo>
                    <a:pt x="26139" y="3570"/>
                  </a:lnTo>
                  <a:lnTo>
                    <a:pt x="26099" y="3217"/>
                  </a:lnTo>
                  <a:lnTo>
                    <a:pt x="26047" y="2877"/>
                  </a:lnTo>
                  <a:lnTo>
                    <a:pt x="25995" y="2563"/>
                  </a:lnTo>
                  <a:lnTo>
                    <a:pt x="25929" y="2249"/>
                  </a:lnTo>
                  <a:lnTo>
                    <a:pt x="25851" y="1961"/>
                  </a:lnTo>
                  <a:lnTo>
                    <a:pt x="25772" y="1687"/>
                  </a:lnTo>
                  <a:lnTo>
                    <a:pt x="25681" y="1438"/>
                  </a:lnTo>
                  <a:lnTo>
                    <a:pt x="25589" y="1203"/>
                  </a:lnTo>
                  <a:lnTo>
                    <a:pt x="25485" y="994"/>
                  </a:lnTo>
                  <a:lnTo>
                    <a:pt x="25367" y="798"/>
                  </a:lnTo>
                  <a:lnTo>
                    <a:pt x="25249" y="628"/>
                  </a:lnTo>
                  <a:lnTo>
                    <a:pt x="25119" y="484"/>
                  </a:lnTo>
                  <a:lnTo>
                    <a:pt x="24988" y="353"/>
                  </a:lnTo>
                  <a:lnTo>
                    <a:pt x="24857" y="275"/>
                  </a:lnTo>
                  <a:lnTo>
                    <a:pt x="24713" y="196"/>
                  </a:lnTo>
                  <a:lnTo>
                    <a:pt x="24556" y="144"/>
                  </a:lnTo>
                  <a:lnTo>
                    <a:pt x="24373" y="92"/>
                  </a:lnTo>
                  <a:lnTo>
                    <a:pt x="24164" y="52"/>
                  </a:lnTo>
                  <a:lnTo>
                    <a:pt x="23942" y="26"/>
                  </a:lnTo>
                  <a:lnTo>
                    <a:pt x="23693" y="0"/>
                  </a:lnTo>
                  <a:close/>
                </a:path>
              </a:pathLst>
            </a:custGeom>
            <a:solidFill>
              <a:srgbClr val="BFC0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0" name="Google Shape;1805;p38"/>
            <p:cNvSpPr/>
            <p:nvPr/>
          </p:nvSpPr>
          <p:spPr>
            <a:xfrm>
              <a:off x="3258200" y="1587200"/>
              <a:ext cx="586475" cy="709375"/>
            </a:xfrm>
            <a:custGeom>
              <a:avLst/>
              <a:gdLst/>
              <a:ahLst/>
              <a:cxnLst/>
              <a:rect l="l" t="t" r="r" b="b"/>
              <a:pathLst>
                <a:path w="23459" h="28375" extrusionOk="0">
                  <a:moveTo>
                    <a:pt x="22974" y="0"/>
                  </a:moveTo>
                  <a:lnTo>
                    <a:pt x="22425" y="39"/>
                  </a:lnTo>
                  <a:lnTo>
                    <a:pt x="21837" y="105"/>
                  </a:lnTo>
                  <a:lnTo>
                    <a:pt x="21196" y="209"/>
                  </a:lnTo>
                  <a:lnTo>
                    <a:pt x="20529" y="327"/>
                  </a:lnTo>
                  <a:lnTo>
                    <a:pt x="19810" y="471"/>
                  </a:lnTo>
                  <a:lnTo>
                    <a:pt x="19078" y="654"/>
                  </a:lnTo>
                  <a:lnTo>
                    <a:pt x="18306" y="850"/>
                  </a:lnTo>
                  <a:lnTo>
                    <a:pt x="17509" y="1072"/>
                  </a:lnTo>
                  <a:lnTo>
                    <a:pt x="16698" y="1308"/>
                  </a:lnTo>
                  <a:lnTo>
                    <a:pt x="15861" y="1569"/>
                  </a:lnTo>
                  <a:lnTo>
                    <a:pt x="15011" y="1857"/>
                  </a:lnTo>
                  <a:lnTo>
                    <a:pt x="14161" y="2158"/>
                  </a:lnTo>
                  <a:lnTo>
                    <a:pt x="13298" y="2484"/>
                  </a:lnTo>
                  <a:lnTo>
                    <a:pt x="12422" y="2824"/>
                  </a:lnTo>
                  <a:lnTo>
                    <a:pt x="11559" y="3177"/>
                  </a:lnTo>
                  <a:lnTo>
                    <a:pt x="10696" y="3557"/>
                  </a:lnTo>
                  <a:lnTo>
                    <a:pt x="9833" y="3936"/>
                  </a:lnTo>
                  <a:lnTo>
                    <a:pt x="8983" y="4341"/>
                  </a:lnTo>
                  <a:lnTo>
                    <a:pt x="8160" y="4747"/>
                  </a:lnTo>
                  <a:lnTo>
                    <a:pt x="7336" y="5178"/>
                  </a:lnTo>
                  <a:lnTo>
                    <a:pt x="6551" y="5610"/>
                  </a:lnTo>
                  <a:lnTo>
                    <a:pt x="5780" y="6054"/>
                  </a:lnTo>
                  <a:lnTo>
                    <a:pt x="5048" y="6512"/>
                  </a:lnTo>
                  <a:lnTo>
                    <a:pt x="4342" y="6969"/>
                  </a:lnTo>
                  <a:lnTo>
                    <a:pt x="3662" y="7440"/>
                  </a:lnTo>
                  <a:lnTo>
                    <a:pt x="3034" y="7924"/>
                  </a:lnTo>
                  <a:lnTo>
                    <a:pt x="2733" y="8159"/>
                  </a:lnTo>
                  <a:lnTo>
                    <a:pt x="2446" y="8395"/>
                  </a:lnTo>
                  <a:lnTo>
                    <a:pt x="2171" y="8643"/>
                  </a:lnTo>
                  <a:lnTo>
                    <a:pt x="1896" y="8892"/>
                  </a:lnTo>
                  <a:lnTo>
                    <a:pt x="1648" y="9127"/>
                  </a:lnTo>
                  <a:lnTo>
                    <a:pt x="1413" y="9375"/>
                  </a:lnTo>
                  <a:lnTo>
                    <a:pt x="1177" y="9624"/>
                  </a:lnTo>
                  <a:lnTo>
                    <a:pt x="968" y="9859"/>
                  </a:lnTo>
                  <a:lnTo>
                    <a:pt x="772" y="10108"/>
                  </a:lnTo>
                  <a:lnTo>
                    <a:pt x="589" y="10356"/>
                  </a:lnTo>
                  <a:lnTo>
                    <a:pt x="497" y="10500"/>
                  </a:lnTo>
                  <a:lnTo>
                    <a:pt x="406" y="10644"/>
                  </a:lnTo>
                  <a:lnTo>
                    <a:pt x="327" y="10801"/>
                  </a:lnTo>
                  <a:lnTo>
                    <a:pt x="262" y="10944"/>
                  </a:lnTo>
                  <a:lnTo>
                    <a:pt x="197" y="11101"/>
                  </a:lnTo>
                  <a:lnTo>
                    <a:pt x="144" y="11271"/>
                  </a:lnTo>
                  <a:lnTo>
                    <a:pt x="105" y="11428"/>
                  </a:lnTo>
                  <a:lnTo>
                    <a:pt x="66" y="11598"/>
                  </a:lnTo>
                  <a:lnTo>
                    <a:pt x="40" y="11768"/>
                  </a:lnTo>
                  <a:lnTo>
                    <a:pt x="13" y="11938"/>
                  </a:lnTo>
                  <a:lnTo>
                    <a:pt x="0" y="12121"/>
                  </a:lnTo>
                  <a:lnTo>
                    <a:pt x="0" y="12304"/>
                  </a:lnTo>
                  <a:lnTo>
                    <a:pt x="13" y="12670"/>
                  </a:lnTo>
                  <a:lnTo>
                    <a:pt x="53" y="13037"/>
                  </a:lnTo>
                  <a:lnTo>
                    <a:pt x="131" y="13429"/>
                  </a:lnTo>
                  <a:lnTo>
                    <a:pt x="223" y="13821"/>
                  </a:lnTo>
                  <a:lnTo>
                    <a:pt x="353" y="14226"/>
                  </a:lnTo>
                  <a:lnTo>
                    <a:pt x="510" y="14645"/>
                  </a:lnTo>
                  <a:lnTo>
                    <a:pt x="680" y="15063"/>
                  </a:lnTo>
                  <a:lnTo>
                    <a:pt x="876" y="15482"/>
                  </a:lnTo>
                  <a:lnTo>
                    <a:pt x="1112" y="15913"/>
                  </a:lnTo>
                  <a:lnTo>
                    <a:pt x="1347" y="16345"/>
                  </a:lnTo>
                  <a:lnTo>
                    <a:pt x="1622" y="16776"/>
                  </a:lnTo>
                  <a:lnTo>
                    <a:pt x="1909" y="17221"/>
                  </a:lnTo>
                  <a:lnTo>
                    <a:pt x="2210" y="17665"/>
                  </a:lnTo>
                  <a:lnTo>
                    <a:pt x="2537" y="18097"/>
                  </a:lnTo>
                  <a:lnTo>
                    <a:pt x="2877" y="18541"/>
                  </a:lnTo>
                  <a:lnTo>
                    <a:pt x="3230" y="18986"/>
                  </a:lnTo>
                  <a:lnTo>
                    <a:pt x="3609" y="19430"/>
                  </a:lnTo>
                  <a:lnTo>
                    <a:pt x="4002" y="19862"/>
                  </a:lnTo>
                  <a:lnTo>
                    <a:pt x="4394" y="20307"/>
                  </a:lnTo>
                  <a:lnTo>
                    <a:pt x="4812" y="20738"/>
                  </a:lnTo>
                  <a:lnTo>
                    <a:pt x="5244" y="21170"/>
                  </a:lnTo>
                  <a:lnTo>
                    <a:pt x="5675" y="21588"/>
                  </a:lnTo>
                  <a:lnTo>
                    <a:pt x="6120" y="22006"/>
                  </a:lnTo>
                  <a:lnTo>
                    <a:pt x="6577" y="22425"/>
                  </a:lnTo>
                  <a:lnTo>
                    <a:pt x="7048" y="22830"/>
                  </a:lnTo>
                  <a:lnTo>
                    <a:pt x="7519" y="23222"/>
                  </a:lnTo>
                  <a:lnTo>
                    <a:pt x="8003" y="23602"/>
                  </a:lnTo>
                  <a:lnTo>
                    <a:pt x="8486" y="23981"/>
                  </a:lnTo>
                  <a:lnTo>
                    <a:pt x="8970" y="24360"/>
                  </a:lnTo>
                  <a:lnTo>
                    <a:pt x="9454" y="24713"/>
                  </a:lnTo>
                  <a:lnTo>
                    <a:pt x="9951" y="25053"/>
                  </a:lnTo>
                  <a:lnTo>
                    <a:pt x="10448" y="25393"/>
                  </a:lnTo>
                  <a:lnTo>
                    <a:pt x="10945" y="25707"/>
                  </a:lnTo>
                  <a:lnTo>
                    <a:pt x="11442" y="26008"/>
                  </a:lnTo>
                  <a:lnTo>
                    <a:pt x="11938" y="26308"/>
                  </a:lnTo>
                  <a:lnTo>
                    <a:pt x="12435" y="26583"/>
                  </a:lnTo>
                  <a:lnTo>
                    <a:pt x="12919" y="26831"/>
                  </a:lnTo>
                  <a:lnTo>
                    <a:pt x="13403" y="27080"/>
                  </a:lnTo>
                  <a:lnTo>
                    <a:pt x="13887" y="27302"/>
                  </a:lnTo>
                  <a:lnTo>
                    <a:pt x="14357" y="27498"/>
                  </a:lnTo>
                  <a:lnTo>
                    <a:pt x="14828" y="27681"/>
                  </a:lnTo>
                  <a:lnTo>
                    <a:pt x="15286" y="27851"/>
                  </a:lnTo>
                  <a:lnTo>
                    <a:pt x="15743" y="27995"/>
                  </a:lnTo>
                  <a:lnTo>
                    <a:pt x="16188" y="28113"/>
                  </a:lnTo>
                  <a:lnTo>
                    <a:pt x="16619" y="28217"/>
                  </a:lnTo>
                  <a:lnTo>
                    <a:pt x="17038" y="28296"/>
                  </a:lnTo>
                  <a:lnTo>
                    <a:pt x="17443" y="28335"/>
                  </a:lnTo>
                  <a:lnTo>
                    <a:pt x="17849" y="28361"/>
                  </a:lnTo>
                  <a:lnTo>
                    <a:pt x="18228" y="28374"/>
                  </a:lnTo>
                  <a:lnTo>
                    <a:pt x="18594" y="28348"/>
                  </a:lnTo>
                  <a:lnTo>
                    <a:pt x="18934" y="28296"/>
                  </a:lnTo>
                  <a:lnTo>
                    <a:pt x="19104" y="28257"/>
                  </a:lnTo>
                  <a:lnTo>
                    <a:pt x="19274" y="28204"/>
                  </a:lnTo>
                  <a:lnTo>
                    <a:pt x="19431" y="28152"/>
                  </a:lnTo>
                  <a:lnTo>
                    <a:pt x="19588" y="28100"/>
                  </a:lnTo>
                  <a:lnTo>
                    <a:pt x="19745" y="28034"/>
                  </a:lnTo>
                  <a:lnTo>
                    <a:pt x="19888" y="27956"/>
                  </a:lnTo>
                  <a:lnTo>
                    <a:pt x="20032" y="27877"/>
                  </a:lnTo>
                  <a:lnTo>
                    <a:pt x="20163" y="27786"/>
                  </a:lnTo>
                  <a:lnTo>
                    <a:pt x="20294" y="27694"/>
                  </a:lnTo>
                  <a:lnTo>
                    <a:pt x="20411" y="27590"/>
                  </a:lnTo>
                  <a:lnTo>
                    <a:pt x="20542" y="27485"/>
                  </a:lnTo>
                  <a:lnTo>
                    <a:pt x="20647" y="27354"/>
                  </a:lnTo>
                  <a:lnTo>
                    <a:pt x="20764" y="27237"/>
                  </a:lnTo>
                  <a:lnTo>
                    <a:pt x="20869" y="27093"/>
                  </a:lnTo>
                  <a:lnTo>
                    <a:pt x="21078" y="26779"/>
                  </a:lnTo>
                  <a:lnTo>
                    <a:pt x="21301" y="26426"/>
                  </a:lnTo>
                  <a:lnTo>
                    <a:pt x="20961" y="26295"/>
                  </a:lnTo>
                  <a:lnTo>
                    <a:pt x="20608" y="26151"/>
                  </a:lnTo>
                  <a:lnTo>
                    <a:pt x="20255" y="25994"/>
                  </a:lnTo>
                  <a:lnTo>
                    <a:pt x="19901" y="25838"/>
                  </a:lnTo>
                  <a:lnTo>
                    <a:pt x="19195" y="25471"/>
                  </a:lnTo>
                  <a:lnTo>
                    <a:pt x="18476" y="25079"/>
                  </a:lnTo>
                  <a:lnTo>
                    <a:pt x="17744" y="24648"/>
                  </a:lnTo>
                  <a:lnTo>
                    <a:pt x="17012" y="24190"/>
                  </a:lnTo>
                  <a:lnTo>
                    <a:pt x="16293" y="23706"/>
                  </a:lnTo>
                  <a:lnTo>
                    <a:pt x="15573" y="23183"/>
                  </a:lnTo>
                  <a:lnTo>
                    <a:pt x="14854" y="22647"/>
                  </a:lnTo>
                  <a:lnTo>
                    <a:pt x="14148" y="22085"/>
                  </a:lnTo>
                  <a:lnTo>
                    <a:pt x="13455" y="21510"/>
                  </a:lnTo>
                  <a:lnTo>
                    <a:pt x="12775" y="20908"/>
                  </a:lnTo>
                  <a:lnTo>
                    <a:pt x="12121" y="20293"/>
                  </a:lnTo>
                  <a:lnTo>
                    <a:pt x="11481" y="19666"/>
                  </a:lnTo>
                  <a:lnTo>
                    <a:pt x="10879" y="19038"/>
                  </a:lnTo>
                  <a:lnTo>
                    <a:pt x="10291" y="18398"/>
                  </a:lnTo>
                  <a:lnTo>
                    <a:pt x="9742" y="17744"/>
                  </a:lnTo>
                  <a:lnTo>
                    <a:pt x="9219" y="17103"/>
                  </a:lnTo>
                  <a:lnTo>
                    <a:pt x="8735" y="16449"/>
                  </a:lnTo>
                  <a:lnTo>
                    <a:pt x="8500" y="16122"/>
                  </a:lnTo>
                  <a:lnTo>
                    <a:pt x="8290" y="15809"/>
                  </a:lnTo>
                  <a:lnTo>
                    <a:pt x="8081" y="15482"/>
                  </a:lnTo>
                  <a:lnTo>
                    <a:pt x="7885" y="15168"/>
                  </a:lnTo>
                  <a:lnTo>
                    <a:pt x="7702" y="14841"/>
                  </a:lnTo>
                  <a:lnTo>
                    <a:pt x="7532" y="14527"/>
                  </a:lnTo>
                  <a:lnTo>
                    <a:pt x="7375" y="14213"/>
                  </a:lnTo>
                  <a:lnTo>
                    <a:pt x="7218" y="13913"/>
                  </a:lnTo>
                  <a:lnTo>
                    <a:pt x="7087" y="13599"/>
                  </a:lnTo>
                  <a:lnTo>
                    <a:pt x="6970" y="13298"/>
                  </a:lnTo>
                  <a:lnTo>
                    <a:pt x="6852" y="12997"/>
                  </a:lnTo>
                  <a:lnTo>
                    <a:pt x="6760" y="12697"/>
                  </a:lnTo>
                  <a:lnTo>
                    <a:pt x="6682" y="12409"/>
                  </a:lnTo>
                  <a:lnTo>
                    <a:pt x="6617" y="12121"/>
                  </a:lnTo>
                  <a:lnTo>
                    <a:pt x="6564" y="11834"/>
                  </a:lnTo>
                  <a:lnTo>
                    <a:pt x="6525" y="11559"/>
                  </a:lnTo>
                  <a:lnTo>
                    <a:pt x="6512" y="11284"/>
                  </a:lnTo>
                  <a:lnTo>
                    <a:pt x="6499" y="11010"/>
                  </a:lnTo>
                  <a:lnTo>
                    <a:pt x="6512" y="10748"/>
                  </a:lnTo>
                  <a:lnTo>
                    <a:pt x="6538" y="10500"/>
                  </a:lnTo>
                  <a:lnTo>
                    <a:pt x="6591" y="10251"/>
                  </a:lnTo>
                  <a:lnTo>
                    <a:pt x="6656" y="10016"/>
                  </a:lnTo>
                  <a:lnTo>
                    <a:pt x="6734" y="9781"/>
                  </a:lnTo>
                  <a:lnTo>
                    <a:pt x="6839" y="9545"/>
                  </a:lnTo>
                  <a:lnTo>
                    <a:pt x="6957" y="9336"/>
                  </a:lnTo>
                  <a:lnTo>
                    <a:pt x="7087" y="9127"/>
                  </a:lnTo>
                  <a:lnTo>
                    <a:pt x="7349" y="8774"/>
                  </a:lnTo>
                  <a:lnTo>
                    <a:pt x="7637" y="8434"/>
                  </a:lnTo>
                  <a:lnTo>
                    <a:pt x="7950" y="8094"/>
                  </a:lnTo>
                  <a:lnTo>
                    <a:pt x="8290" y="7754"/>
                  </a:lnTo>
                  <a:lnTo>
                    <a:pt x="8656" y="7414"/>
                  </a:lnTo>
                  <a:lnTo>
                    <a:pt x="9049" y="7074"/>
                  </a:lnTo>
                  <a:lnTo>
                    <a:pt x="9467" y="6747"/>
                  </a:lnTo>
                  <a:lnTo>
                    <a:pt x="9899" y="6407"/>
                  </a:lnTo>
                  <a:lnTo>
                    <a:pt x="10343" y="6080"/>
                  </a:lnTo>
                  <a:lnTo>
                    <a:pt x="10827" y="5753"/>
                  </a:lnTo>
                  <a:lnTo>
                    <a:pt x="11311" y="5427"/>
                  </a:lnTo>
                  <a:lnTo>
                    <a:pt x="11821" y="5113"/>
                  </a:lnTo>
                  <a:lnTo>
                    <a:pt x="12331" y="4799"/>
                  </a:lnTo>
                  <a:lnTo>
                    <a:pt x="12867" y="4485"/>
                  </a:lnTo>
                  <a:lnTo>
                    <a:pt x="13416" y="4171"/>
                  </a:lnTo>
                  <a:lnTo>
                    <a:pt x="13978" y="3871"/>
                  </a:lnTo>
                  <a:lnTo>
                    <a:pt x="14540" y="3583"/>
                  </a:lnTo>
                  <a:lnTo>
                    <a:pt x="15116" y="3282"/>
                  </a:lnTo>
                  <a:lnTo>
                    <a:pt x="15704" y="3008"/>
                  </a:lnTo>
                  <a:lnTo>
                    <a:pt x="16293" y="2720"/>
                  </a:lnTo>
                  <a:lnTo>
                    <a:pt x="16894" y="2458"/>
                  </a:lnTo>
                  <a:lnTo>
                    <a:pt x="17496" y="2184"/>
                  </a:lnTo>
                  <a:lnTo>
                    <a:pt x="18699" y="1687"/>
                  </a:lnTo>
                  <a:lnTo>
                    <a:pt x="19915" y="1203"/>
                  </a:lnTo>
                  <a:lnTo>
                    <a:pt x="21117" y="772"/>
                  </a:lnTo>
                  <a:lnTo>
                    <a:pt x="22307" y="366"/>
                  </a:lnTo>
                  <a:lnTo>
                    <a:pt x="23458" y="0"/>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1" name="Google Shape;1806;p38"/>
            <p:cNvSpPr/>
            <p:nvPr/>
          </p:nvSpPr>
          <p:spPr>
            <a:xfrm>
              <a:off x="3466750" y="1829425"/>
              <a:ext cx="360575" cy="390000"/>
            </a:xfrm>
            <a:custGeom>
              <a:avLst/>
              <a:gdLst/>
              <a:ahLst/>
              <a:cxnLst/>
              <a:rect l="l" t="t" r="r" b="b"/>
              <a:pathLst>
                <a:path w="14423" h="15600" extrusionOk="0">
                  <a:moveTo>
                    <a:pt x="12880" y="0"/>
                  </a:moveTo>
                  <a:lnTo>
                    <a:pt x="12566" y="13"/>
                  </a:lnTo>
                  <a:lnTo>
                    <a:pt x="12213" y="39"/>
                  </a:lnTo>
                  <a:lnTo>
                    <a:pt x="11834" y="92"/>
                  </a:lnTo>
                  <a:lnTo>
                    <a:pt x="11429" y="157"/>
                  </a:lnTo>
                  <a:lnTo>
                    <a:pt x="10984" y="249"/>
                  </a:lnTo>
                  <a:lnTo>
                    <a:pt x="10526" y="353"/>
                  </a:lnTo>
                  <a:lnTo>
                    <a:pt x="10043" y="484"/>
                  </a:lnTo>
                  <a:lnTo>
                    <a:pt x="9546" y="615"/>
                  </a:lnTo>
                  <a:lnTo>
                    <a:pt x="9036" y="772"/>
                  </a:lnTo>
                  <a:lnTo>
                    <a:pt x="8500" y="942"/>
                  </a:lnTo>
                  <a:lnTo>
                    <a:pt x="7964" y="1125"/>
                  </a:lnTo>
                  <a:lnTo>
                    <a:pt x="7428" y="1334"/>
                  </a:lnTo>
                  <a:lnTo>
                    <a:pt x="6878" y="1543"/>
                  </a:lnTo>
                  <a:lnTo>
                    <a:pt x="6342" y="1765"/>
                  </a:lnTo>
                  <a:lnTo>
                    <a:pt x="5793" y="2001"/>
                  </a:lnTo>
                  <a:lnTo>
                    <a:pt x="5257" y="2236"/>
                  </a:lnTo>
                  <a:lnTo>
                    <a:pt x="4734" y="2498"/>
                  </a:lnTo>
                  <a:lnTo>
                    <a:pt x="4211" y="2759"/>
                  </a:lnTo>
                  <a:lnTo>
                    <a:pt x="3714" y="3034"/>
                  </a:lnTo>
                  <a:lnTo>
                    <a:pt x="3230" y="3308"/>
                  </a:lnTo>
                  <a:lnTo>
                    <a:pt x="2760" y="3596"/>
                  </a:lnTo>
                  <a:lnTo>
                    <a:pt x="2328" y="3884"/>
                  </a:lnTo>
                  <a:lnTo>
                    <a:pt x="1910" y="4184"/>
                  </a:lnTo>
                  <a:lnTo>
                    <a:pt x="1517" y="4472"/>
                  </a:lnTo>
                  <a:lnTo>
                    <a:pt x="1164" y="4786"/>
                  </a:lnTo>
                  <a:lnTo>
                    <a:pt x="851" y="5087"/>
                  </a:lnTo>
                  <a:lnTo>
                    <a:pt x="563" y="5400"/>
                  </a:lnTo>
                  <a:lnTo>
                    <a:pt x="445" y="5544"/>
                  </a:lnTo>
                  <a:lnTo>
                    <a:pt x="328" y="5701"/>
                  </a:lnTo>
                  <a:lnTo>
                    <a:pt x="223" y="5858"/>
                  </a:lnTo>
                  <a:lnTo>
                    <a:pt x="144" y="6028"/>
                  </a:lnTo>
                  <a:lnTo>
                    <a:pt x="79" y="6198"/>
                  </a:lnTo>
                  <a:lnTo>
                    <a:pt x="40" y="6381"/>
                  </a:lnTo>
                  <a:lnTo>
                    <a:pt x="14" y="6577"/>
                  </a:lnTo>
                  <a:lnTo>
                    <a:pt x="1" y="6773"/>
                  </a:lnTo>
                  <a:lnTo>
                    <a:pt x="14" y="6969"/>
                  </a:lnTo>
                  <a:lnTo>
                    <a:pt x="27" y="7179"/>
                  </a:lnTo>
                  <a:lnTo>
                    <a:pt x="66" y="7388"/>
                  </a:lnTo>
                  <a:lnTo>
                    <a:pt x="131" y="7610"/>
                  </a:lnTo>
                  <a:lnTo>
                    <a:pt x="197" y="7832"/>
                  </a:lnTo>
                  <a:lnTo>
                    <a:pt x="275" y="8055"/>
                  </a:lnTo>
                  <a:lnTo>
                    <a:pt x="380" y="8290"/>
                  </a:lnTo>
                  <a:lnTo>
                    <a:pt x="484" y="8512"/>
                  </a:lnTo>
                  <a:lnTo>
                    <a:pt x="602" y="8761"/>
                  </a:lnTo>
                  <a:lnTo>
                    <a:pt x="746" y="8996"/>
                  </a:lnTo>
                  <a:lnTo>
                    <a:pt x="890" y="9232"/>
                  </a:lnTo>
                  <a:lnTo>
                    <a:pt x="1047" y="9467"/>
                  </a:lnTo>
                  <a:lnTo>
                    <a:pt x="1217" y="9715"/>
                  </a:lnTo>
                  <a:lnTo>
                    <a:pt x="1400" y="9964"/>
                  </a:lnTo>
                  <a:lnTo>
                    <a:pt x="1779" y="10448"/>
                  </a:lnTo>
                  <a:lnTo>
                    <a:pt x="2197" y="10931"/>
                  </a:lnTo>
                  <a:lnTo>
                    <a:pt x="2642" y="11402"/>
                  </a:lnTo>
                  <a:lnTo>
                    <a:pt x="3126" y="11873"/>
                  </a:lnTo>
                  <a:lnTo>
                    <a:pt x="3623" y="12330"/>
                  </a:lnTo>
                  <a:lnTo>
                    <a:pt x="4133" y="12775"/>
                  </a:lnTo>
                  <a:lnTo>
                    <a:pt x="4656" y="13193"/>
                  </a:lnTo>
                  <a:lnTo>
                    <a:pt x="5205" y="13599"/>
                  </a:lnTo>
                  <a:lnTo>
                    <a:pt x="5741" y="13965"/>
                  </a:lnTo>
                  <a:lnTo>
                    <a:pt x="6290" y="14305"/>
                  </a:lnTo>
                  <a:lnTo>
                    <a:pt x="6826" y="14619"/>
                  </a:lnTo>
                  <a:lnTo>
                    <a:pt x="7362" y="14893"/>
                  </a:lnTo>
                  <a:lnTo>
                    <a:pt x="7637" y="15011"/>
                  </a:lnTo>
                  <a:lnTo>
                    <a:pt x="7898" y="15129"/>
                  </a:lnTo>
                  <a:lnTo>
                    <a:pt x="8147" y="15233"/>
                  </a:lnTo>
                  <a:lnTo>
                    <a:pt x="8408" y="15325"/>
                  </a:lnTo>
                  <a:lnTo>
                    <a:pt x="8657" y="15403"/>
                  </a:lnTo>
                  <a:lnTo>
                    <a:pt x="8892" y="15469"/>
                  </a:lnTo>
                  <a:lnTo>
                    <a:pt x="9127" y="15521"/>
                  </a:lnTo>
                  <a:lnTo>
                    <a:pt x="9363" y="15560"/>
                  </a:lnTo>
                  <a:lnTo>
                    <a:pt x="9585" y="15586"/>
                  </a:lnTo>
                  <a:lnTo>
                    <a:pt x="9807" y="15599"/>
                  </a:lnTo>
                  <a:lnTo>
                    <a:pt x="10017" y="15599"/>
                  </a:lnTo>
                  <a:lnTo>
                    <a:pt x="10213" y="15586"/>
                  </a:lnTo>
                  <a:lnTo>
                    <a:pt x="10409" y="15560"/>
                  </a:lnTo>
                  <a:lnTo>
                    <a:pt x="10592" y="15521"/>
                  </a:lnTo>
                  <a:lnTo>
                    <a:pt x="10762" y="15456"/>
                  </a:lnTo>
                  <a:lnTo>
                    <a:pt x="10932" y="15377"/>
                  </a:lnTo>
                  <a:lnTo>
                    <a:pt x="11076" y="15286"/>
                  </a:lnTo>
                  <a:lnTo>
                    <a:pt x="11219" y="15181"/>
                  </a:lnTo>
                  <a:lnTo>
                    <a:pt x="11350" y="15050"/>
                  </a:lnTo>
                  <a:lnTo>
                    <a:pt x="11468" y="14906"/>
                  </a:lnTo>
                  <a:lnTo>
                    <a:pt x="11690" y="14579"/>
                  </a:lnTo>
                  <a:lnTo>
                    <a:pt x="11899" y="14213"/>
                  </a:lnTo>
                  <a:lnTo>
                    <a:pt x="12109" y="13808"/>
                  </a:lnTo>
                  <a:lnTo>
                    <a:pt x="12305" y="13390"/>
                  </a:lnTo>
                  <a:lnTo>
                    <a:pt x="12501" y="12919"/>
                  </a:lnTo>
                  <a:lnTo>
                    <a:pt x="12697" y="12435"/>
                  </a:lnTo>
                  <a:lnTo>
                    <a:pt x="12880" y="11938"/>
                  </a:lnTo>
                  <a:lnTo>
                    <a:pt x="13050" y="11402"/>
                  </a:lnTo>
                  <a:lnTo>
                    <a:pt x="13220" y="10866"/>
                  </a:lnTo>
                  <a:lnTo>
                    <a:pt x="13377" y="10304"/>
                  </a:lnTo>
                  <a:lnTo>
                    <a:pt x="13521" y="9741"/>
                  </a:lnTo>
                  <a:lnTo>
                    <a:pt x="13665" y="9166"/>
                  </a:lnTo>
                  <a:lnTo>
                    <a:pt x="13782" y="8578"/>
                  </a:lnTo>
                  <a:lnTo>
                    <a:pt x="13900" y="7989"/>
                  </a:lnTo>
                  <a:lnTo>
                    <a:pt x="14018" y="7414"/>
                  </a:lnTo>
                  <a:lnTo>
                    <a:pt x="14109" y="6826"/>
                  </a:lnTo>
                  <a:lnTo>
                    <a:pt x="14188" y="6250"/>
                  </a:lnTo>
                  <a:lnTo>
                    <a:pt x="14266" y="5675"/>
                  </a:lnTo>
                  <a:lnTo>
                    <a:pt x="14331" y="5126"/>
                  </a:lnTo>
                  <a:lnTo>
                    <a:pt x="14371" y="4577"/>
                  </a:lnTo>
                  <a:lnTo>
                    <a:pt x="14410" y="4054"/>
                  </a:lnTo>
                  <a:lnTo>
                    <a:pt x="14423" y="3544"/>
                  </a:lnTo>
                  <a:lnTo>
                    <a:pt x="14423" y="3060"/>
                  </a:lnTo>
                  <a:lnTo>
                    <a:pt x="14410" y="2602"/>
                  </a:lnTo>
                  <a:lnTo>
                    <a:pt x="14384" y="2184"/>
                  </a:lnTo>
                  <a:lnTo>
                    <a:pt x="14345" y="1778"/>
                  </a:lnTo>
                  <a:lnTo>
                    <a:pt x="14292" y="1412"/>
                  </a:lnTo>
                  <a:lnTo>
                    <a:pt x="14214" y="1085"/>
                  </a:lnTo>
                  <a:lnTo>
                    <a:pt x="14122" y="798"/>
                  </a:lnTo>
                  <a:lnTo>
                    <a:pt x="14070" y="667"/>
                  </a:lnTo>
                  <a:lnTo>
                    <a:pt x="14005" y="549"/>
                  </a:lnTo>
                  <a:lnTo>
                    <a:pt x="13952" y="445"/>
                  </a:lnTo>
                  <a:lnTo>
                    <a:pt x="13874" y="353"/>
                  </a:lnTo>
                  <a:lnTo>
                    <a:pt x="13808" y="275"/>
                  </a:lnTo>
                  <a:lnTo>
                    <a:pt x="13730" y="196"/>
                  </a:lnTo>
                  <a:lnTo>
                    <a:pt x="13665" y="157"/>
                  </a:lnTo>
                  <a:lnTo>
                    <a:pt x="13586" y="118"/>
                  </a:lnTo>
                  <a:lnTo>
                    <a:pt x="13495" y="79"/>
                  </a:lnTo>
                  <a:lnTo>
                    <a:pt x="13390" y="52"/>
                  </a:lnTo>
                  <a:lnTo>
                    <a:pt x="13155" y="26"/>
                  </a:lnTo>
                  <a:lnTo>
                    <a:pt x="128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2" name="Google Shape;1807;p38"/>
            <p:cNvSpPr/>
            <p:nvPr/>
          </p:nvSpPr>
          <p:spPr>
            <a:xfrm>
              <a:off x="1733575" y="1624450"/>
              <a:ext cx="2190850" cy="1864300"/>
            </a:xfrm>
            <a:custGeom>
              <a:avLst/>
              <a:gdLst/>
              <a:ahLst/>
              <a:cxnLst/>
              <a:rect l="l" t="t" r="r" b="b"/>
              <a:pathLst>
                <a:path w="87634" h="74572" extrusionOk="0">
                  <a:moveTo>
                    <a:pt x="43883" y="1"/>
                  </a:moveTo>
                  <a:lnTo>
                    <a:pt x="43425" y="14"/>
                  </a:lnTo>
                  <a:lnTo>
                    <a:pt x="42967" y="27"/>
                  </a:lnTo>
                  <a:lnTo>
                    <a:pt x="42523" y="53"/>
                  </a:lnTo>
                  <a:lnTo>
                    <a:pt x="42065" y="92"/>
                  </a:lnTo>
                  <a:lnTo>
                    <a:pt x="41607" y="131"/>
                  </a:lnTo>
                  <a:lnTo>
                    <a:pt x="41150" y="184"/>
                  </a:lnTo>
                  <a:lnTo>
                    <a:pt x="40234" y="315"/>
                  </a:lnTo>
                  <a:lnTo>
                    <a:pt x="39319" y="471"/>
                  </a:lnTo>
                  <a:lnTo>
                    <a:pt x="38391" y="655"/>
                  </a:lnTo>
                  <a:lnTo>
                    <a:pt x="37476" y="864"/>
                  </a:lnTo>
                  <a:lnTo>
                    <a:pt x="36547" y="1112"/>
                  </a:lnTo>
                  <a:lnTo>
                    <a:pt x="35632" y="1387"/>
                  </a:lnTo>
                  <a:lnTo>
                    <a:pt x="34703" y="1687"/>
                  </a:lnTo>
                  <a:lnTo>
                    <a:pt x="33788" y="2027"/>
                  </a:lnTo>
                  <a:lnTo>
                    <a:pt x="32873" y="2381"/>
                  </a:lnTo>
                  <a:lnTo>
                    <a:pt x="31945" y="2760"/>
                  </a:lnTo>
                  <a:lnTo>
                    <a:pt x="31029" y="3165"/>
                  </a:lnTo>
                  <a:lnTo>
                    <a:pt x="30127" y="3610"/>
                  </a:lnTo>
                  <a:lnTo>
                    <a:pt x="29212" y="4067"/>
                  </a:lnTo>
                  <a:lnTo>
                    <a:pt x="28310" y="4551"/>
                  </a:lnTo>
                  <a:lnTo>
                    <a:pt x="27407" y="5048"/>
                  </a:lnTo>
                  <a:lnTo>
                    <a:pt x="26518" y="5571"/>
                  </a:lnTo>
                  <a:lnTo>
                    <a:pt x="25629" y="6120"/>
                  </a:lnTo>
                  <a:lnTo>
                    <a:pt x="24740" y="6695"/>
                  </a:lnTo>
                  <a:lnTo>
                    <a:pt x="23864" y="7284"/>
                  </a:lnTo>
                  <a:lnTo>
                    <a:pt x="22988" y="7898"/>
                  </a:lnTo>
                  <a:lnTo>
                    <a:pt x="22125" y="8526"/>
                  </a:lnTo>
                  <a:lnTo>
                    <a:pt x="21275" y="9180"/>
                  </a:lnTo>
                  <a:lnTo>
                    <a:pt x="20438" y="9847"/>
                  </a:lnTo>
                  <a:lnTo>
                    <a:pt x="19601" y="10527"/>
                  </a:lnTo>
                  <a:lnTo>
                    <a:pt x="18777" y="11233"/>
                  </a:lnTo>
                  <a:lnTo>
                    <a:pt x="17954" y="11952"/>
                  </a:lnTo>
                  <a:lnTo>
                    <a:pt x="17156" y="12684"/>
                  </a:lnTo>
                  <a:lnTo>
                    <a:pt x="16358" y="13429"/>
                  </a:lnTo>
                  <a:lnTo>
                    <a:pt x="15574" y="14201"/>
                  </a:lnTo>
                  <a:lnTo>
                    <a:pt x="14802" y="14972"/>
                  </a:lnTo>
                  <a:lnTo>
                    <a:pt x="14057" y="15770"/>
                  </a:lnTo>
                  <a:lnTo>
                    <a:pt x="13312" y="16568"/>
                  </a:lnTo>
                  <a:lnTo>
                    <a:pt x="12580" y="17378"/>
                  </a:lnTo>
                  <a:lnTo>
                    <a:pt x="11874" y="18215"/>
                  </a:lnTo>
                  <a:lnTo>
                    <a:pt x="11167" y="19052"/>
                  </a:lnTo>
                  <a:lnTo>
                    <a:pt x="10487" y="19889"/>
                  </a:lnTo>
                  <a:lnTo>
                    <a:pt x="9821" y="20752"/>
                  </a:lnTo>
                  <a:lnTo>
                    <a:pt x="9167" y="21615"/>
                  </a:lnTo>
                  <a:lnTo>
                    <a:pt x="8539" y="22491"/>
                  </a:lnTo>
                  <a:lnTo>
                    <a:pt x="7925" y="23367"/>
                  </a:lnTo>
                  <a:lnTo>
                    <a:pt x="7323" y="24256"/>
                  </a:lnTo>
                  <a:lnTo>
                    <a:pt x="6748" y="25158"/>
                  </a:lnTo>
                  <a:lnTo>
                    <a:pt x="6199" y="26060"/>
                  </a:lnTo>
                  <a:lnTo>
                    <a:pt x="5650" y="26963"/>
                  </a:lnTo>
                  <a:lnTo>
                    <a:pt x="5140" y="27878"/>
                  </a:lnTo>
                  <a:lnTo>
                    <a:pt x="4643" y="28793"/>
                  </a:lnTo>
                  <a:lnTo>
                    <a:pt x="4159" y="29709"/>
                  </a:lnTo>
                  <a:lnTo>
                    <a:pt x="3714" y="30624"/>
                  </a:lnTo>
                  <a:lnTo>
                    <a:pt x="3283" y="31552"/>
                  </a:lnTo>
                  <a:lnTo>
                    <a:pt x="2878" y="32468"/>
                  </a:lnTo>
                  <a:lnTo>
                    <a:pt x="2485" y="33396"/>
                  </a:lnTo>
                  <a:lnTo>
                    <a:pt x="2132" y="34324"/>
                  </a:lnTo>
                  <a:lnTo>
                    <a:pt x="1792" y="35253"/>
                  </a:lnTo>
                  <a:lnTo>
                    <a:pt x="1478" y="36168"/>
                  </a:lnTo>
                  <a:lnTo>
                    <a:pt x="1191" y="37096"/>
                  </a:lnTo>
                  <a:lnTo>
                    <a:pt x="942" y="38012"/>
                  </a:lnTo>
                  <a:lnTo>
                    <a:pt x="798" y="38548"/>
                  </a:lnTo>
                  <a:lnTo>
                    <a:pt x="668" y="39071"/>
                  </a:lnTo>
                  <a:lnTo>
                    <a:pt x="563" y="39607"/>
                  </a:lnTo>
                  <a:lnTo>
                    <a:pt x="459" y="40117"/>
                  </a:lnTo>
                  <a:lnTo>
                    <a:pt x="367" y="40640"/>
                  </a:lnTo>
                  <a:lnTo>
                    <a:pt x="275" y="41150"/>
                  </a:lnTo>
                  <a:lnTo>
                    <a:pt x="210" y="41660"/>
                  </a:lnTo>
                  <a:lnTo>
                    <a:pt x="145" y="42157"/>
                  </a:lnTo>
                  <a:lnTo>
                    <a:pt x="92" y="42667"/>
                  </a:lnTo>
                  <a:lnTo>
                    <a:pt x="53" y="43150"/>
                  </a:lnTo>
                  <a:lnTo>
                    <a:pt x="27" y="43647"/>
                  </a:lnTo>
                  <a:lnTo>
                    <a:pt x="14" y="44131"/>
                  </a:lnTo>
                  <a:lnTo>
                    <a:pt x="1" y="44615"/>
                  </a:lnTo>
                  <a:lnTo>
                    <a:pt x="1" y="45086"/>
                  </a:lnTo>
                  <a:lnTo>
                    <a:pt x="14" y="45569"/>
                  </a:lnTo>
                  <a:lnTo>
                    <a:pt x="27" y="46027"/>
                  </a:lnTo>
                  <a:lnTo>
                    <a:pt x="66" y="46498"/>
                  </a:lnTo>
                  <a:lnTo>
                    <a:pt x="105" y="46955"/>
                  </a:lnTo>
                  <a:lnTo>
                    <a:pt x="158" y="47413"/>
                  </a:lnTo>
                  <a:lnTo>
                    <a:pt x="210" y="47871"/>
                  </a:lnTo>
                  <a:lnTo>
                    <a:pt x="275" y="48315"/>
                  </a:lnTo>
                  <a:lnTo>
                    <a:pt x="354" y="48760"/>
                  </a:lnTo>
                  <a:lnTo>
                    <a:pt x="445" y="49191"/>
                  </a:lnTo>
                  <a:lnTo>
                    <a:pt x="537" y="49636"/>
                  </a:lnTo>
                  <a:lnTo>
                    <a:pt x="642" y="50054"/>
                  </a:lnTo>
                  <a:lnTo>
                    <a:pt x="759" y="50486"/>
                  </a:lnTo>
                  <a:lnTo>
                    <a:pt x="877" y="50904"/>
                  </a:lnTo>
                  <a:lnTo>
                    <a:pt x="1008" y="51323"/>
                  </a:lnTo>
                  <a:lnTo>
                    <a:pt x="1138" y="51741"/>
                  </a:lnTo>
                  <a:lnTo>
                    <a:pt x="1282" y="52146"/>
                  </a:lnTo>
                  <a:lnTo>
                    <a:pt x="1439" y="52552"/>
                  </a:lnTo>
                  <a:lnTo>
                    <a:pt x="1609" y="52957"/>
                  </a:lnTo>
                  <a:lnTo>
                    <a:pt x="1779" y="53349"/>
                  </a:lnTo>
                  <a:lnTo>
                    <a:pt x="1949" y="53755"/>
                  </a:lnTo>
                  <a:lnTo>
                    <a:pt x="2132" y="54134"/>
                  </a:lnTo>
                  <a:lnTo>
                    <a:pt x="2328" y="54526"/>
                  </a:lnTo>
                  <a:lnTo>
                    <a:pt x="2538" y="54905"/>
                  </a:lnTo>
                  <a:lnTo>
                    <a:pt x="2747" y="55284"/>
                  </a:lnTo>
                  <a:lnTo>
                    <a:pt x="2956" y="55651"/>
                  </a:lnTo>
                  <a:lnTo>
                    <a:pt x="3178" y="56030"/>
                  </a:lnTo>
                  <a:lnTo>
                    <a:pt x="3414" y="56383"/>
                  </a:lnTo>
                  <a:lnTo>
                    <a:pt x="3649" y="56749"/>
                  </a:lnTo>
                  <a:lnTo>
                    <a:pt x="4133" y="57455"/>
                  </a:lnTo>
                  <a:lnTo>
                    <a:pt x="4656" y="58148"/>
                  </a:lnTo>
                  <a:lnTo>
                    <a:pt x="5205" y="58828"/>
                  </a:lnTo>
                  <a:lnTo>
                    <a:pt x="5780" y="59495"/>
                  </a:lnTo>
                  <a:lnTo>
                    <a:pt x="6369" y="60136"/>
                  </a:lnTo>
                  <a:lnTo>
                    <a:pt x="6983" y="60776"/>
                  </a:lnTo>
                  <a:lnTo>
                    <a:pt x="7624" y="61391"/>
                  </a:lnTo>
                  <a:lnTo>
                    <a:pt x="8291" y="61992"/>
                  </a:lnTo>
                  <a:lnTo>
                    <a:pt x="8971" y="62568"/>
                  </a:lnTo>
                  <a:lnTo>
                    <a:pt x="9664" y="63143"/>
                  </a:lnTo>
                  <a:lnTo>
                    <a:pt x="10383" y="63692"/>
                  </a:lnTo>
                  <a:lnTo>
                    <a:pt x="11115" y="64241"/>
                  </a:lnTo>
                  <a:lnTo>
                    <a:pt x="11874" y="64764"/>
                  </a:lnTo>
                  <a:lnTo>
                    <a:pt x="12645" y="65274"/>
                  </a:lnTo>
                  <a:lnTo>
                    <a:pt x="13430" y="65771"/>
                  </a:lnTo>
                  <a:lnTo>
                    <a:pt x="14227" y="66242"/>
                  </a:lnTo>
                  <a:lnTo>
                    <a:pt x="15038" y="66713"/>
                  </a:lnTo>
                  <a:lnTo>
                    <a:pt x="15862" y="67157"/>
                  </a:lnTo>
                  <a:lnTo>
                    <a:pt x="16698" y="67602"/>
                  </a:lnTo>
                  <a:lnTo>
                    <a:pt x="17535" y="68020"/>
                  </a:lnTo>
                  <a:lnTo>
                    <a:pt x="18398" y="68425"/>
                  </a:lnTo>
                  <a:lnTo>
                    <a:pt x="19261" y="68818"/>
                  </a:lnTo>
                  <a:lnTo>
                    <a:pt x="20137" y="69210"/>
                  </a:lnTo>
                  <a:lnTo>
                    <a:pt x="21013" y="69563"/>
                  </a:lnTo>
                  <a:lnTo>
                    <a:pt x="21902" y="69916"/>
                  </a:lnTo>
                  <a:lnTo>
                    <a:pt x="22792" y="70256"/>
                  </a:lnTo>
                  <a:lnTo>
                    <a:pt x="23694" y="70583"/>
                  </a:lnTo>
                  <a:lnTo>
                    <a:pt x="24583" y="70897"/>
                  </a:lnTo>
                  <a:lnTo>
                    <a:pt x="25485" y="71184"/>
                  </a:lnTo>
                  <a:lnTo>
                    <a:pt x="26400" y="71472"/>
                  </a:lnTo>
                  <a:lnTo>
                    <a:pt x="27303" y="71747"/>
                  </a:lnTo>
                  <a:lnTo>
                    <a:pt x="28205" y="71995"/>
                  </a:lnTo>
                  <a:lnTo>
                    <a:pt x="29107" y="72244"/>
                  </a:lnTo>
                  <a:lnTo>
                    <a:pt x="30022" y="72479"/>
                  </a:lnTo>
                  <a:lnTo>
                    <a:pt x="30912" y="72688"/>
                  </a:lnTo>
                  <a:lnTo>
                    <a:pt x="31814" y="72897"/>
                  </a:lnTo>
                  <a:lnTo>
                    <a:pt x="32703" y="73080"/>
                  </a:lnTo>
                  <a:lnTo>
                    <a:pt x="33592" y="73263"/>
                  </a:lnTo>
                  <a:lnTo>
                    <a:pt x="34481" y="73433"/>
                  </a:lnTo>
                  <a:lnTo>
                    <a:pt x="35357" y="73577"/>
                  </a:lnTo>
                  <a:lnTo>
                    <a:pt x="36220" y="73721"/>
                  </a:lnTo>
                  <a:lnTo>
                    <a:pt x="37083" y="73852"/>
                  </a:lnTo>
                  <a:lnTo>
                    <a:pt x="37933" y="73970"/>
                  </a:lnTo>
                  <a:lnTo>
                    <a:pt x="38783" y="74074"/>
                  </a:lnTo>
                  <a:lnTo>
                    <a:pt x="39633" y="74166"/>
                  </a:lnTo>
                  <a:lnTo>
                    <a:pt x="40509" y="74257"/>
                  </a:lnTo>
                  <a:lnTo>
                    <a:pt x="41385" y="74323"/>
                  </a:lnTo>
                  <a:lnTo>
                    <a:pt x="42274" y="74401"/>
                  </a:lnTo>
                  <a:lnTo>
                    <a:pt x="43163" y="74453"/>
                  </a:lnTo>
                  <a:lnTo>
                    <a:pt x="44066" y="74493"/>
                  </a:lnTo>
                  <a:lnTo>
                    <a:pt x="44968" y="74532"/>
                  </a:lnTo>
                  <a:lnTo>
                    <a:pt x="45883" y="74558"/>
                  </a:lnTo>
                  <a:lnTo>
                    <a:pt x="46811" y="74571"/>
                  </a:lnTo>
                  <a:lnTo>
                    <a:pt x="48655" y="74571"/>
                  </a:lnTo>
                  <a:lnTo>
                    <a:pt x="49584" y="74545"/>
                  </a:lnTo>
                  <a:lnTo>
                    <a:pt x="50525" y="74519"/>
                  </a:lnTo>
                  <a:lnTo>
                    <a:pt x="51466" y="74466"/>
                  </a:lnTo>
                  <a:lnTo>
                    <a:pt x="52395" y="74414"/>
                  </a:lnTo>
                  <a:lnTo>
                    <a:pt x="53336" y="74336"/>
                  </a:lnTo>
                  <a:lnTo>
                    <a:pt x="54278" y="74257"/>
                  </a:lnTo>
                  <a:lnTo>
                    <a:pt x="55219" y="74166"/>
                  </a:lnTo>
                  <a:lnTo>
                    <a:pt x="56161" y="74048"/>
                  </a:lnTo>
                  <a:lnTo>
                    <a:pt x="57089" y="73930"/>
                  </a:lnTo>
                  <a:lnTo>
                    <a:pt x="58030" y="73787"/>
                  </a:lnTo>
                  <a:lnTo>
                    <a:pt x="58959" y="73643"/>
                  </a:lnTo>
                  <a:lnTo>
                    <a:pt x="59887" y="73473"/>
                  </a:lnTo>
                  <a:lnTo>
                    <a:pt x="60815" y="73290"/>
                  </a:lnTo>
                  <a:lnTo>
                    <a:pt x="61731" y="73093"/>
                  </a:lnTo>
                  <a:lnTo>
                    <a:pt x="62646" y="72884"/>
                  </a:lnTo>
                  <a:lnTo>
                    <a:pt x="63561" y="72662"/>
                  </a:lnTo>
                  <a:lnTo>
                    <a:pt x="64464" y="72414"/>
                  </a:lnTo>
                  <a:lnTo>
                    <a:pt x="65353" y="72165"/>
                  </a:lnTo>
                  <a:lnTo>
                    <a:pt x="66242" y="71891"/>
                  </a:lnTo>
                  <a:lnTo>
                    <a:pt x="67118" y="71603"/>
                  </a:lnTo>
                  <a:lnTo>
                    <a:pt x="67994" y="71289"/>
                  </a:lnTo>
                  <a:lnTo>
                    <a:pt x="68844" y="70962"/>
                  </a:lnTo>
                  <a:lnTo>
                    <a:pt x="69694" y="70622"/>
                  </a:lnTo>
                  <a:lnTo>
                    <a:pt x="70531" y="70269"/>
                  </a:lnTo>
                  <a:lnTo>
                    <a:pt x="71367" y="69890"/>
                  </a:lnTo>
                  <a:lnTo>
                    <a:pt x="72178" y="69498"/>
                  </a:lnTo>
                  <a:lnTo>
                    <a:pt x="72976" y="69079"/>
                  </a:lnTo>
                  <a:lnTo>
                    <a:pt x="73760" y="68648"/>
                  </a:lnTo>
                  <a:lnTo>
                    <a:pt x="74545" y="68203"/>
                  </a:lnTo>
                  <a:lnTo>
                    <a:pt x="75303" y="67732"/>
                  </a:lnTo>
                  <a:lnTo>
                    <a:pt x="76035" y="67249"/>
                  </a:lnTo>
                  <a:lnTo>
                    <a:pt x="76768" y="66739"/>
                  </a:lnTo>
                  <a:lnTo>
                    <a:pt x="77474" y="66216"/>
                  </a:lnTo>
                  <a:lnTo>
                    <a:pt x="78167" y="65680"/>
                  </a:lnTo>
                  <a:lnTo>
                    <a:pt x="78847" y="65104"/>
                  </a:lnTo>
                  <a:lnTo>
                    <a:pt x="79500" y="64516"/>
                  </a:lnTo>
                  <a:lnTo>
                    <a:pt x="80141" y="63914"/>
                  </a:lnTo>
                  <a:lnTo>
                    <a:pt x="80756" y="63287"/>
                  </a:lnTo>
                  <a:lnTo>
                    <a:pt x="81357" y="62646"/>
                  </a:lnTo>
                  <a:lnTo>
                    <a:pt x="81933" y="61966"/>
                  </a:lnTo>
                  <a:lnTo>
                    <a:pt x="82482" y="61273"/>
                  </a:lnTo>
                  <a:lnTo>
                    <a:pt x="82743" y="60920"/>
                  </a:lnTo>
                  <a:lnTo>
                    <a:pt x="83018" y="60567"/>
                  </a:lnTo>
                  <a:lnTo>
                    <a:pt x="83266" y="60201"/>
                  </a:lnTo>
                  <a:lnTo>
                    <a:pt x="83515" y="59835"/>
                  </a:lnTo>
                  <a:lnTo>
                    <a:pt x="83763" y="59456"/>
                  </a:lnTo>
                  <a:lnTo>
                    <a:pt x="83998" y="59076"/>
                  </a:lnTo>
                  <a:lnTo>
                    <a:pt x="84234" y="58684"/>
                  </a:lnTo>
                  <a:lnTo>
                    <a:pt x="84469" y="58292"/>
                  </a:lnTo>
                  <a:lnTo>
                    <a:pt x="84691" y="57900"/>
                  </a:lnTo>
                  <a:lnTo>
                    <a:pt x="84901" y="57494"/>
                  </a:lnTo>
                  <a:lnTo>
                    <a:pt x="85110" y="57089"/>
                  </a:lnTo>
                  <a:lnTo>
                    <a:pt x="85306" y="56671"/>
                  </a:lnTo>
                  <a:lnTo>
                    <a:pt x="85502" y="56252"/>
                  </a:lnTo>
                  <a:lnTo>
                    <a:pt x="85698" y="55821"/>
                  </a:lnTo>
                  <a:lnTo>
                    <a:pt x="85868" y="55389"/>
                  </a:lnTo>
                  <a:lnTo>
                    <a:pt x="86051" y="54945"/>
                  </a:lnTo>
                  <a:lnTo>
                    <a:pt x="86221" y="54500"/>
                  </a:lnTo>
                  <a:lnTo>
                    <a:pt x="86378" y="54055"/>
                  </a:lnTo>
                  <a:lnTo>
                    <a:pt x="86535" y="53598"/>
                  </a:lnTo>
                  <a:lnTo>
                    <a:pt x="86679" y="53127"/>
                  </a:lnTo>
                  <a:lnTo>
                    <a:pt x="86823" y="52656"/>
                  </a:lnTo>
                  <a:lnTo>
                    <a:pt x="86954" y="52186"/>
                  </a:lnTo>
                  <a:lnTo>
                    <a:pt x="87084" y="51676"/>
                  </a:lnTo>
                  <a:lnTo>
                    <a:pt x="87202" y="51166"/>
                  </a:lnTo>
                  <a:lnTo>
                    <a:pt x="87293" y="50643"/>
                  </a:lnTo>
                  <a:lnTo>
                    <a:pt x="87385" y="50120"/>
                  </a:lnTo>
                  <a:lnTo>
                    <a:pt x="87463" y="49597"/>
                  </a:lnTo>
                  <a:lnTo>
                    <a:pt x="87516" y="49074"/>
                  </a:lnTo>
                  <a:lnTo>
                    <a:pt x="87568" y="48537"/>
                  </a:lnTo>
                  <a:lnTo>
                    <a:pt x="87607" y="48001"/>
                  </a:lnTo>
                  <a:lnTo>
                    <a:pt x="87620" y="47465"/>
                  </a:lnTo>
                  <a:lnTo>
                    <a:pt x="87633" y="46929"/>
                  </a:lnTo>
                  <a:lnTo>
                    <a:pt x="87633" y="46393"/>
                  </a:lnTo>
                  <a:lnTo>
                    <a:pt x="87620" y="45857"/>
                  </a:lnTo>
                  <a:lnTo>
                    <a:pt x="87594" y="45308"/>
                  </a:lnTo>
                  <a:lnTo>
                    <a:pt x="87568" y="44759"/>
                  </a:lnTo>
                  <a:lnTo>
                    <a:pt x="87516" y="44223"/>
                  </a:lnTo>
                  <a:lnTo>
                    <a:pt x="87463" y="43673"/>
                  </a:lnTo>
                  <a:lnTo>
                    <a:pt x="87385" y="43124"/>
                  </a:lnTo>
                  <a:lnTo>
                    <a:pt x="87307" y="42575"/>
                  </a:lnTo>
                  <a:lnTo>
                    <a:pt x="87228" y="42026"/>
                  </a:lnTo>
                  <a:lnTo>
                    <a:pt x="87124" y="41477"/>
                  </a:lnTo>
                  <a:lnTo>
                    <a:pt x="87019" y="40914"/>
                  </a:lnTo>
                  <a:lnTo>
                    <a:pt x="86901" y="40365"/>
                  </a:lnTo>
                  <a:lnTo>
                    <a:pt x="86784" y="39816"/>
                  </a:lnTo>
                  <a:lnTo>
                    <a:pt x="86653" y="39267"/>
                  </a:lnTo>
                  <a:lnTo>
                    <a:pt x="86509" y="38718"/>
                  </a:lnTo>
                  <a:lnTo>
                    <a:pt x="86352" y="38168"/>
                  </a:lnTo>
                  <a:lnTo>
                    <a:pt x="86038" y="37057"/>
                  </a:lnTo>
                  <a:lnTo>
                    <a:pt x="85685" y="35972"/>
                  </a:lnTo>
                  <a:lnTo>
                    <a:pt x="85306" y="34873"/>
                  </a:lnTo>
                  <a:lnTo>
                    <a:pt x="84914" y="33788"/>
                  </a:lnTo>
                  <a:lnTo>
                    <a:pt x="84482" y="32703"/>
                  </a:lnTo>
                  <a:lnTo>
                    <a:pt x="84038" y="31644"/>
                  </a:lnTo>
                  <a:lnTo>
                    <a:pt x="83580" y="30572"/>
                  </a:lnTo>
                  <a:lnTo>
                    <a:pt x="83109" y="29526"/>
                  </a:lnTo>
                  <a:lnTo>
                    <a:pt x="82612" y="28493"/>
                  </a:lnTo>
                  <a:lnTo>
                    <a:pt x="82116" y="27473"/>
                  </a:lnTo>
                  <a:lnTo>
                    <a:pt x="81593" y="26453"/>
                  </a:lnTo>
                  <a:lnTo>
                    <a:pt x="81083" y="25459"/>
                  </a:lnTo>
                  <a:lnTo>
                    <a:pt x="80560" y="24491"/>
                  </a:lnTo>
                  <a:lnTo>
                    <a:pt x="80023" y="23537"/>
                  </a:lnTo>
                  <a:lnTo>
                    <a:pt x="79500" y="22595"/>
                  </a:lnTo>
                  <a:lnTo>
                    <a:pt x="78964" y="21680"/>
                  </a:lnTo>
                  <a:lnTo>
                    <a:pt x="78441" y="20791"/>
                  </a:lnTo>
                  <a:lnTo>
                    <a:pt x="77408" y="19078"/>
                  </a:lnTo>
                  <a:lnTo>
                    <a:pt x="76885" y="18215"/>
                  </a:lnTo>
                  <a:lnTo>
                    <a:pt x="76349" y="17378"/>
                  </a:lnTo>
                  <a:lnTo>
                    <a:pt x="75826" y="16554"/>
                  </a:lnTo>
                  <a:lnTo>
                    <a:pt x="75303" y="15757"/>
                  </a:lnTo>
                  <a:lnTo>
                    <a:pt x="74767" y="14972"/>
                  </a:lnTo>
                  <a:lnTo>
                    <a:pt x="74218" y="14214"/>
                  </a:lnTo>
                  <a:lnTo>
                    <a:pt x="73669" y="13469"/>
                  </a:lnTo>
                  <a:lnTo>
                    <a:pt x="73106" y="12736"/>
                  </a:lnTo>
                  <a:lnTo>
                    <a:pt x="72518" y="12030"/>
                  </a:lnTo>
                  <a:lnTo>
                    <a:pt x="71917" y="11350"/>
                  </a:lnTo>
                  <a:lnTo>
                    <a:pt x="71289" y="10670"/>
                  </a:lnTo>
                  <a:lnTo>
                    <a:pt x="70635" y="10017"/>
                  </a:lnTo>
                  <a:lnTo>
                    <a:pt x="70308" y="9703"/>
                  </a:lnTo>
                  <a:lnTo>
                    <a:pt x="69968" y="9376"/>
                  </a:lnTo>
                  <a:lnTo>
                    <a:pt x="69615" y="9075"/>
                  </a:lnTo>
                  <a:lnTo>
                    <a:pt x="69262" y="8761"/>
                  </a:lnTo>
                  <a:lnTo>
                    <a:pt x="68896" y="8461"/>
                  </a:lnTo>
                  <a:lnTo>
                    <a:pt x="68517" y="8160"/>
                  </a:lnTo>
                  <a:lnTo>
                    <a:pt x="68138" y="7859"/>
                  </a:lnTo>
                  <a:lnTo>
                    <a:pt x="67745" y="7572"/>
                  </a:lnTo>
                  <a:lnTo>
                    <a:pt x="67340" y="7284"/>
                  </a:lnTo>
                  <a:lnTo>
                    <a:pt x="66935" y="7009"/>
                  </a:lnTo>
                  <a:lnTo>
                    <a:pt x="66503" y="6722"/>
                  </a:lnTo>
                  <a:lnTo>
                    <a:pt x="66072" y="6447"/>
                  </a:lnTo>
                  <a:lnTo>
                    <a:pt x="65627" y="6186"/>
                  </a:lnTo>
                  <a:lnTo>
                    <a:pt x="65183" y="5924"/>
                  </a:lnTo>
                  <a:lnTo>
                    <a:pt x="64712" y="5662"/>
                  </a:lnTo>
                  <a:lnTo>
                    <a:pt x="64241" y="5401"/>
                  </a:lnTo>
                  <a:lnTo>
                    <a:pt x="63744" y="5139"/>
                  </a:lnTo>
                  <a:lnTo>
                    <a:pt x="63247" y="4891"/>
                  </a:lnTo>
                  <a:lnTo>
                    <a:pt x="62724" y="4656"/>
                  </a:lnTo>
                  <a:lnTo>
                    <a:pt x="62201" y="4407"/>
                  </a:lnTo>
                  <a:lnTo>
                    <a:pt x="61652" y="4172"/>
                  </a:lnTo>
                  <a:lnTo>
                    <a:pt x="61103" y="3937"/>
                  </a:lnTo>
                  <a:lnTo>
                    <a:pt x="60528" y="3714"/>
                  </a:lnTo>
                  <a:lnTo>
                    <a:pt x="59952" y="3479"/>
                  </a:lnTo>
                  <a:lnTo>
                    <a:pt x="59351" y="3257"/>
                  </a:lnTo>
                  <a:lnTo>
                    <a:pt x="58736" y="3047"/>
                  </a:lnTo>
                  <a:lnTo>
                    <a:pt x="58096" y="2825"/>
                  </a:lnTo>
                  <a:lnTo>
                    <a:pt x="57455" y="2616"/>
                  </a:lnTo>
                  <a:lnTo>
                    <a:pt x="56788" y="2407"/>
                  </a:lnTo>
                  <a:lnTo>
                    <a:pt x="56108" y="2211"/>
                  </a:lnTo>
                  <a:lnTo>
                    <a:pt x="55415" y="2014"/>
                  </a:lnTo>
                  <a:lnTo>
                    <a:pt x="54696" y="1818"/>
                  </a:lnTo>
                  <a:lnTo>
                    <a:pt x="53964" y="1622"/>
                  </a:lnTo>
                  <a:lnTo>
                    <a:pt x="53219" y="1439"/>
                  </a:lnTo>
                  <a:lnTo>
                    <a:pt x="51663" y="1073"/>
                  </a:lnTo>
                  <a:lnTo>
                    <a:pt x="50041" y="720"/>
                  </a:lnTo>
                  <a:lnTo>
                    <a:pt x="48328" y="380"/>
                  </a:lnTo>
                  <a:lnTo>
                    <a:pt x="47884" y="301"/>
                  </a:lnTo>
                  <a:lnTo>
                    <a:pt x="47452" y="236"/>
                  </a:lnTo>
                  <a:lnTo>
                    <a:pt x="47008" y="171"/>
                  </a:lnTo>
                  <a:lnTo>
                    <a:pt x="46563" y="118"/>
                  </a:lnTo>
                  <a:lnTo>
                    <a:pt x="46118" y="79"/>
                  </a:lnTo>
                  <a:lnTo>
                    <a:pt x="45674" y="53"/>
                  </a:lnTo>
                  <a:lnTo>
                    <a:pt x="45229" y="27"/>
                  </a:lnTo>
                  <a:lnTo>
                    <a:pt x="44772" y="14"/>
                  </a:lnTo>
                  <a:lnTo>
                    <a:pt x="44327" y="1"/>
                  </a:lnTo>
                  <a:close/>
                </a:path>
              </a:pathLst>
            </a:custGeom>
            <a:solidFill>
              <a:srgbClr val="BFC0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3" name="Google Shape;1808;p38"/>
            <p:cNvSpPr/>
            <p:nvPr/>
          </p:nvSpPr>
          <p:spPr>
            <a:xfrm>
              <a:off x="1733575" y="1624450"/>
              <a:ext cx="2190850" cy="1864300"/>
            </a:xfrm>
            <a:custGeom>
              <a:avLst/>
              <a:gdLst/>
              <a:ahLst/>
              <a:cxnLst/>
              <a:rect l="l" t="t" r="r" b="b"/>
              <a:pathLst>
                <a:path w="87634" h="74572" extrusionOk="0">
                  <a:moveTo>
                    <a:pt x="43883" y="1"/>
                  </a:moveTo>
                  <a:lnTo>
                    <a:pt x="43425" y="14"/>
                  </a:lnTo>
                  <a:lnTo>
                    <a:pt x="42967" y="27"/>
                  </a:lnTo>
                  <a:lnTo>
                    <a:pt x="42523" y="53"/>
                  </a:lnTo>
                  <a:lnTo>
                    <a:pt x="42065" y="92"/>
                  </a:lnTo>
                  <a:lnTo>
                    <a:pt x="41607" y="131"/>
                  </a:lnTo>
                  <a:lnTo>
                    <a:pt x="41150" y="184"/>
                  </a:lnTo>
                  <a:lnTo>
                    <a:pt x="40234" y="315"/>
                  </a:lnTo>
                  <a:lnTo>
                    <a:pt x="39319" y="471"/>
                  </a:lnTo>
                  <a:lnTo>
                    <a:pt x="38391" y="655"/>
                  </a:lnTo>
                  <a:lnTo>
                    <a:pt x="37476" y="864"/>
                  </a:lnTo>
                  <a:lnTo>
                    <a:pt x="36547" y="1112"/>
                  </a:lnTo>
                  <a:lnTo>
                    <a:pt x="35632" y="1387"/>
                  </a:lnTo>
                  <a:lnTo>
                    <a:pt x="34703" y="1687"/>
                  </a:lnTo>
                  <a:lnTo>
                    <a:pt x="33788" y="2027"/>
                  </a:lnTo>
                  <a:lnTo>
                    <a:pt x="32873" y="2381"/>
                  </a:lnTo>
                  <a:lnTo>
                    <a:pt x="31945" y="2760"/>
                  </a:lnTo>
                  <a:lnTo>
                    <a:pt x="31029" y="3165"/>
                  </a:lnTo>
                  <a:lnTo>
                    <a:pt x="30127" y="3610"/>
                  </a:lnTo>
                  <a:lnTo>
                    <a:pt x="29212" y="4067"/>
                  </a:lnTo>
                  <a:lnTo>
                    <a:pt x="28310" y="4551"/>
                  </a:lnTo>
                  <a:lnTo>
                    <a:pt x="27407" y="5048"/>
                  </a:lnTo>
                  <a:lnTo>
                    <a:pt x="26518" y="5571"/>
                  </a:lnTo>
                  <a:lnTo>
                    <a:pt x="25629" y="6120"/>
                  </a:lnTo>
                  <a:lnTo>
                    <a:pt x="24740" y="6695"/>
                  </a:lnTo>
                  <a:lnTo>
                    <a:pt x="23864" y="7284"/>
                  </a:lnTo>
                  <a:lnTo>
                    <a:pt x="22988" y="7898"/>
                  </a:lnTo>
                  <a:lnTo>
                    <a:pt x="22125" y="8526"/>
                  </a:lnTo>
                  <a:lnTo>
                    <a:pt x="21275" y="9180"/>
                  </a:lnTo>
                  <a:lnTo>
                    <a:pt x="20438" y="9847"/>
                  </a:lnTo>
                  <a:lnTo>
                    <a:pt x="19601" y="10527"/>
                  </a:lnTo>
                  <a:lnTo>
                    <a:pt x="18777" y="11233"/>
                  </a:lnTo>
                  <a:lnTo>
                    <a:pt x="17954" y="11952"/>
                  </a:lnTo>
                  <a:lnTo>
                    <a:pt x="17156" y="12684"/>
                  </a:lnTo>
                  <a:lnTo>
                    <a:pt x="16358" y="13429"/>
                  </a:lnTo>
                  <a:lnTo>
                    <a:pt x="15574" y="14201"/>
                  </a:lnTo>
                  <a:lnTo>
                    <a:pt x="14802" y="14972"/>
                  </a:lnTo>
                  <a:lnTo>
                    <a:pt x="14057" y="15770"/>
                  </a:lnTo>
                  <a:lnTo>
                    <a:pt x="13312" y="16568"/>
                  </a:lnTo>
                  <a:lnTo>
                    <a:pt x="12580" y="17378"/>
                  </a:lnTo>
                  <a:lnTo>
                    <a:pt x="11874" y="18215"/>
                  </a:lnTo>
                  <a:lnTo>
                    <a:pt x="11167" y="19052"/>
                  </a:lnTo>
                  <a:lnTo>
                    <a:pt x="10487" y="19889"/>
                  </a:lnTo>
                  <a:lnTo>
                    <a:pt x="9821" y="20752"/>
                  </a:lnTo>
                  <a:lnTo>
                    <a:pt x="9167" y="21615"/>
                  </a:lnTo>
                  <a:lnTo>
                    <a:pt x="8539" y="22491"/>
                  </a:lnTo>
                  <a:lnTo>
                    <a:pt x="7925" y="23367"/>
                  </a:lnTo>
                  <a:lnTo>
                    <a:pt x="7323" y="24256"/>
                  </a:lnTo>
                  <a:lnTo>
                    <a:pt x="6748" y="25158"/>
                  </a:lnTo>
                  <a:lnTo>
                    <a:pt x="6199" y="26060"/>
                  </a:lnTo>
                  <a:lnTo>
                    <a:pt x="5650" y="26963"/>
                  </a:lnTo>
                  <a:lnTo>
                    <a:pt x="5140" y="27878"/>
                  </a:lnTo>
                  <a:lnTo>
                    <a:pt x="4643" y="28793"/>
                  </a:lnTo>
                  <a:lnTo>
                    <a:pt x="4159" y="29709"/>
                  </a:lnTo>
                  <a:lnTo>
                    <a:pt x="3714" y="30624"/>
                  </a:lnTo>
                  <a:lnTo>
                    <a:pt x="3283" y="31552"/>
                  </a:lnTo>
                  <a:lnTo>
                    <a:pt x="2878" y="32468"/>
                  </a:lnTo>
                  <a:lnTo>
                    <a:pt x="2485" y="33396"/>
                  </a:lnTo>
                  <a:lnTo>
                    <a:pt x="2132" y="34324"/>
                  </a:lnTo>
                  <a:lnTo>
                    <a:pt x="1792" y="35253"/>
                  </a:lnTo>
                  <a:lnTo>
                    <a:pt x="1478" y="36168"/>
                  </a:lnTo>
                  <a:lnTo>
                    <a:pt x="1191" y="37096"/>
                  </a:lnTo>
                  <a:lnTo>
                    <a:pt x="942" y="38012"/>
                  </a:lnTo>
                  <a:lnTo>
                    <a:pt x="798" y="38548"/>
                  </a:lnTo>
                  <a:lnTo>
                    <a:pt x="668" y="39071"/>
                  </a:lnTo>
                  <a:lnTo>
                    <a:pt x="563" y="39607"/>
                  </a:lnTo>
                  <a:lnTo>
                    <a:pt x="459" y="40117"/>
                  </a:lnTo>
                  <a:lnTo>
                    <a:pt x="367" y="40640"/>
                  </a:lnTo>
                  <a:lnTo>
                    <a:pt x="275" y="41150"/>
                  </a:lnTo>
                  <a:lnTo>
                    <a:pt x="210" y="41660"/>
                  </a:lnTo>
                  <a:lnTo>
                    <a:pt x="145" y="42157"/>
                  </a:lnTo>
                  <a:lnTo>
                    <a:pt x="92" y="42667"/>
                  </a:lnTo>
                  <a:lnTo>
                    <a:pt x="53" y="43150"/>
                  </a:lnTo>
                  <a:lnTo>
                    <a:pt x="27" y="43647"/>
                  </a:lnTo>
                  <a:lnTo>
                    <a:pt x="14" y="44131"/>
                  </a:lnTo>
                  <a:lnTo>
                    <a:pt x="1" y="44615"/>
                  </a:lnTo>
                  <a:lnTo>
                    <a:pt x="1" y="45086"/>
                  </a:lnTo>
                  <a:lnTo>
                    <a:pt x="14" y="45569"/>
                  </a:lnTo>
                  <a:lnTo>
                    <a:pt x="27" y="46027"/>
                  </a:lnTo>
                  <a:lnTo>
                    <a:pt x="66" y="46498"/>
                  </a:lnTo>
                  <a:lnTo>
                    <a:pt x="105" y="46955"/>
                  </a:lnTo>
                  <a:lnTo>
                    <a:pt x="158" y="47413"/>
                  </a:lnTo>
                  <a:lnTo>
                    <a:pt x="210" y="47871"/>
                  </a:lnTo>
                  <a:lnTo>
                    <a:pt x="275" y="48315"/>
                  </a:lnTo>
                  <a:lnTo>
                    <a:pt x="354" y="48760"/>
                  </a:lnTo>
                  <a:lnTo>
                    <a:pt x="445" y="49191"/>
                  </a:lnTo>
                  <a:lnTo>
                    <a:pt x="537" y="49636"/>
                  </a:lnTo>
                  <a:lnTo>
                    <a:pt x="642" y="50054"/>
                  </a:lnTo>
                  <a:lnTo>
                    <a:pt x="759" y="50486"/>
                  </a:lnTo>
                  <a:lnTo>
                    <a:pt x="877" y="50904"/>
                  </a:lnTo>
                  <a:lnTo>
                    <a:pt x="1008" y="51323"/>
                  </a:lnTo>
                  <a:lnTo>
                    <a:pt x="1138" y="51741"/>
                  </a:lnTo>
                  <a:lnTo>
                    <a:pt x="1282" y="52146"/>
                  </a:lnTo>
                  <a:lnTo>
                    <a:pt x="1439" y="52552"/>
                  </a:lnTo>
                  <a:lnTo>
                    <a:pt x="1609" y="52957"/>
                  </a:lnTo>
                  <a:lnTo>
                    <a:pt x="1779" y="53349"/>
                  </a:lnTo>
                  <a:lnTo>
                    <a:pt x="1949" y="53755"/>
                  </a:lnTo>
                  <a:lnTo>
                    <a:pt x="2132" y="54134"/>
                  </a:lnTo>
                  <a:lnTo>
                    <a:pt x="2328" y="54526"/>
                  </a:lnTo>
                  <a:lnTo>
                    <a:pt x="2538" y="54905"/>
                  </a:lnTo>
                  <a:lnTo>
                    <a:pt x="2747" y="55284"/>
                  </a:lnTo>
                  <a:lnTo>
                    <a:pt x="2956" y="55651"/>
                  </a:lnTo>
                  <a:lnTo>
                    <a:pt x="3178" y="56030"/>
                  </a:lnTo>
                  <a:lnTo>
                    <a:pt x="3414" y="56383"/>
                  </a:lnTo>
                  <a:lnTo>
                    <a:pt x="3649" y="56749"/>
                  </a:lnTo>
                  <a:lnTo>
                    <a:pt x="4133" y="57455"/>
                  </a:lnTo>
                  <a:lnTo>
                    <a:pt x="4656" y="58148"/>
                  </a:lnTo>
                  <a:lnTo>
                    <a:pt x="5205" y="58828"/>
                  </a:lnTo>
                  <a:lnTo>
                    <a:pt x="5780" y="59495"/>
                  </a:lnTo>
                  <a:lnTo>
                    <a:pt x="6369" y="60136"/>
                  </a:lnTo>
                  <a:lnTo>
                    <a:pt x="6983" y="60776"/>
                  </a:lnTo>
                  <a:lnTo>
                    <a:pt x="7624" y="61391"/>
                  </a:lnTo>
                  <a:lnTo>
                    <a:pt x="8291" y="61992"/>
                  </a:lnTo>
                  <a:lnTo>
                    <a:pt x="8971" y="62568"/>
                  </a:lnTo>
                  <a:lnTo>
                    <a:pt x="9664" y="63143"/>
                  </a:lnTo>
                  <a:lnTo>
                    <a:pt x="10383" y="63692"/>
                  </a:lnTo>
                  <a:lnTo>
                    <a:pt x="11115" y="64241"/>
                  </a:lnTo>
                  <a:lnTo>
                    <a:pt x="11874" y="64764"/>
                  </a:lnTo>
                  <a:lnTo>
                    <a:pt x="12645" y="65274"/>
                  </a:lnTo>
                  <a:lnTo>
                    <a:pt x="13430" y="65771"/>
                  </a:lnTo>
                  <a:lnTo>
                    <a:pt x="14227" y="66242"/>
                  </a:lnTo>
                  <a:lnTo>
                    <a:pt x="15038" y="66713"/>
                  </a:lnTo>
                  <a:lnTo>
                    <a:pt x="15862" y="67157"/>
                  </a:lnTo>
                  <a:lnTo>
                    <a:pt x="16698" y="67602"/>
                  </a:lnTo>
                  <a:lnTo>
                    <a:pt x="17535" y="68020"/>
                  </a:lnTo>
                  <a:lnTo>
                    <a:pt x="18398" y="68425"/>
                  </a:lnTo>
                  <a:lnTo>
                    <a:pt x="19261" y="68818"/>
                  </a:lnTo>
                  <a:lnTo>
                    <a:pt x="20137" y="69210"/>
                  </a:lnTo>
                  <a:lnTo>
                    <a:pt x="21013" y="69563"/>
                  </a:lnTo>
                  <a:lnTo>
                    <a:pt x="21902" y="69916"/>
                  </a:lnTo>
                  <a:lnTo>
                    <a:pt x="22792" y="70256"/>
                  </a:lnTo>
                  <a:lnTo>
                    <a:pt x="23694" y="70583"/>
                  </a:lnTo>
                  <a:lnTo>
                    <a:pt x="24583" y="70897"/>
                  </a:lnTo>
                  <a:lnTo>
                    <a:pt x="25485" y="71184"/>
                  </a:lnTo>
                  <a:lnTo>
                    <a:pt x="26400" y="71472"/>
                  </a:lnTo>
                  <a:lnTo>
                    <a:pt x="27303" y="71747"/>
                  </a:lnTo>
                  <a:lnTo>
                    <a:pt x="28205" y="71995"/>
                  </a:lnTo>
                  <a:lnTo>
                    <a:pt x="29107" y="72244"/>
                  </a:lnTo>
                  <a:lnTo>
                    <a:pt x="30022" y="72479"/>
                  </a:lnTo>
                  <a:lnTo>
                    <a:pt x="30912" y="72688"/>
                  </a:lnTo>
                  <a:lnTo>
                    <a:pt x="31814" y="72897"/>
                  </a:lnTo>
                  <a:lnTo>
                    <a:pt x="32703" y="73080"/>
                  </a:lnTo>
                  <a:lnTo>
                    <a:pt x="33592" y="73263"/>
                  </a:lnTo>
                  <a:lnTo>
                    <a:pt x="34481" y="73433"/>
                  </a:lnTo>
                  <a:lnTo>
                    <a:pt x="35357" y="73577"/>
                  </a:lnTo>
                  <a:lnTo>
                    <a:pt x="36220" y="73721"/>
                  </a:lnTo>
                  <a:lnTo>
                    <a:pt x="37083" y="73852"/>
                  </a:lnTo>
                  <a:lnTo>
                    <a:pt x="37933" y="73970"/>
                  </a:lnTo>
                  <a:lnTo>
                    <a:pt x="38783" y="74074"/>
                  </a:lnTo>
                  <a:lnTo>
                    <a:pt x="39633" y="74166"/>
                  </a:lnTo>
                  <a:lnTo>
                    <a:pt x="40509" y="74257"/>
                  </a:lnTo>
                  <a:lnTo>
                    <a:pt x="41385" y="74323"/>
                  </a:lnTo>
                  <a:lnTo>
                    <a:pt x="42274" y="74401"/>
                  </a:lnTo>
                  <a:lnTo>
                    <a:pt x="43163" y="74453"/>
                  </a:lnTo>
                  <a:lnTo>
                    <a:pt x="44066" y="74493"/>
                  </a:lnTo>
                  <a:lnTo>
                    <a:pt x="44968" y="74532"/>
                  </a:lnTo>
                  <a:lnTo>
                    <a:pt x="45883" y="74558"/>
                  </a:lnTo>
                  <a:lnTo>
                    <a:pt x="46811" y="74571"/>
                  </a:lnTo>
                  <a:lnTo>
                    <a:pt x="48655" y="74571"/>
                  </a:lnTo>
                  <a:lnTo>
                    <a:pt x="49584" y="74545"/>
                  </a:lnTo>
                  <a:lnTo>
                    <a:pt x="50525" y="74519"/>
                  </a:lnTo>
                  <a:lnTo>
                    <a:pt x="51466" y="74466"/>
                  </a:lnTo>
                  <a:lnTo>
                    <a:pt x="52395" y="74414"/>
                  </a:lnTo>
                  <a:lnTo>
                    <a:pt x="53336" y="74336"/>
                  </a:lnTo>
                  <a:lnTo>
                    <a:pt x="54278" y="74257"/>
                  </a:lnTo>
                  <a:lnTo>
                    <a:pt x="55219" y="74166"/>
                  </a:lnTo>
                  <a:lnTo>
                    <a:pt x="56161" y="74048"/>
                  </a:lnTo>
                  <a:lnTo>
                    <a:pt x="57089" y="73930"/>
                  </a:lnTo>
                  <a:lnTo>
                    <a:pt x="58030" y="73787"/>
                  </a:lnTo>
                  <a:lnTo>
                    <a:pt x="58959" y="73643"/>
                  </a:lnTo>
                  <a:lnTo>
                    <a:pt x="59887" y="73473"/>
                  </a:lnTo>
                  <a:lnTo>
                    <a:pt x="60815" y="73290"/>
                  </a:lnTo>
                  <a:lnTo>
                    <a:pt x="61731" y="73093"/>
                  </a:lnTo>
                  <a:lnTo>
                    <a:pt x="62646" y="72884"/>
                  </a:lnTo>
                  <a:lnTo>
                    <a:pt x="63561" y="72662"/>
                  </a:lnTo>
                  <a:lnTo>
                    <a:pt x="64464" y="72414"/>
                  </a:lnTo>
                  <a:lnTo>
                    <a:pt x="65353" y="72165"/>
                  </a:lnTo>
                  <a:lnTo>
                    <a:pt x="66242" y="71891"/>
                  </a:lnTo>
                  <a:lnTo>
                    <a:pt x="67118" y="71603"/>
                  </a:lnTo>
                  <a:lnTo>
                    <a:pt x="67994" y="71289"/>
                  </a:lnTo>
                  <a:lnTo>
                    <a:pt x="68844" y="70962"/>
                  </a:lnTo>
                  <a:lnTo>
                    <a:pt x="69694" y="70622"/>
                  </a:lnTo>
                  <a:lnTo>
                    <a:pt x="70531" y="70269"/>
                  </a:lnTo>
                  <a:lnTo>
                    <a:pt x="71367" y="69890"/>
                  </a:lnTo>
                  <a:lnTo>
                    <a:pt x="72178" y="69498"/>
                  </a:lnTo>
                  <a:lnTo>
                    <a:pt x="72976" y="69079"/>
                  </a:lnTo>
                  <a:lnTo>
                    <a:pt x="73760" y="68648"/>
                  </a:lnTo>
                  <a:lnTo>
                    <a:pt x="74545" y="68203"/>
                  </a:lnTo>
                  <a:lnTo>
                    <a:pt x="75303" y="67732"/>
                  </a:lnTo>
                  <a:lnTo>
                    <a:pt x="76035" y="67249"/>
                  </a:lnTo>
                  <a:lnTo>
                    <a:pt x="76768" y="66739"/>
                  </a:lnTo>
                  <a:lnTo>
                    <a:pt x="77474" y="66216"/>
                  </a:lnTo>
                  <a:lnTo>
                    <a:pt x="78167" y="65680"/>
                  </a:lnTo>
                  <a:lnTo>
                    <a:pt x="78847" y="65104"/>
                  </a:lnTo>
                  <a:lnTo>
                    <a:pt x="79500" y="64516"/>
                  </a:lnTo>
                  <a:lnTo>
                    <a:pt x="80141" y="63914"/>
                  </a:lnTo>
                  <a:lnTo>
                    <a:pt x="80756" y="63287"/>
                  </a:lnTo>
                  <a:lnTo>
                    <a:pt x="81357" y="62646"/>
                  </a:lnTo>
                  <a:lnTo>
                    <a:pt x="81933" y="61966"/>
                  </a:lnTo>
                  <a:lnTo>
                    <a:pt x="82482" y="61273"/>
                  </a:lnTo>
                  <a:lnTo>
                    <a:pt x="82743" y="60920"/>
                  </a:lnTo>
                  <a:lnTo>
                    <a:pt x="83018" y="60567"/>
                  </a:lnTo>
                  <a:lnTo>
                    <a:pt x="83266" y="60201"/>
                  </a:lnTo>
                  <a:lnTo>
                    <a:pt x="83515" y="59835"/>
                  </a:lnTo>
                  <a:lnTo>
                    <a:pt x="83763" y="59456"/>
                  </a:lnTo>
                  <a:lnTo>
                    <a:pt x="83998" y="59076"/>
                  </a:lnTo>
                  <a:lnTo>
                    <a:pt x="84234" y="58684"/>
                  </a:lnTo>
                  <a:lnTo>
                    <a:pt x="84469" y="58292"/>
                  </a:lnTo>
                  <a:lnTo>
                    <a:pt x="84691" y="57900"/>
                  </a:lnTo>
                  <a:lnTo>
                    <a:pt x="84901" y="57494"/>
                  </a:lnTo>
                  <a:lnTo>
                    <a:pt x="85110" y="57089"/>
                  </a:lnTo>
                  <a:lnTo>
                    <a:pt x="85306" y="56671"/>
                  </a:lnTo>
                  <a:lnTo>
                    <a:pt x="85502" y="56252"/>
                  </a:lnTo>
                  <a:lnTo>
                    <a:pt x="85698" y="55821"/>
                  </a:lnTo>
                  <a:lnTo>
                    <a:pt x="85868" y="55389"/>
                  </a:lnTo>
                  <a:lnTo>
                    <a:pt x="86051" y="54945"/>
                  </a:lnTo>
                  <a:lnTo>
                    <a:pt x="86221" y="54500"/>
                  </a:lnTo>
                  <a:lnTo>
                    <a:pt x="86378" y="54055"/>
                  </a:lnTo>
                  <a:lnTo>
                    <a:pt x="86535" y="53598"/>
                  </a:lnTo>
                  <a:lnTo>
                    <a:pt x="86679" y="53127"/>
                  </a:lnTo>
                  <a:lnTo>
                    <a:pt x="86823" y="52656"/>
                  </a:lnTo>
                  <a:lnTo>
                    <a:pt x="86954" y="52186"/>
                  </a:lnTo>
                  <a:lnTo>
                    <a:pt x="87084" y="51676"/>
                  </a:lnTo>
                  <a:lnTo>
                    <a:pt x="87202" y="51166"/>
                  </a:lnTo>
                  <a:lnTo>
                    <a:pt x="87293" y="50643"/>
                  </a:lnTo>
                  <a:lnTo>
                    <a:pt x="87385" y="50120"/>
                  </a:lnTo>
                  <a:lnTo>
                    <a:pt x="87463" y="49597"/>
                  </a:lnTo>
                  <a:lnTo>
                    <a:pt x="87516" y="49074"/>
                  </a:lnTo>
                  <a:lnTo>
                    <a:pt x="87568" y="48537"/>
                  </a:lnTo>
                  <a:lnTo>
                    <a:pt x="87607" y="48001"/>
                  </a:lnTo>
                  <a:lnTo>
                    <a:pt x="87620" y="47465"/>
                  </a:lnTo>
                  <a:lnTo>
                    <a:pt x="87633" y="46929"/>
                  </a:lnTo>
                  <a:lnTo>
                    <a:pt x="87633" y="46393"/>
                  </a:lnTo>
                  <a:lnTo>
                    <a:pt x="87620" y="45857"/>
                  </a:lnTo>
                  <a:lnTo>
                    <a:pt x="87594" y="45308"/>
                  </a:lnTo>
                  <a:lnTo>
                    <a:pt x="87568" y="44759"/>
                  </a:lnTo>
                  <a:lnTo>
                    <a:pt x="87516" y="44223"/>
                  </a:lnTo>
                  <a:lnTo>
                    <a:pt x="87463" y="43673"/>
                  </a:lnTo>
                  <a:lnTo>
                    <a:pt x="87385" y="43124"/>
                  </a:lnTo>
                  <a:lnTo>
                    <a:pt x="87307" y="42575"/>
                  </a:lnTo>
                  <a:lnTo>
                    <a:pt x="87228" y="42026"/>
                  </a:lnTo>
                  <a:lnTo>
                    <a:pt x="87124" y="41477"/>
                  </a:lnTo>
                  <a:lnTo>
                    <a:pt x="87019" y="40914"/>
                  </a:lnTo>
                  <a:lnTo>
                    <a:pt x="86901" y="40365"/>
                  </a:lnTo>
                  <a:lnTo>
                    <a:pt x="86784" y="39816"/>
                  </a:lnTo>
                  <a:lnTo>
                    <a:pt x="86653" y="39267"/>
                  </a:lnTo>
                  <a:lnTo>
                    <a:pt x="86509" y="38718"/>
                  </a:lnTo>
                  <a:lnTo>
                    <a:pt x="86352" y="38168"/>
                  </a:lnTo>
                  <a:lnTo>
                    <a:pt x="86038" y="37057"/>
                  </a:lnTo>
                  <a:lnTo>
                    <a:pt x="85685" y="35972"/>
                  </a:lnTo>
                  <a:lnTo>
                    <a:pt x="85306" y="34873"/>
                  </a:lnTo>
                  <a:lnTo>
                    <a:pt x="84914" y="33788"/>
                  </a:lnTo>
                  <a:lnTo>
                    <a:pt x="84482" y="32703"/>
                  </a:lnTo>
                  <a:lnTo>
                    <a:pt x="84038" y="31644"/>
                  </a:lnTo>
                  <a:lnTo>
                    <a:pt x="83580" y="30572"/>
                  </a:lnTo>
                  <a:lnTo>
                    <a:pt x="83109" y="29526"/>
                  </a:lnTo>
                  <a:lnTo>
                    <a:pt x="82612" y="28493"/>
                  </a:lnTo>
                  <a:lnTo>
                    <a:pt x="82116" y="27473"/>
                  </a:lnTo>
                  <a:lnTo>
                    <a:pt x="81593" y="26453"/>
                  </a:lnTo>
                  <a:lnTo>
                    <a:pt x="81083" y="25459"/>
                  </a:lnTo>
                  <a:lnTo>
                    <a:pt x="80560" y="24491"/>
                  </a:lnTo>
                  <a:lnTo>
                    <a:pt x="80023" y="23537"/>
                  </a:lnTo>
                  <a:lnTo>
                    <a:pt x="79500" y="22595"/>
                  </a:lnTo>
                  <a:lnTo>
                    <a:pt x="78964" y="21680"/>
                  </a:lnTo>
                  <a:lnTo>
                    <a:pt x="78441" y="20791"/>
                  </a:lnTo>
                  <a:lnTo>
                    <a:pt x="77408" y="19078"/>
                  </a:lnTo>
                  <a:lnTo>
                    <a:pt x="76885" y="18215"/>
                  </a:lnTo>
                  <a:lnTo>
                    <a:pt x="76349" y="17378"/>
                  </a:lnTo>
                  <a:lnTo>
                    <a:pt x="75826" y="16554"/>
                  </a:lnTo>
                  <a:lnTo>
                    <a:pt x="75303" y="15757"/>
                  </a:lnTo>
                  <a:lnTo>
                    <a:pt x="74767" y="14972"/>
                  </a:lnTo>
                  <a:lnTo>
                    <a:pt x="74218" y="14214"/>
                  </a:lnTo>
                  <a:lnTo>
                    <a:pt x="73669" y="13469"/>
                  </a:lnTo>
                  <a:lnTo>
                    <a:pt x="73106" y="12736"/>
                  </a:lnTo>
                  <a:lnTo>
                    <a:pt x="72518" y="12030"/>
                  </a:lnTo>
                  <a:lnTo>
                    <a:pt x="71917" y="11350"/>
                  </a:lnTo>
                  <a:lnTo>
                    <a:pt x="71289" y="10670"/>
                  </a:lnTo>
                  <a:lnTo>
                    <a:pt x="70635" y="10017"/>
                  </a:lnTo>
                  <a:lnTo>
                    <a:pt x="70308" y="9703"/>
                  </a:lnTo>
                  <a:lnTo>
                    <a:pt x="69968" y="9376"/>
                  </a:lnTo>
                  <a:lnTo>
                    <a:pt x="69615" y="9075"/>
                  </a:lnTo>
                  <a:lnTo>
                    <a:pt x="69262" y="8761"/>
                  </a:lnTo>
                  <a:lnTo>
                    <a:pt x="68896" y="8461"/>
                  </a:lnTo>
                  <a:lnTo>
                    <a:pt x="68517" y="8160"/>
                  </a:lnTo>
                  <a:lnTo>
                    <a:pt x="68138" y="7859"/>
                  </a:lnTo>
                  <a:lnTo>
                    <a:pt x="67745" y="7572"/>
                  </a:lnTo>
                  <a:lnTo>
                    <a:pt x="67340" y="7284"/>
                  </a:lnTo>
                  <a:lnTo>
                    <a:pt x="66935" y="7009"/>
                  </a:lnTo>
                  <a:lnTo>
                    <a:pt x="66503" y="6722"/>
                  </a:lnTo>
                  <a:lnTo>
                    <a:pt x="66072" y="6447"/>
                  </a:lnTo>
                  <a:lnTo>
                    <a:pt x="65627" y="6186"/>
                  </a:lnTo>
                  <a:lnTo>
                    <a:pt x="65183" y="5924"/>
                  </a:lnTo>
                  <a:lnTo>
                    <a:pt x="64712" y="5662"/>
                  </a:lnTo>
                  <a:lnTo>
                    <a:pt x="64241" y="5401"/>
                  </a:lnTo>
                  <a:lnTo>
                    <a:pt x="63744" y="5139"/>
                  </a:lnTo>
                  <a:lnTo>
                    <a:pt x="63247" y="4891"/>
                  </a:lnTo>
                  <a:lnTo>
                    <a:pt x="62724" y="4656"/>
                  </a:lnTo>
                  <a:lnTo>
                    <a:pt x="62201" y="4407"/>
                  </a:lnTo>
                  <a:lnTo>
                    <a:pt x="61652" y="4172"/>
                  </a:lnTo>
                  <a:lnTo>
                    <a:pt x="61103" y="3937"/>
                  </a:lnTo>
                  <a:lnTo>
                    <a:pt x="60528" y="3714"/>
                  </a:lnTo>
                  <a:lnTo>
                    <a:pt x="59952" y="3479"/>
                  </a:lnTo>
                  <a:lnTo>
                    <a:pt x="59351" y="3257"/>
                  </a:lnTo>
                  <a:lnTo>
                    <a:pt x="58736" y="3047"/>
                  </a:lnTo>
                  <a:lnTo>
                    <a:pt x="58096" y="2825"/>
                  </a:lnTo>
                  <a:lnTo>
                    <a:pt x="57455" y="2616"/>
                  </a:lnTo>
                  <a:lnTo>
                    <a:pt x="56788" y="2407"/>
                  </a:lnTo>
                  <a:lnTo>
                    <a:pt x="56108" y="2211"/>
                  </a:lnTo>
                  <a:lnTo>
                    <a:pt x="55415" y="2014"/>
                  </a:lnTo>
                  <a:lnTo>
                    <a:pt x="54696" y="1818"/>
                  </a:lnTo>
                  <a:lnTo>
                    <a:pt x="53964" y="1622"/>
                  </a:lnTo>
                  <a:lnTo>
                    <a:pt x="53219" y="1439"/>
                  </a:lnTo>
                  <a:lnTo>
                    <a:pt x="51663" y="1073"/>
                  </a:lnTo>
                  <a:lnTo>
                    <a:pt x="50041" y="720"/>
                  </a:lnTo>
                  <a:lnTo>
                    <a:pt x="48328" y="380"/>
                  </a:lnTo>
                  <a:lnTo>
                    <a:pt x="47884" y="301"/>
                  </a:lnTo>
                  <a:lnTo>
                    <a:pt x="47452" y="236"/>
                  </a:lnTo>
                  <a:lnTo>
                    <a:pt x="47008" y="171"/>
                  </a:lnTo>
                  <a:lnTo>
                    <a:pt x="46563" y="118"/>
                  </a:lnTo>
                  <a:lnTo>
                    <a:pt x="46118" y="79"/>
                  </a:lnTo>
                  <a:lnTo>
                    <a:pt x="45674" y="53"/>
                  </a:lnTo>
                  <a:lnTo>
                    <a:pt x="45229" y="27"/>
                  </a:lnTo>
                  <a:lnTo>
                    <a:pt x="44772" y="14"/>
                  </a:lnTo>
                  <a:lnTo>
                    <a:pt x="44327" y="1"/>
                  </a:lnTo>
                  <a:close/>
                </a:path>
              </a:pathLst>
            </a:custGeom>
            <a:solidFill>
              <a:srgbClr val="BFC0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4" name="Google Shape;1809;p38"/>
            <p:cNvSpPr/>
            <p:nvPr/>
          </p:nvSpPr>
          <p:spPr>
            <a:xfrm>
              <a:off x="1733575" y="2679975"/>
              <a:ext cx="2190200" cy="808775"/>
            </a:xfrm>
            <a:custGeom>
              <a:avLst/>
              <a:gdLst/>
              <a:ahLst/>
              <a:cxnLst/>
              <a:rect l="l" t="t" r="r" b="b"/>
              <a:pathLst>
                <a:path w="87608" h="32351" extrusionOk="0">
                  <a:moveTo>
                    <a:pt x="145" y="1"/>
                  </a:moveTo>
                  <a:lnTo>
                    <a:pt x="92" y="472"/>
                  </a:lnTo>
                  <a:lnTo>
                    <a:pt x="53" y="942"/>
                  </a:lnTo>
                  <a:lnTo>
                    <a:pt x="27" y="1400"/>
                  </a:lnTo>
                  <a:lnTo>
                    <a:pt x="14" y="1845"/>
                  </a:lnTo>
                  <a:lnTo>
                    <a:pt x="1" y="2302"/>
                  </a:lnTo>
                  <a:lnTo>
                    <a:pt x="1" y="2747"/>
                  </a:lnTo>
                  <a:lnTo>
                    <a:pt x="14" y="3191"/>
                  </a:lnTo>
                  <a:lnTo>
                    <a:pt x="27" y="3636"/>
                  </a:lnTo>
                  <a:lnTo>
                    <a:pt x="53" y="4067"/>
                  </a:lnTo>
                  <a:lnTo>
                    <a:pt x="79" y="4499"/>
                  </a:lnTo>
                  <a:lnTo>
                    <a:pt x="119" y="4930"/>
                  </a:lnTo>
                  <a:lnTo>
                    <a:pt x="171" y="5362"/>
                  </a:lnTo>
                  <a:lnTo>
                    <a:pt x="236" y="5780"/>
                  </a:lnTo>
                  <a:lnTo>
                    <a:pt x="302" y="6199"/>
                  </a:lnTo>
                  <a:lnTo>
                    <a:pt x="367" y="6617"/>
                  </a:lnTo>
                  <a:lnTo>
                    <a:pt x="459" y="7023"/>
                  </a:lnTo>
                  <a:lnTo>
                    <a:pt x="550" y="7428"/>
                  </a:lnTo>
                  <a:lnTo>
                    <a:pt x="642" y="7833"/>
                  </a:lnTo>
                  <a:lnTo>
                    <a:pt x="746" y="8239"/>
                  </a:lnTo>
                  <a:lnTo>
                    <a:pt x="864" y="8631"/>
                  </a:lnTo>
                  <a:lnTo>
                    <a:pt x="982" y="9023"/>
                  </a:lnTo>
                  <a:lnTo>
                    <a:pt x="1099" y="9415"/>
                  </a:lnTo>
                  <a:lnTo>
                    <a:pt x="1243" y="9795"/>
                  </a:lnTo>
                  <a:lnTo>
                    <a:pt x="1387" y="10174"/>
                  </a:lnTo>
                  <a:lnTo>
                    <a:pt x="1531" y="10553"/>
                  </a:lnTo>
                  <a:lnTo>
                    <a:pt x="1688" y="10932"/>
                  </a:lnTo>
                  <a:lnTo>
                    <a:pt x="2015" y="11664"/>
                  </a:lnTo>
                  <a:lnTo>
                    <a:pt x="2381" y="12384"/>
                  </a:lnTo>
                  <a:lnTo>
                    <a:pt x="2760" y="13103"/>
                  </a:lnTo>
                  <a:lnTo>
                    <a:pt x="3178" y="13796"/>
                  </a:lnTo>
                  <a:lnTo>
                    <a:pt x="3610" y="14476"/>
                  </a:lnTo>
                  <a:lnTo>
                    <a:pt x="4067" y="15143"/>
                  </a:lnTo>
                  <a:lnTo>
                    <a:pt x="4551" y="15796"/>
                  </a:lnTo>
                  <a:lnTo>
                    <a:pt x="5061" y="16424"/>
                  </a:lnTo>
                  <a:lnTo>
                    <a:pt x="5584" y="17052"/>
                  </a:lnTo>
                  <a:lnTo>
                    <a:pt x="6133" y="17666"/>
                  </a:lnTo>
                  <a:lnTo>
                    <a:pt x="6696" y="18268"/>
                  </a:lnTo>
                  <a:lnTo>
                    <a:pt x="7284" y="18843"/>
                  </a:lnTo>
                  <a:lnTo>
                    <a:pt x="7899" y="19418"/>
                  </a:lnTo>
                  <a:lnTo>
                    <a:pt x="8526" y="19980"/>
                  </a:lnTo>
                  <a:lnTo>
                    <a:pt x="9167" y="20517"/>
                  </a:lnTo>
                  <a:lnTo>
                    <a:pt x="9821" y="21053"/>
                  </a:lnTo>
                  <a:lnTo>
                    <a:pt x="10501" y="21563"/>
                  </a:lnTo>
                  <a:lnTo>
                    <a:pt x="11194" y="22073"/>
                  </a:lnTo>
                  <a:lnTo>
                    <a:pt x="11900" y="22556"/>
                  </a:lnTo>
                  <a:lnTo>
                    <a:pt x="12619" y="23040"/>
                  </a:lnTo>
                  <a:lnTo>
                    <a:pt x="13351" y="23498"/>
                  </a:lnTo>
                  <a:lnTo>
                    <a:pt x="14096" y="23955"/>
                  </a:lnTo>
                  <a:lnTo>
                    <a:pt x="14855" y="24387"/>
                  </a:lnTo>
                  <a:lnTo>
                    <a:pt x="15626" y="24818"/>
                  </a:lnTo>
                  <a:lnTo>
                    <a:pt x="16398" y="25224"/>
                  </a:lnTo>
                  <a:lnTo>
                    <a:pt x="17195" y="25629"/>
                  </a:lnTo>
                  <a:lnTo>
                    <a:pt x="17993" y="26021"/>
                  </a:lnTo>
                  <a:lnTo>
                    <a:pt x="18790" y="26388"/>
                  </a:lnTo>
                  <a:lnTo>
                    <a:pt x="19601" y="26754"/>
                  </a:lnTo>
                  <a:lnTo>
                    <a:pt x="20425" y="27107"/>
                  </a:lnTo>
                  <a:lnTo>
                    <a:pt x="21249" y="27447"/>
                  </a:lnTo>
                  <a:lnTo>
                    <a:pt x="22086" y="27774"/>
                  </a:lnTo>
                  <a:lnTo>
                    <a:pt x="22922" y="28087"/>
                  </a:lnTo>
                  <a:lnTo>
                    <a:pt x="23759" y="28388"/>
                  </a:lnTo>
                  <a:lnTo>
                    <a:pt x="24609" y="28676"/>
                  </a:lnTo>
                  <a:lnTo>
                    <a:pt x="25446" y="28950"/>
                  </a:lnTo>
                  <a:lnTo>
                    <a:pt x="26296" y="29225"/>
                  </a:lnTo>
                  <a:lnTo>
                    <a:pt x="27146" y="29473"/>
                  </a:lnTo>
                  <a:lnTo>
                    <a:pt x="27996" y="29722"/>
                  </a:lnTo>
                  <a:lnTo>
                    <a:pt x="28846" y="29957"/>
                  </a:lnTo>
                  <a:lnTo>
                    <a:pt x="29682" y="30166"/>
                  </a:lnTo>
                  <a:lnTo>
                    <a:pt x="30532" y="30376"/>
                  </a:lnTo>
                  <a:lnTo>
                    <a:pt x="31369" y="30572"/>
                  </a:lnTo>
                  <a:lnTo>
                    <a:pt x="32219" y="30755"/>
                  </a:lnTo>
                  <a:lnTo>
                    <a:pt x="33043" y="30938"/>
                  </a:lnTo>
                  <a:lnTo>
                    <a:pt x="33880" y="31095"/>
                  </a:lnTo>
                  <a:lnTo>
                    <a:pt x="34703" y="31252"/>
                  </a:lnTo>
                  <a:lnTo>
                    <a:pt x="35527" y="31382"/>
                  </a:lnTo>
                  <a:lnTo>
                    <a:pt x="36338" y="31513"/>
                  </a:lnTo>
                  <a:lnTo>
                    <a:pt x="37136" y="31631"/>
                  </a:lnTo>
                  <a:lnTo>
                    <a:pt x="37933" y="31749"/>
                  </a:lnTo>
                  <a:lnTo>
                    <a:pt x="38783" y="31853"/>
                  </a:lnTo>
                  <a:lnTo>
                    <a:pt x="39633" y="31945"/>
                  </a:lnTo>
                  <a:lnTo>
                    <a:pt x="40509" y="32036"/>
                  </a:lnTo>
                  <a:lnTo>
                    <a:pt x="41385" y="32102"/>
                  </a:lnTo>
                  <a:lnTo>
                    <a:pt x="42274" y="32180"/>
                  </a:lnTo>
                  <a:lnTo>
                    <a:pt x="43163" y="32232"/>
                  </a:lnTo>
                  <a:lnTo>
                    <a:pt x="44066" y="32272"/>
                  </a:lnTo>
                  <a:lnTo>
                    <a:pt x="44968" y="32311"/>
                  </a:lnTo>
                  <a:lnTo>
                    <a:pt x="45883" y="32337"/>
                  </a:lnTo>
                  <a:lnTo>
                    <a:pt x="46811" y="32350"/>
                  </a:lnTo>
                  <a:lnTo>
                    <a:pt x="48655" y="32350"/>
                  </a:lnTo>
                  <a:lnTo>
                    <a:pt x="49584" y="32324"/>
                  </a:lnTo>
                  <a:lnTo>
                    <a:pt x="50525" y="32298"/>
                  </a:lnTo>
                  <a:lnTo>
                    <a:pt x="51466" y="32245"/>
                  </a:lnTo>
                  <a:lnTo>
                    <a:pt x="52395" y="32193"/>
                  </a:lnTo>
                  <a:lnTo>
                    <a:pt x="53336" y="32115"/>
                  </a:lnTo>
                  <a:lnTo>
                    <a:pt x="54278" y="32036"/>
                  </a:lnTo>
                  <a:lnTo>
                    <a:pt x="55219" y="31945"/>
                  </a:lnTo>
                  <a:lnTo>
                    <a:pt x="56161" y="31827"/>
                  </a:lnTo>
                  <a:lnTo>
                    <a:pt x="57089" y="31709"/>
                  </a:lnTo>
                  <a:lnTo>
                    <a:pt x="58030" y="31566"/>
                  </a:lnTo>
                  <a:lnTo>
                    <a:pt x="58959" y="31422"/>
                  </a:lnTo>
                  <a:lnTo>
                    <a:pt x="59887" y="31252"/>
                  </a:lnTo>
                  <a:lnTo>
                    <a:pt x="60815" y="31069"/>
                  </a:lnTo>
                  <a:lnTo>
                    <a:pt x="61731" y="30872"/>
                  </a:lnTo>
                  <a:lnTo>
                    <a:pt x="62646" y="30663"/>
                  </a:lnTo>
                  <a:lnTo>
                    <a:pt x="63561" y="30441"/>
                  </a:lnTo>
                  <a:lnTo>
                    <a:pt x="64464" y="30193"/>
                  </a:lnTo>
                  <a:lnTo>
                    <a:pt x="65353" y="29944"/>
                  </a:lnTo>
                  <a:lnTo>
                    <a:pt x="66242" y="29670"/>
                  </a:lnTo>
                  <a:lnTo>
                    <a:pt x="67118" y="29382"/>
                  </a:lnTo>
                  <a:lnTo>
                    <a:pt x="67994" y="29068"/>
                  </a:lnTo>
                  <a:lnTo>
                    <a:pt x="68844" y="28741"/>
                  </a:lnTo>
                  <a:lnTo>
                    <a:pt x="69694" y="28401"/>
                  </a:lnTo>
                  <a:lnTo>
                    <a:pt x="70531" y="28048"/>
                  </a:lnTo>
                  <a:lnTo>
                    <a:pt x="71367" y="27669"/>
                  </a:lnTo>
                  <a:lnTo>
                    <a:pt x="72178" y="27277"/>
                  </a:lnTo>
                  <a:lnTo>
                    <a:pt x="72976" y="26858"/>
                  </a:lnTo>
                  <a:lnTo>
                    <a:pt x="73760" y="26427"/>
                  </a:lnTo>
                  <a:lnTo>
                    <a:pt x="74545" y="25982"/>
                  </a:lnTo>
                  <a:lnTo>
                    <a:pt x="75303" y="25511"/>
                  </a:lnTo>
                  <a:lnTo>
                    <a:pt x="76035" y="25028"/>
                  </a:lnTo>
                  <a:lnTo>
                    <a:pt x="76768" y="24518"/>
                  </a:lnTo>
                  <a:lnTo>
                    <a:pt x="77474" y="23995"/>
                  </a:lnTo>
                  <a:lnTo>
                    <a:pt x="78167" y="23459"/>
                  </a:lnTo>
                  <a:lnTo>
                    <a:pt x="78847" y="22883"/>
                  </a:lnTo>
                  <a:lnTo>
                    <a:pt x="79500" y="22295"/>
                  </a:lnTo>
                  <a:lnTo>
                    <a:pt x="80141" y="21693"/>
                  </a:lnTo>
                  <a:lnTo>
                    <a:pt x="80756" y="21066"/>
                  </a:lnTo>
                  <a:lnTo>
                    <a:pt x="81357" y="20425"/>
                  </a:lnTo>
                  <a:lnTo>
                    <a:pt x="81933" y="19745"/>
                  </a:lnTo>
                  <a:lnTo>
                    <a:pt x="82482" y="19052"/>
                  </a:lnTo>
                  <a:lnTo>
                    <a:pt x="82743" y="18699"/>
                  </a:lnTo>
                  <a:lnTo>
                    <a:pt x="83018" y="18346"/>
                  </a:lnTo>
                  <a:lnTo>
                    <a:pt x="83266" y="17980"/>
                  </a:lnTo>
                  <a:lnTo>
                    <a:pt x="83515" y="17614"/>
                  </a:lnTo>
                  <a:lnTo>
                    <a:pt x="83763" y="17235"/>
                  </a:lnTo>
                  <a:lnTo>
                    <a:pt x="83998" y="16855"/>
                  </a:lnTo>
                  <a:lnTo>
                    <a:pt x="84234" y="16463"/>
                  </a:lnTo>
                  <a:lnTo>
                    <a:pt x="84469" y="16071"/>
                  </a:lnTo>
                  <a:lnTo>
                    <a:pt x="84691" y="15679"/>
                  </a:lnTo>
                  <a:lnTo>
                    <a:pt x="84901" y="15273"/>
                  </a:lnTo>
                  <a:lnTo>
                    <a:pt x="85110" y="14868"/>
                  </a:lnTo>
                  <a:lnTo>
                    <a:pt x="85306" y="14450"/>
                  </a:lnTo>
                  <a:lnTo>
                    <a:pt x="85502" y="14031"/>
                  </a:lnTo>
                  <a:lnTo>
                    <a:pt x="85698" y="13600"/>
                  </a:lnTo>
                  <a:lnTo>
                    <a:pt x="85868" y="13168"/>
                  </a:lnTo>
                  <a:lnTo>
                    <a:pt x="86051" y="12724"/>
                  </a:lnTo>
                  <a:lnTo>
                    <a:pt x="86221" y="12279"/>
                  </a:lnTo>
                  <a:lnTo>
                    <a:pt x="86378" y="11834"/>
                  </a:lnTo>
                  <a:lnTo>
                    <a:pt x="86535" y="11377"/>
                  </a:lnTo>
                  <a:lnTo>
                    <a:pt x="86679" y="10906"/>
                  </a:lnTo>
                  <a:lnTo>
                    <a:pt x="86823" y="10435"/>
                  </a:lnTo>
                  <a:lnTo>
                    <a:pt x="86954" y="9965"/>
                  </a:lnTo>
                  <a:lnTo>
                    <a:pt x="87110" y="9324"/>
                  </a:lnTo>
                  <a:lnTo>
                    <a:pt x="87241" y="8670"/>
                  </a:lnTo>
                  <a:lnTo>
                    <a:pt x="87359" y="8016"/>
                  </a:lnTo>
                  <a:lnTo>
                    <a:pt x="87450" y="7363"/>
                  </a:lnTo>
                  <a:lnTo>
                    <a:pt x="87516" y="6696"/>
                  </a:lnTo>
                  <a:lnTo>
                    <a:pt x="87568" y="6029"/>
                  </a:lnTo>
                  <a:lnTo>
                    <a:pt x="87594" y="5362"/>
                  </a:lnTo>
                  <a:lnTo>
                    <a:pt x="87607" y="4695"/>
                  </a:lnTo>
                  <a:lnTo>
                    <a:pt x="87516" y="5453"/>
                  </a:lnTo>
                  <a:lnTo>
                    <a:pt x="87411" y="6212"/>
                  </a:lnTo>
                  <a:lnTo>
                    <a:pt x="87333" y="6591"/>
                  </a:lnTo>
                  <a:lnTo>
                    <a:pt x="87254" y="6957"/>
                  </a:lnTo>
                  <a:lnTo>
                    <a:pt x="87176" y="7336"/>
                  </a:lnTo>
                  <a:lnTo>
                    <a:pt x="87084" y="7702"/>
                  </a:lnTo>
                  <a:lnTo>
                    <a:pt x="86954" y="8186"/>
                  </a:lnTo>
                  <a:lnTo>
                    <a:pt x="86810" y="8644"/>
                  </a:lnTo>
                  <a:lnTo>
                    <a:pt x="86666" y="9115"/>
                  </a:lnTo>
                  <a:lnTo>
                    <a:pt x="86509" y="9572"/>
                  </a:lnTo>
                  <a:lnTo>
                    <a:pt x="86352" y="10017"/>
                  </a:lnTo>
                  <a:lnTo>
                    <a:pt x="86182" y="10461"/>
                  </a:lnTo>
                  <a:lnTo>
                    <a:pt x="85999" y="10906"/>
                  </a:lnTo>
                  <a:lnTo>
                    <a:pt x="85829" y="11338"/>
                  </a:lnTo>
                  <a:lnTo>
                    <a:pt x="85633" y="11769"/>
                  </a:lnTo>
                  <a:lnTo>
                    <a:pt x="85437" y="12187"/>
                  </a:lnTo>
                  <a:lnTo>
                    <a:pt x="85241" y="12606"/>
                  </a:lnTo>
                  <a:lnTo>
                    <a:pt x="85031" y="13011"/>
                  </a:lnTo>
                  <a:lnTo>
                    <a:pt x="84809" y="13417"/>
                  </a:lnTo>
                  <a:lnTo>
                    <a:pt x="84600" y="13809"/>
                  </a:lnTo>
                  <a:lnTo>
                    <a:pt x="84365" y="14201"/>
                  </a:lnTo>
                  <a:lnTo>
                    <a:pt x="84129" y="14593"/>
                  </a:lnTo>
                  <a:lnTo>
                    <a:pt x="83894" y="14973"/>
                  </a:lnTo>
                  <a:lnTo>
                    <a:pt x="83645" y="15352"/>
                  </a:lnTo>
                  <a:lnTo>
                    <a:pt x="83397" y="15718"/>
                  </a:lnTo>
                  <a:lnTo>
                    <a:pt x="83149" y="16084"/>
                  </a:lnTo>
                  <a:lnTo>
                    <a:pt x="82874" y="16437"/>
                  </a:lnTo>
                  <a:lnTo>
                    <a:pt x="82612" y="16803"/>
                  </a:lnTo>
                  <a:lnTo>
                    <a:pt x="82063" y="17483"/>
                  </a:lnTo>
                  <a:lnTo>
                    <a:pt x="81488" y="18163"/>
                  </a:lnTo>
                  <a:lnTo>
                    <a:pt x="80886" y="18804"/>
                  </a:lnTo>
                  <a:lnTo>
                    <a:pt x="80272" y="19431"/>
                  </a:lnTo>
                  <a:lnTo>
                    <a:pt x="79631" y="20046"/>
                  </a:lnTo>
                  <a:lnTo>
                    <a:pt x="78977" y="20621"/>
                  </a:lnTo>
                  <a:lnTo>
                    <a:pt x="78297" y="21197"/>
                  </a:lnTo>
                  <a:lnTo>
                    <a:pt x="77604" y="21733"/>
                  </a:lnTo>
                  <a:lnTo>
                    <a:pt x="76898" y="22256"/>
                  </a:lnTo>
                  <a:lnTo>
                    <a:pt x="76166" y="22766"/>
                  </a:lnTo>
                  <a:lnTo>
                    <a:pt x="75421" y="23249"/>
                  </a:lnTo>
                  <a:lnTo>
                    <a:pt x="74662" y="23720"/>
                  </a:lnTo>
                  <a:lnTo>
                    <a:pt x="73891" y="24178"/>
                  </a:lnTo>
                  <a:lnTo>
                    <a:pt x="73106" y="24596"/>
                  </a:lnTo>
                  <a:lnTo>
                    <a:pt x="72309" y="25015"/>
                  </a:lnTo>
                  <a:lnTo>
                    <a:pt x="71498" y="25407"/>
                  </a:lnTo>
                  <a:lnTo>
                    <a:pt x="70661" y="25786"/>
                  </a:lnTo>
                  <a:lnTo>
                    <a:pt x="69825" y="26139"/>
                  </a:lnTo>
                  <a:lnTo>
                    <a:pt x="68975" y="26479"/>
                  </a:lnTo>
                  <a:lnTo>
                    <a:pt x="68125" y="26806"/>
                  </a:lnTo>
                  <a:lnTo>
                    <a:pt x="67249" y="27120"/>
                  </a:lnTo>
                  <a:lnTo>
                    <a:pt x="66373" y="27407"/>
                  </a:lnTo>
                  <a:lnTo>
                    <a:pt x="65483" y="27682"/>
                  </a:lnTo>
                  <a:lnTo>
                    <a:pt x="64594" y="27930"/>
                  </a:lnTo>
                  <a:lnTo>
                    <a:pt x="63692" y="28179"/>
                  </a:lnTo>
                  <a:lnTo>
                    <a:pt x="62777" y="28401"/>
                  </a:lnTo>
                  <a:lnTo>
                    <a:pt x="61861" y="28610"/>
                  </a:lnTo>
                  <a:lnTo>
                    <a:pt x="60946" y="28807"/>
                  </a:lnTo>
                  <a:lnTo>
                    <a:pt x="60018" y="28990"/>
                  </a:lnTo>
                  <a:lnTo>
                    <a:pt x="59089" y="29160"/>
                  </a:lnTo>
                  <a:lnTo>
                    <a:pt x="58161" y="29316"/>
                  </a:lnTo>
                  <a:lnTo>
                    <a:pt x="57220" y="29447"/>
                  </a:lnTo>
                  <a:lnTo>
                    <a:pt x="56291" y="29565"/>
                  </a:lnTo>
                  <a:lnTo>
                    <a:pt x="55350" y="29683"/>
                  </a:lnTo>
                  <a:lnTo>
                    <a:pt x="54408" y="29774"/>
                  </a:lnTo>
                  <a:lnTo>
                    <a:pt x="53467" y="29866"/>
                  </a:lnTo>
                  <a:lnTo>
                    <a:pt x="52526" y="29931"/>
                  </a:lnTo>
                  <a:lnTo>
                    <a:pt x="51597" y="29983"/>
                  </a:lnTo>
                  <a:lnTo>
                    <a:pt x="50656" y="30036"/>
                  </a:lnTo>
                  <a:lnTo>
                    <a:pt x="49714" y="30062"/>
                  </a:lnTo>
                  <a:lnTo>
                    <a:pt x="48786" y="30088"/>
                  </a:lnTo>
                  <a:lnTo>
                    <a:pt x="46929" y="30088"/>
                  </a:lnTo>
                  <a:lnTo>
                    <a:pt x="46014" y="30075"/>
                  </a:lnTo>
                  <a:lnTo>
                    <a:pt x="45099" y="30049"/>
                  </a:lnTo>
                  <a:lnTo>
                    <a:pt x="44196" y="30023"/>
                  </a:lnTo>
                  <a:lnTo>
                    <a:pt x="43294" y="29970"/>
                  </a:lnTo>
                  <a:lnTo>
                    <a:pt x="42405" y="29918"/>
                  </a:lnTo>
                  <a:lnTo>
                    <a:pt x="41516" y="29853"/>
                  </a:lnTo>
                  <a:lnTo>
                    <a:pt x="40640" y="29774"/>
                  </a:lnTo>
                  <a:lnTo>
                    <a:pt x="39764" y="29683"/>
                  </a:lnTo>
                  <a:lnTo>
                    <a:pt x="38914" y="29591"/>
                  </a:lnTo>
                  <a:lnTo>
                    <a:pt x="38064" y="29486"/>
                  </a:lnTo>
                  <a:lnTo>
                    <a:pt x="37292" y="29382"/>
                  </a:lnTo>
                  <a:lnTo>
                    <a:pt x="36521" y="29264"/>
                  </a:lnTo>
                  <a:lnTo>
                    <a:pt x="35750" y="29147"/>
                  </a:lnTo>
                  <a:lnTo>
                    <a:pt x="34965" y="29016"/>
                  </a:lnTo>
                  <a:lnTo>
                    <a:pt x="34167" y="28872"/>
                  </a:lnTo>
                  <a:lnTo>
                    <a:pt x="33370" y="28715"/>
                  </a:lnTo>
                  <a:lnTo>
                    <a:pt x="32572" y="28545"/>
                  </a:lnTo>
                  <a:lnTo>
                    <a:pt x="31761" y="28375"/>
                  </a:lnTo>
                  <a:lnTo>
                    <a:pt x="30951" y="28192"/>
                  </a:lnTo>
                  <a:lnTo>
                    <a:pt x="30140" y="27996"/>
                  </a:lnTo>
                  <a:lnTo>
                    <a:pt x="29329" y="27787"/>
                  </a:lnTo>
                  <a:lnTo>
                    <a:pt x="28519" y="27564"/>
                  </a:lnTo>
                  <a:lnTo>
                    <a:pt x="27695" y="27342"/>
                  </a:lnTo>
                  <a:lnTo>
                    <a:pt x="26884" y="27107"/>
                  </a:lnTo>
                  <a:lnTo>
                    <a:pt x="26074" y="26845"/>
                  </a:lnTo>
                  <a:lnTo>
                    <a:pt x="25250" y="26584"/>
                  </a:lnTo>
                  <a:lnTo>
                    <a:pt x="24439" y="26322"/>
                  </a:lnTo>
                  <a:lnTo>
                    <a:pt x="23628" y="26035"/>
                  </a:lnTo>
                  <a:lnTo>
                    <a:pt x="22831" y="25747"/>
                  </a:lnTo>
                  <a:lnTo>
                    <a:pt x="22020" y="25433"/>
                  </a:lnTo>
                  <a:lnTo>
                    <a:pt x="21223" y="25119"/>
                  </a:lnTo>
                  <a:lnTo>
                    <a:pt x="20438" y="24792"/>
                  </a:lnTo>
                  <a:lnTo>
                    <a:pt x="19640" y="24452"/>
                  </a:lnTo>
                  <a:lnTo>
                    <a:pt x="18869" y="24099"/>
                  </a:lnTo>
                  <a:lnTo>
                    <a:pt x="18097" y="23746"/>
                  </a:lnTo>
                  <a:lnTo>
                    <a:pt x="17326" y="23367"/>
                  </a:lnTo>
                  <a:lnTo>
                    <a:pt x="16568" y="22988"/>
                  </a:lnTo>
                  <a:lnTo>
                    <a:pt x="15822" y="22583"/>
                  </a:lnTo>
                  <a:lnTo>
                    <a:pt x="15077" y="22177"/>
                  </a:lnTo>
                  <a:lnTo>
                    <a:pt x="14345" y="21759"/>
                  </a:lnTo>
                  <a:lnTo>
                    <a:pt x="13626" y="21327"/>
                  </a:lnTo>
                  <a:lnTo>
                    <a:pt x="12920" y="20883"/>
                  </a:lnTo>
                  <a:lnTo>
                    <a:pt x="12227" y="20425"/>
                  </a:lnTo>
                  <a:lnTo>
                    <a:pt x="11547" y="19954"/>
                  </a:lnTo>
                  <a:lnTo>
                    <a:pt x="10880" y="19484"/>
                  </a:lnTo>
                  <a:lnTo>
                    <a:pt x="10213" y="18987"/>
                  </a:lnTo>
                  <a:lnTo>
                    <a:pt x="9572" y="18477"/>
                  </a:lnTo>
                  <a:lnTo>
                    <a:pt x="8958" y="17967"/>
                  </a:lnTo>
                  <a:lnTo>
                    <a:pt x="8343" y="17431"/>
                  </a:lnTo>
                  <a:lnTo>
                    <a:pt x="7755" y="16895"/>
                  </a:lnTo>
                  <a:lnTo>
                    <a:pt x="7179" y="16345"/>
                  </a:lnTo>
                  <a:lnTo>
                    <a:pt x="6617" y="15770"/>
                  </a:lnTo>
                  <a:lnTo>
                    <a:pt x="6081" y="15195"/>
                  </a:lnTo>
                  <a:lnTo>
                    <a:pt x="5558" y="14606"/>
                  </a:lnTo>
                  <a:lnTo>
                    <a:pt x="5061" y="13992"/>
                  </a:lnTo>
                  <a:lnTo>
                    <a:pt x="4577" y="13377"/>
                  </a:lnTo>
                  <a:lnTo>
                    <a:pt x="4120" y="12750"/>
                  </a:lnTo>
                  <a:lnTo>
                    <a:pt x="3675" y="12109"/>
                  </a:lnTo>
                  <a:lnTo>
                    <a:pt x="3270" y="11455"/>
                  </a:lnTo>
                  <a:lnTo>
                    <a:pt x="2878" y="10775"/>
                  </a:lnTo>
                  <a:lnTo>
                    <a:pt x="2498" y="10095"/>
                  </a:lnTo>
                  <a:lnTo>
                    <a:pt x="2158" y="9402"/>
                  </a:lnTo>
                  <a:lnTo>
                    <a:pt x="1831" y="8696"/>
                  </a:lnTo>
                  <a:lnTo>
                    <a:pt x="1544" y="7977"/>
                  </a:lnTo>
                  <a:lnTo>
                    <a:pt x="1269" y="7232"/>
                  </a:lnTo>
                  <a:lnTo>
                    <a:pt x="1034" y="6486"/>
                  </a:lnTo>
                  <a:lnTo>
                    <a:pt x="825" y="5728"/>
                  </a:lnTo>
                  <a:lnTo>
                    <a:pt x="629" y="4944"/>
                  </a:lnTo>
                  <a:lnTo>
                    <a:pt x="472" y="4159"/>
                  </a:lnTo>
                  <a:lnTo>
                    <a:pt x="406" y="3754"/>
                  </a:lnTo>
                  <a:lnTo>
                    <a:pt x="354" y="3361"/>
                  </a:lnTo>
                  <a:lnTo>
                    <a:pt x="302" y="2956"/>
                  </a:lnTo>
                  <a:lnTo>
                    <a:pt x="249" y="2538"/>
                  </a:lnTo>
                  <a:lnTo>
                    <a:pt x="210" y="2132"/>
                  </a:lnTo>
                  <a:lnTo>
                    <a:pt x="184" y="1714"/>
                  </a:lnTo>
                  <a:lnTo>
                    <a:pt x="158" y="1282"/>
                  </a:lnTo>
                  <a:lnTo>
                    <a:pt x="145" y="864"/>
                  </a:lnTo>
                  <a:lnTo>
                    <a:pt x="145" y="432"/>
                  </a:lnTo>
                  <a:lnTo>
                    <a:pt x="145" y="1"/>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5" name="Google Shape;1810;p38"/>
            <p:cNvSpPr/>
            <p:nvPr/>
          </p:nvSpPr>
          <p:spPr>
            <a:xfrm>
              <a:off x="2347800" y="2612975"/>
              <a:ext cx="929700" cy="748600"/>
            </a:xfrm>
            <a:custGeom>
              <a:avLst/>
              <a:gdLst/>
              <a:ahLst/>
              <a:cxnLst/>
              <a:rect l="l" t="t" r="r" b="b"/>
              <a:pathLst>
                <a:path w="37188" h="29944" extrusionOk="0">
                  <a:moveTo>
                    <a:pt x="17914" y="0"/>
                  </a:moveTo>
                  <a:lnTo>
                    <a:pt x="17522" y="14"/>
                  </a:lnTo>
                  <a:lnTo>
                    <a:pt x="17143" y="40"/>
                  </a:lnTo>
                  <a:lnTo>
                    <a:pt x="16764" y="66"/>
                  </a:lnTo>
                  <a:lnTo>
                    <a:pt x="16372" y="118"/>
                  </a:lnTo>
                  <a:lnTo>
                    <a:pt x="15992" y="170"/>
                  </a:lnTo>
                  <a:lnTo>
                    <a:pt x="15600" y="236"/>
                  </a:lnTo>
                  <a:lnTo>
                    <a:pt x="15221" y="314"/>
                  </a:lnTo>
                  <a:lnTo>
                    <a:pt x="14829" y="406"/>
                  </a:lnTo>
                  <a:lnTo>
                    <a:pt x="14449" y="510"/>
                  </a:lnTo>
                  <a:lnTo>
                    <a:pt x="14057" y="615"/>
                  </a:lnTo>
                  <a:lnTo>
                    <a:pt x="13678" y="733"/>
                  </a:lnTo>
                  <a:lnTo>
                    <a:pt x="13286" y="863"/>
                  </a:lnTo>
                  <a:lnTo>
                    <a:pt x="12907" y="1007"/>
                  </a:lnTo>
                  <a:lnTo>
                    <a:pt x="12527" y="1164"/>
                  </a:lnTo>
                  <a:lnTo>
                    <a:pt x="12148" y="1321"/>
                  </a:lnTo>
                  <a:lnTo>
                    <a:pt x="11769" y="1491"/>
                  </a:lnTo>
                  <a:lnTo>
                    <a:pt x="11403" y="1661"/>
                  </a:lnTo>
                  <a:lnTo>
                    <a:pt x="11024" y="1844"/>
                  </a:lnTo>
                  <a:lnTo>
                    <a:pt x="10658" y="2040"/>
                  </a:lnTo>
                  <a:lnTo>
                    <a:pt x="10291" y="2249"/>
                  </a:lnTo>
                  <a:lnTo>
                    <a:pt x="9925" y="2459"/>
                  </a:lnTo>
                  <a:lnTo>
                    <a:pt x="9559" y="2681"/>
                  </a:lnTo>
                  <a:lnTo>
                    <a:pt x="9206" y="2903"/>
                  </a:lnTo>
                  <a:lnTo>
                    <a:pt x="8853" y="3139"/>
                  </a:lnTo>
                  <a:lnTo>
                    <a:pt x="8500" y="3387"/>
                  </a:lnTo>
                  <a:lnTo>
                    <a:pt x="8147" y="3635"/>
                  </a:lnTo>
                  <a:lnTo>
                    <a:pt x="7807" y="3884"/>
                  </a:lnTo>
                  <a:lnTo>
                    <a:pt x="7467" y="4158"/>
                  </a:lnTo>
                  <a:lnTo>
                    <a:pt x="7140" y="4420"/>
                  </a:lnTo>
                  <a:lnTo>
                    <a:pt x="6813" y="4708"/>
                  </a:lnTo>
                  <a:lnTo>
                    <a:pt x="6486" y="4982"/>
                  </a:lnTo>
                  <a:lnTo>
                    <a:pt x="6173" y="5283"/>
                  </a:lnTo>
                  <a:lnTo>
                    <a:pt x="5859" y="5571"/>
                  </a:lnTo>
                  <a:lnTo>
                    <a:pt x="5545" y="5871"/>
                  </a:lnTo>
                  <a:lnTo>
                    <a:pt x="5244" y="6185"/>
                  </a:lnTo>
                  <a:lnTo>
                    <a:pt x="4943" y="6499"/>
                  </a:lnTo>
                  <a:lnTo>
                    <a:pt x="4656" y="6813"/>
                  </a:lnTo>
                  <a:lnTo>
                    <a:pt x="4381" y="7140"/>
                  </a:lnTo>
                  <a:lnTo>
                    <a:pt x="4107" y="7467"/>
                  </a:lnTo>
                  <a:lnTo>
                    <a:pt x="3832" y="7807"/>
                  </a:lnTo>
                  <a:lnTo>
                    <a:pt x="3571" y="8147"/>
                  </a:lnTo>
                  <a:lnTo>
                    <a:pt x="3309" y="8487"/>
                  </a:lnTo>
                  <a:lnTo>
                    <a:pt x="3074" y="8840"/>
                  </a:lnTo>
                  <a:lnTo>
                    <a:pt x="2825" y="9180"/>
                  </a:lnTo>
                  <a:lnTo>
                    <a:pt x="2603" y="9546"/>
                  </a:lnTo>
                  <a:lnTo>
                    <a:pt x="2368" y="9899"/>
                  </a:lnTo>
                  <a:lnTo>
                    <a:pt x="2158" y="10265"/>
                  </a:lnTo>
                  <a:lnTo>
                    <a:pt x="1949" y="10631"/>
                  </a:lnTo>
                  <a:lnTo>
                    <a:pt x="1753" y="10997"/>
                  </a:lnTo>
                  <a:lnTo>
                    <a:pt x="1570" y="11363"/>
                  </a:lnTo>
                  <a:lnTo>
                    <a:pt x="1387" y="11742"/>
                  </a:lnTo>
                  <a:lnTo>
                    <a:pt x="1217" y="12122"/>
                  </a:lnTo>
                  <a:lnTo>
                    <a:pt x="1060" y="12501"/>
                  </a:lnTo>
                  <a:lnTo>
                    <a:pt x="903" y="12880"/>
                  </a:lnTo>
                  <a:lnTo>
                    <a:pt x="759" y="13272"/>
                  </a:lnTo>
                  <a:lnTo>
                    <a:pt x="629" y="13651"/>
                  </a:lnTo>
                  <a:lnTo>
                    <a:pt x="511" y="14044"/>
                  </a:lnTo>
                  <a:lnTo>
                    <a:pt x="406" y="14423"/>
                  </a:lnTo>
                  <a:lnTo>
                    <a:pt x="289" y="14880"/>
                  </a:lnTo>
                  <a:lnTo>
                    <a:pt x="197" y="15325"/>
                  </a:lnTo>
                  <a:lnTo>
                    <a:pt x="119" y="15757"/>
                  </a:lnTo>
                  <a:lnTo>
                    <a:pt x="66" y="16188"/>
                  </a:lnTo>
                  <a:lnTo>
                    <a:pt x="27" y="16606"/>
                  </a:lnTo>
                  <a:lnTo>
                    <a:pt x="14" y="17025"/>
                  </a:lnTo>
                  <a:lnTo>
                    <a:pt x="1" y="17430"/>
                  </a:lnTo>
                  <a:lnTo>
                    <a:pt x="14" y="17836"/>
                  </a:lnTo>
                  <a:lnTo>
                    <a:pt x="53" y="18228"/>
                  </a:lnTo>
                  <a:lnTo>
                    <a:pt x="92" y="18607"/>
                  </a:lnTo>
                  <a:lnTo>
                    <a:pt x="158" y="18986"/>
                  </a:lnTo>
                  <a:lnTo>
                    <a:pt x="236" y="19352"/>
                  </a:lnTo>
                  <a:lnTo>
                    <a:pt x="328" y="19718"/>
                  </a:lnTo>
                  <a:lnTo>
                    <a:pt x="432" y="20085"/>
                  </a:lnTo>
                  <a:lnTo>
                    <a:pt x="550" y="20425"/>
                  </a:lnTo>
                  <a:lnTo>
                    <a:pt x="681" y="20778"/>
                  </a:lnTo>
                  <a:lnTo>
                    <a:pt x="838" y="21104"/>
                  </a:lnTo>
                  <a:lnTo>
                    <a:pt x="995" y="21431"/>
                  </a:lnTo>
                  <a:lnTo>
                    <a:pt x="1165" y="21758"/>
                  </a:lnTo>
                  <a:lnTo>
                    <a:pt x="1348" y="22072"/>
                  </a:lnTo>
                  <a:lnTo>
                    <a:pt x="1557" y="22386"/>
                  </a:lnTo>
                  <a:lnTo>
                    <a:pt x="1766" y="22687"/>
                  </a:lnTo>
                  <a:lnTo>
                    <a:pt x="1975" y="22974"/>
                  </a:lnTo>
                  <a:lnTo>
                    <a:pt x="2211" y="23262"/>
                  </a:lnTo>
                  <a:lnTo>
                    <a:pt x="2459" y="23550"/>
                  </a:lnTo>
                  <a:lnTo>
                    <a:pt x="2708" y="23824"/>
                  </a:lnTo>
                  <a:lnTo>
                    <a:pt x="2969" y="24086"/>
                  </a:lnTo>
                  <a:lnTo>
                    <a:pt x="3244" y="24347"/>
                  </a:lnTo>
                  <a:lnTo>
                    <a:pt x="3518" y="24609"/>
                  </a:lnTo>
                  <a:lnTo>
                    <a:pt x="3806" y="24857"/>
                  </a:lnTo>
                  <a:lnTo>
                    <a:pt x="4107" y="25093"/>
                  </a:lnTo>
                  <a:lnTo>
                    <a:pt x="4407" y="25328"/>
                  </a:lnTo>
                  <a:lnTo>
                    <a:pt x="4721" y="25563"/>
                  </a:lnTo>
                  <a:lnTo>
                    <a:pt x="5048" y="25786"/>
                  </a:lnTo>
                  <a:lnTo>
                    <a:pt x="5375" y="25995"/>
                  </a:lnTo>
                  <a:lnTo>
                    <a:pt x="5702" y="26204"/>
                  </a:lnTo>
                  <a:lnTo>
                    <a:pt x="6042" y="26413"/>
                  </a:lnTo>
                  <a:lnTo>
                    <a:pt x="6382" y="26609"/>
                  </a:lnTo>
                  <a:lnTo>
                    <a:pt x="7088" y="26989"/>
                  </a:lnTo>
                  <a:lnTo>
                    <a:pt x="7807" y="27342"/>
                  </a:lnTo>
                  <a:lnTo>
                    <a:pt x="8552" y="27668"/>
                  </a:lnTo>
                  <a:lnTo>
                    <a:pt x="9298" y="27969"/>
                  </a:lnTo>
                  <a:lnTo>
                    <a:pt x="10056" y="28257"/>
                  </a:lnTo>
                  <a:lnTo>
                    <a:pt x="10827" y="28505"/>
                  </a:lnTo>
                  <a:lnTo>
                    <a:pt x="11586" y="28741"/>
                  </a:lnTo>
                  <a:lnTo>
                    <a:pt x="12357" y="28950"/>
                  </a:lnTo>
                  <a:lnTo>
                    <a:pt x="13129" y="29146"/>
                  </a:lnTo>
                  <a:lnTo>
                    <a:pt x="13887" y="29316"/>
                  </a:lnTo>
                  <a:lnTo>
                    <a:pt x="14632" y="29460"/>
                  </a:lnTo>
                  <a:lnTo>
                    <a:pt x="15378" y="29578"/>
                  </a:lnTo>
                  <a:lnTo>
                    <a:pt x="16097" y="29682"/>
                  </a:lnTo>
                  <a:lnTo>
                    <a:pt x="16829" y="29774"/>
                  </a:lnTo>
                  <a:lnTo>
                    <a:pt x="17574" y="29839"/>
                  </a:lnTo>
                  <a:lnTo>
                    <a:pt x="18320" y="29891"/>
                  </a:lnTo>
                  <a:lnTo>
                    <a:pt x="19091" y="29931"/>
                  </a:lnTo>
                  <a:lnTo>
                    <a:pt x="19863" y="29944"/>
                  </a:lnTo>
                  <a:lnTo>
                    <a:pt x="20660" y="29944"/>
                  </a:lnTo>
                  <a:lnTo>
                    <a:pt x="21445" y="29917"/>
                  </a:lnTo>
                  <a:lnTo>
                    <a:pt x="22242" y="29878"/>
                  </a:lnTo>
                  <a:lnTo>
                    <a:pt x="23040" y="29813"/>
                  </a:lnTo>
                  <a:lnTo>
                    <a:pt x="23838" y="29721"/>
                  </a:lnTo>
                  <a:lnTo>
                    <a:pt x="24635" y="29617"/>
                  </a:lnTo>
                  <a:lnTo>
                    <a:pt x="25420" y="29473"/>
                  </a:lnTo>
                  <a:lnTo>
                    <a:pt x="26204" y="29316"/>
                  </a:lnTo>
                  <a:lnTo>
                    <a:pt x="26976" y="29133"/>
                  </a:lnTo>
                  <a:lnTo>
                    <a:pt x="27747" y="28924"/>
                  </a:lnTo>
                  <a:lnTo>
                    <a:pt x="28493" y="28675"/>
                  </a:lnTo>
                  <a:lnTo>
                    <a:pt x="28859" y="28545"/>
                  </a:lnTo>
                  <a:lnTo>
                    <a:pt x="29225" y="28414"/>
                  </a:lnTo>
                  <a:lnTo>
                    <a:pt x="29591" y="28270"/>
                  </a:lnTo>
                  <a:lnTo>
                    <a:pt x="29944" y="28113"/>
                  </a:lnTo>
                  <a:lnTo>
                    <a:pt x="30297" y="27956"/>
                  </a:lnTo>
                  <a:lnTo>
                    <a:pt x="30637" y="27786"/>
                  </a:lnTo>
                  <a:lnTo>
                    <a:pt x="30977" y="27616"/>
                  </a:lnTo>
                  <a:lnTo>
                    <a:pt x="31317" y="27433"/>
                  </a:lnTo>
                  <a:lnTo>
                    <a:pt x="31644" y="27237"/>
                  </a:lnTo>
                  <a:lnTo>
                    <a:pt x="31958" y="27041"/>
                  </a:lnTo>
                  <a:lnTo>
                    <a:pt x="32271" y="26832"/>
                  </a:lnTo>
                  <a:lnTo>
                    <a:pt x="32585" y="26622"/>
                  </a:lnTo>
                  <a:lnTo>
                    <a:pt x="32886" y="26400"/>
                  </a:lnTo>
                  <a:lnTo>
                    <a:pt x="33187" y="26165"/>
                  </a:lnTo>
                  <a:lnTo>
                    <a:pt x="33461" y="25929"/>
                  </a:lnTo>
                  <a:lnTo>
                    <a:pt x="33749" y="25681"/>
                  </a:lnTo>
                  <a:lnTo>
                    <a:pt x="34011" y="25419"/>
                  </a:lnTo>
                  <a:lnTo>
                    <a:pt x="34285" y="25158"/>
                  </a:lnTo>
                  <a:lnTo>
                    <a:pt x="34534" y="24883"/>
                  </a:lnTo>
                  <a:lnTo>
                    <a:pt x="34782" y="24596"/>
                  </a:lnTo>
                  <a:lnTo>
                    <a:pt x="35017" y="24295"/>
                  </a:lnTo>
                  <a:lnTo>
                    <a:pt x="35240" y="23994"/>
                  </a:lnTo>
                  <a:lnTo>
                    <a:pt x="35449" y="23680"/>
                  </a:lnTo>
                  <a:lnTo>
                    <a:pt x="35658" y="23367"/>
                  </a:lnTo>
                  <a:lnTo>
                    <a:pt x="35854" y="23027"/>
                  </a:lnTo>
                  <a:lnTo>
                    <a:pt x="36037" y="22687"/>
                  </a:lnTo>
                  <a:lnTo>
                    <a:pt x="36207" y="22347"/>
                  </a:lnTo>
                  <a:lnTo>
                    <a:pt x="36377" y="21981"/>
                  </a:lnTo>
                  <a:lnTo>
                    <a:pt x="36521" y="21614"/>
                  </a:lnTo>
                  <a:lnTo>
                    <a:pt x="36665" y="21235"/>
                  </a:lnTo>
                  <a:lnTo>
                    <a:pt x="36796" y="20843"/>
                  </a:lnTo>
                  <a:lnTo>
                    <a:pt x="36913" y="20438"/>
                  </a:lnTo>
                  <a:lnTo>
                    <a:pt x="37018" y="20006"/>
                  </a:lnTo>
                  <a:lnTo>
                    <a:pt x="37096" y="19588"/>
                  </a:lnTo>
                  <a:lnTo>
                    <a:pt x="37149" y="19182"/>
                  </a:lnTo>
                  <a:lnTo>
                    <a:pt x="37175" y="18777"/>
                  </a:lnTo>
                  <a:lnTo>
                    <a:pt x="37188" y="18385"/>
                  </a:lnTo>
                  <a:lnTo>
                    <a:pt x="37175" y="17992"/>
                  </a:lnTo>
                  <a:lnTo>
                    <a:pt x="37149" y="17613"/>
                  </a:lnTo>
                  <a:lnTo>
                    <a:pt x="37096" y="17247"/>
                  </a:lnTo>
                  <a:lnTo>
                    <a:pt x="37031" y="16881"/>
                  </a:lnTo>
                  <a:lnTo>
                    <a:pt x="36939" y="16515"/>
                  </a:lnTo>
                  <a:lnTo>
                    <a:pt x="36835" y="16162"/>
                  </a:lnTo>
                  <a:lnTo>
                    <a:pt x="36730" y="15809"/>
                  </a:lnTo>
                  <a:lnTo>
                    <a:pt x="36599" y="15456"/>
                  </a:lnTo>
                  <a:lnTo>
                    <a:pt x="36456" y="15116"/>
                  </a:lnTo>
                  <a:lnTo>
                    <a:pt x="36299" y="14763"/>
                  </a:lnTo>
                  <a:lnTo>
                    <a:pt x="36129" y="14436"/>
                  </a:lnTo>
                  <a:lnTo>
                    <a:pt x="35946" y="14096"/>
                  </a:lnTo>
                  <a:lnTo>
                    <a:pt x="35763" y="13756"/>
                  </a:lnTo>
                  <a:lnTo>
                    <a:pt x="35357" y="13102"/>
                  </a:lnTo>
                  <a:lnTo>
                    <a:pt x="34939" y="12435"/>
                  </a:lnTo>
                  <a:lnTo>
                    <a:pt x="34494" y="11782"/>
                  </a:lnTo>
                  <a:lnTo>
                    <a:pt x="33579" y="10435"/>
                  </a:lnTo>
                  <a:lnTo>
                    <a:pt x="33121" y="9755"/>
                  </a:lnTo>
                  <a:lnTo>
                    <a:pt x="32690" y="9062"/>
                  </a:lnTo>
                  <a:lnTo>
                    <a:pt x="32232" y="8330"/>
                  </a:lnTo>
                  <a:lnTo>
                    <a:pt x="31788" y="7610"/>
                  </a:lnTo>
                  <a:lnTo>
                    <a:pt x="31317" y="6917"/>
                  </a:lnTo>
                  <a:lnTo>
                    <a:pt x="31082" y="6564"/>
                  </a:lnTo>
                  <a:lnTo>
                    <a:pt x="30833" y="6224"/>
                  </a:lnTo>
                  <a:lnTo>
                    <a:pt x="30572" y="5898"/>
                  </a:lnTo>
                  <a:lnTo>
                    <a:pt x="30310" y="5558"/>
                  </a:lnTo>
                  <a:lnTo>
                    <a:pt x="30049" y="5244"/>
                  </a:lnTo>
                  <a:lnTo>
                    <a:pt x="29761" y="4917"/>
                  </a:lnTo>
                  <a:lnTo>
                    <a:pt x="29460" y="4616"/>
                  </a:lnTo>
                  <a:lnTo>
                    <a:pt x="29159" y="4302"/>
                  </a:lnTo>
                  <a:lnTo>
                    <a:pt x="28833" y="4002"/>
                  </a:lnTo>
                  <a:lnTo>
                    <a:pt x="28506" y="3714"/>
                  </a:lnTo>
                  <a:lnTo>
                    <a:pt x="28153" y="3426"/>
                  </a:lnTo>
                  <a:lnTo>
                    <a:pt x="27773" y="3152"/>
                  </a:lnTo>
                  <a:lnTo>
                    <a:pt x="27394" y="2877"/>
                  </a:lnTo>
                  <a:lnTo>
                    <a:pt x="26976" y="2616"/>
                  </a:lnTo>
                  <a:lnTo>
                    <a:pt x="26557" y="2367"/>
                  </a:lnTo>
                  <a:lnTo>
                    <a:pt x="26100" y="2119"/>
                  </a:lnTo>
                  <a:lnTo>
                    <a:pt x="25629" y="1883"/>
                  </a:lnTo>
                  <a:lnTo>
                    <a:pt x="25132" y="1661"/>
                  </a:lnTo>
                  <a:lnTo>
                    <a:pt x="24609" y="1439"/>
                  </a:lnTo>
                  <a:lnTo>
                    <a:pt x="24060" y="1230"/>
                  </a:lnTo>
                  <a:lnTo>
                    <a:pt x="23498" y="1033"/>
                  </a:lnTo>
                  <a:lnTo>
                    <a:pt x="22883" y="837"/>
                  </a:lnTo>
                  <a:lnTo>
                    <a:pt x="22256" y="667"/>
                  </a:lnTo>
                  <a:lnTo>
                    <a:pt x="21602" y="497"/>
                  </a:lnTo>
                  <a:lnTo>
                    <a:pt x="20909" y="340"/>
                  </a:lnTo>
                  <a:lnTo>
                    <a:pt x="20177" y="197"/>
                  </a:lnTo>
                  <a:lnTo>
                    <a:pt x="19810" y="131"/>
                  </a:lnTo>
                  <a:lnTo>
                    <a:pt x="19431" y="79"/>
                  </a:lnTo>
                  <a:lnTo>
                    <a:pt x="19052" y="40"/>
                  </a:lnTo>
                  <a:lnTo>
                    <a:pt x="18673" y="14"/>
                  </a:lnTo>
                  <a:lnTo>
                    <a:pt x="18294" y="0"/>
                  </a:lnTo>
                  <a:close/>
                </a:path>
              </a:pathLst>
            </a:custGeom>
            <a:solidFill>
              <a:srgbClr val="FE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6" name="Google Shape;1811;p38"/>
            <p:cNvSpPr/>
            <p:nvPr/>
          </p:nvSpPr>
          <p:spPr>
            <a:xfrm>
              <a:off x="2554075" y="2838200"/>
              <a:ext cx="501150" cy="300450"/>
            </a:xfrm>
            <a:custGeom>
              <a:avLst/>
              <a:gdLst/>
              <a:ahLst/>
              <a:cxnLst/>
              <a:rect l="l" t="t" r="r" b="b"/>
              <a:pathLst>
                <a:path w="20046" h="12018" extrusionOk="0">
                  <a:moveTo>
                    <a:pt x="2171" y="1"/>
                  </a:moveTo>
                  <a:lnTo>
                    <a:pt x="2080" y="14"/>
                  </a:lnTo>
                  <a:lnTo>
                    <a:pt x="1975" y="27"/>
                  </a:lnTo>
                  <a:lnTo>
                    <a:pt x="1883" y="66"/>
                  </a:lnTo>
                  <a:lnTo>
                    <a:pt x="1792" y="118"/>
                  </a:lnTo>
                  <a:lnTo>
                    <a:pt x="1700" y="171"/>
                  </a:lnTo>
                  <a:lnTo>
                    <a:pt x="1622" y="249"/>
                  </a:lnTo>
                  <a:lnTo>
                    <a:pt x="1374" y="550"/>
                  </a:lnTo>
                  <a:lnTo>
                    <a:pt x="1138" y="864"/>
                  </a:lnTo>
                  <a:lnTo>
                    <a:pt x="929" y="1190"/>
                  </a:lnTo>
                  <a:lnTo>
                    <a:pt x="733" y="1543"/>
                  </a:lnTo>
                  <a:lnTo>
                    <a:pt x="576" y="1897"/>
                  </a:lnTo>
                  <a:lnTo>
                    <a:pt x="432" y="2263"/>
                  </a:lnTo>
                  <a:lnTo>
                    <a:pt x="301" y="2642"/>
                  </a:lnTo>
                  <a:lnTo>
                    <a:pt x="197" y="3021"/>
                  </a:lnTo>
                  <a:lnTo>
                    <a:pt x="118" y="3413"/>
                  </a:lnTo>
                  <a:lnTo>
                    <a:pt x="66" y="3806"/>
                  </a:lnTo>
                  <a:lnTo>
                    <a:pt x="27" y="4198"/>
                  </a:lnTo>
                  <a:lnTo>
                    <a:pt x="1" y="4590"/>
                  </a:lnTo>
                  <a:lnTo>
                    <a:pt x="1" y="4982"/>
                  </a:lnTo>
                  <a:lnTo>
                    <a:pt x="27" y="5375"/>
                  </a:lnTo>
                  <a:lnTo>
                    <a:pt x="66" y="5767"/>
                  </a:lnTo>
                  <a:lnTo>
                    <a:pt x="118" y="6146"/>
                  </a:lnTo>
                  <a:lnTo>
                    <a:pt x="197" y="6525"/>
                  </a:lnTo>
                  <a:lnTo>
                    <a:pt x="301" y="6878"/>
                  </a:lnTo>
                  <a:lnTo>
                    <a:pt x="406" y="7244"/>
                  </a:lnTo>
                  <a:lnTo>
                    <a:pt x="537" y="7584"/>
                  </a:lnTo>
                  <a:lnTo>
                    <a:pt x="694" y="7911"/>
                  </a:lnTo>
                  <a:lnTo>
                    <a:pt x="851" y="8225"/>
                  </a:lnTo>
                  <a:lnTo>
                    <a:pt x="1034" y="8526"/>
                  </a:lnTo>
                  <a:lnTo>
                    <a:pt x="1243" y="8800"/>
                  </a:lnTo>
                  <a:lnTo>
                    <a:pt x="1452" y="9049"/>
                  </a:lnTo>
                  <a:lnTo>
                    <a:pt x="1687" y="9284"/>
                  </a:lnTo>
                  <a:lnTo>
                    <a:pt x="1936" y="9507"/>
                  </a:lnTo>
                  <a:lnTo>
                    <a:pt x="2197" y="9690"/>
                  </a:lnTo>
                  <a:lnTo>
                    <a:pt x="2328" y="9768"/>
                  </a:lnTo>
                  <a:lnTo>
                    <a:pt x="2472" y="9846"/>
                  </a:lnTo>
                  <a:lnTo>
                    <a:pt x="2616" y="9925"/>
                  </a:lnTo>
                  <a:lnTo>
                    <a:pt x="2760" y="9977"/>
                  </a:lnTo>
                  <a:lnTo>
                    <a:pt x="2916" y="10030"/>
                  </a:lnTo>
                  <a:lnTo>
                    <a:pt x="3073" y="10082"/>
                  </a:lnTo>
                  <a:lnTo>
                    <a:pt x="3230" y="10121"/>
                  </a:lnTo>
                  <a:lnTo>
                    <a:pt x="3387" y="10147"/>
                  </a:lnTo>
                  <a:lnTo>
                    <a:pt x="3688" y="10200"/>
                  </a:lnTo>
                  <a:lnTo>
                    <a:pt x="3976" y="10226"/>
                  </a:lnTo>
                  <a:lnTo>
                    <a:pt x="4263" y="10239"/>
                  </a:lnTo>
                  <a:lnTo>
                    <a:pt x="4538" y="10239"/>
                  </a:lnTo>
                  <a:lnTo>
                    <a:pt x="4812" y="10226"/>
                  </a:lnTo>
                  <a:lnTo>
                    <a:pt x="5074" y="10213"/>
                  </a:lnTo>
                  <a:lnTo>
                    <a:pt x="5335" y="10173"/>
                  </a:lnTo>
                  <a:lnTo>
                    <a:pt x="5584" y="10121"/>
                  </a:lnTo>
                  <a:lnTo>
                    <a:pt x="5832" y="10069"/>
                  </a:lnTo>
                  <a:lnTo>
                    <a:pt x="6081" y="9990"/>
                  </a:lnTo>
                  <a:lnTo>
                    <a:pt x="6316" y="9912"/>
                  </a:lnTo>
                  <a:lnTo>
                    <a:pt x="6538" y="9820"/>
                  </a:lnTo>
                  <a:lnTo>
                    <a:pt x="6761" y="9716"/>
                  </a:lnTo>
                  <a:lnTo>
                    <a:pt x="6970" y="9611"/>
                  </a:lnTo>
                  <a:lnTo>
                    <a:pt x="7179" y="9480"/>
                  </a:lnTo>
                  <a:lnTo>
                    <a:pt x="7388" y="9350"/>
                  </a:lnTo>
                  <a:lnTo>
                    <a:pt x="7584" y="9219"/>
                  </a:lnTo>
                  <a:lnTo>
                    <a:pt x="7767" y="9062"/>
                  </a:lnTo>
                  <a:lnTo>
                    <a:pt x="7951" y="8905"/>
                  </a:lnTo>
                  <a:lnTo>
                    <a:pt x="8134" y="8735"/>
                  </a:lnTo>
                  <a:lnTo>
                    <a:pt x="8304" y="8565"/>
                  </a:lnTo>
                  <a:lnTo>
                    <a:pt x="8474" y="8382"/>
                  </a:lnTo>
                  <a:lnTo>
                    <a:pt x="8630" y="8199"/>
                  </a:lnTo>
                  <a:lnTo>
                    <a:pt x="8787" y="8003"/>
                  </a:lnTo>
                  <a:lnTo>
                    <a:pt x="8931" y="7807"/>
                  </a:lnTo>
                  <a:lnTo>
                    <a:pt x="9075" y="7597"/>
                  </a:lnTo>
                  <a:lnTo>
                    <a:pt x="9219" y="7388"/>
                  </a:lnTo>
                  <a:lnTo>
                    <a:pt x="9350" y="7166"/>
                  </a:lnTo>
                  <a:lnTo>
                    <a:pt x="9585" y="6708"/>
                  </a:lnTo>
                  <a:lnTo>
                    <a:pt x="9807" y="6238"/>
                  </a:lnTo>
                  <a:lnTo>
                    <a:pt x="9860" y="6565"/>
                  </a:lnTo>
                  <a:lnTo>
                    <a:pt x="9912" y="6878"/>
                  </a:lnTo>
                  <a:lnTo>
                    <a:pt x="9977" y="7205"/>
                  </a:lnTo>
                  <a:lnTo>
                    <a:pt x="10069" y="7519"/>
                  </a:lnTo>
                  <a:lnTo>
                    <a:pt x="10160" y="7820"/>
                  </a:lnTo>
                  <a:lnTo>
                    <a:pt x="10265" y="8121"/>
                  </a:lnTo>
                  <a:lnTo>
                    <a:pt x="10383" y="8421"/>
                  </a:lnTo>
                  <a:lnTo>
                    <a:pt x="10513" y="8709"/>
                  </a:lnTo>
                  <a:lnTo>
                    <a:pt x="10657" y="8997"/>
                  </a:lnTo>
                  <a:lnTo>
                    <a:pt x="10814" y="9271"/>
                  </a:lnTo>
                  <a:lnTo>
                    <a:pt x="10984" y="9546"/>
                  </a:lnTo>
                  <a:lnTo>
                    <a:pt x="11167" y="9794"/>
                  </a:lnTo>
                  <a:lnTo>
                    <a:pt x="11350" y="10043"/>
                  </a:lnTo>
                  <a:lnTo>
                    <a:pt x="11546" y="10278"/>
                  </a:lnTo>
                  <a:lnTo>
                    <a:pt x="11769" y="10500"/>
                  </a:lnTo>
                  <a:lnTo>
                    <a:pt x="11978" y="10723"/>
                  </a:lnTo>
                  <a:lnTo>
                    <a:pt x="12213" y="10919"/>
                  </a:lnTo>
                  <a:lnTo>
                    <a:pt x="12462" y="11102"/>
                  </a:lnTo>
                  <a:lnTo>
                    <a:pt x="12710" y="11272"/>
                  </a:lnTo>
                  <a:lnTo>
                    <a:pt x="12972" y="11429"/>
                  </a:lnTo>
                  <a:lnTo>
                    <a:pt x="13233" y="11559"/>
                  </a:lnTo>
                  <a:lnTo>
                    <a:pt x="13508" y="11690"/>
                  </a:lnTo>
                  <a:lnTo>
                    <a:pt x="13795" y="11795"/>
                  </a:lnTo>
                  <a:lnTo>
                    <a:pt x="14096" y="11873"/>
                  </a:lnTo>
                  <a:lnTo>
                    <a:pt x="14397" y="11939"/>
                  </a:lnTo>
                  <a:lnTo>
                    <a:pt x="14711" y="11991"/>
                  </a:lnTo>
                  <a:lnTo>
                    <a:pt x="15038" y="12017"/>
                  </a:lnTo>
                  <a:lnTo>
                    <a:pt x="15364" y="12017"/>
                  </a:lnTo>
                  <a:lnTo>
                    <a:pt x="15691" y="12004"/>
                  </a:lnTo>
                  <a:lnTo>
                    <a:pt x="16044" y="11965"/>
                  </a:lnTo>
                  <a:lnTo>
                    <a:pt x="16384" y="11899"/>
                  </a:lnTo>
                  <a:lnTo>
                    <a:pt x="16750" y="11808"/>
                  </a:lnTo>
                  <a:lnTo>
                    <a:pt x="17077" y="11703"/>
                  </a:lnTo>
                  <a:lnTo>
                    <a:pt x="17391" y="11572"/>
                  </a:lnTo>
                  <a:lnTo>
                    <a:pt x="17692" y="11416"/>
                  </a:lnTo>
                  <a:lnTo>
                    <a:pt x="17966" y="11246"/>
                  </a:lnTo>
                  <a:lnTo>
                    <a:pt x="18228" y="11049"/>
                  </a:lnTo>
                  <a:lnTo>
                    <a:pt x="18463" y="10840"/>
                  </a:lnTo>
                  <a:lnTo>
                    <a:pt x="18686" y="10605"/>
                  </a:lnTo>
                  <a:lnTo>
                    <a:pt x="18882" y="10370"/>
                  </a:lnTo>
                  <a:lnTo>
                    <a:pt x="19065" y="10108"/>
                  </a:lnTo>
                  <a:lnTo>
                    <a:pt x="19235" y="9833"/>
                  </a:lnTo>
                  <a:lnTo>
                    <a:pt x="19392" y="9546"/>
                  </a:lnTo>
                  <a:lnTo>
                    <a:pt x="19522" y="9258"/>
                  </a:lnTo>
                  <a:lnTo>
                    <a:pt x="19640" y="8944"/>
                  </a:lnTo>
                  <a:lnTo>
                    <a:pt x="19745" y="8630"/>
                  </a:lnTo>
                  <a:lnTo>
                    <a:pt x="19836" y="8304"/>
                  </a:lnTo>
                  <a:lnTo>
                    <a:pt x="19902" y="7977"/>
                  </a:lnTo>
                  <a:lnTo>
                    <a:pt x="19967" y="7650"/>
                  </a:lnTo>
                  <a:lnTo>
                    <a:pt x="20006" y="7310"/>
                  </a:lnTo>
                  <a:lnTo>
                    <a:pt x="20032" y="6970"/>
                  </a:lnTo>
                  <a:lnTo>
                    <a:pt x="20045" y="6630"/>
                  </a:lnTo>
                  <a:lnTo>
                    <a:pt x="20045" y="6277"/>
                  </a:lnTo>
                  <a:lnTo>
                    <a:pt x="20045" y="5937"/>
                  </a:lnTo>
                  <a:lnTo>
                    <a:pt x="20019" y="5597"/>
                  </a:lnTo>
                  <a:lnTo>
                    <a:pt x="19980" y="5270"/>
                  </a:lnTo>
                  <a:lnTo>
                    <a:pt x="19928" y="4930"/>
                  </a:lnTo>
                  <a:lnTo>
                    <a:pt x="19875" y="4603"/>
                  </a:lnTo>
                  <a:lnTo>
                    <a:pt x="19797" y="4289"/>
                  </a:lnTo>
                  <a:lnTo>
                    <a:pt x="19719" y="3976"/>
                  </a:lnTo>
                  <a:lnTo>
                    <a:pt x="19627" y="3662"/>
                  </a:lnTo>
                  <a:lnTo>
                    <a:pt x="19522" y="3374"/>
                  </a:lnTo>
                  <a:lnTo>
                    <a:pt x="19405" y="3086"/>
                  </a:lnTo>
                  <a:lnTo>
                    <a:pt x="19287" y="2825"/>
                  </a:lnTo>
                  <a:lnTo>
                    <a:pt x="19235" y="2733"/>
                  </a:lnTo>
                  <a:lnTo>
                    <a:pt x="19169" y="2668"/>
                  </a:lnTo>
                  <a:lnTo>
                    <a:pt x="19091" y="2616"/>
                  </a:lnTo>
                  <a:lnTo>
                    <a:pt x="19013" y="2590"/>
                  </a:lnTo>
                  <a:lnTo>
                    <a:pt x="18856" y="2590"/>
                  </a:lnTo>
                  <a:lnTo>
                    <a:pt x="18764" y="2616"/>
                  </a:lnTo>
                  <a:lnTo>
                    <a:pt x="18699" y="2655"/>
                  </a:lnTo>
                  <a:lnTo>
                    <a:pt x="18620" y="2707"/>
                  </a:lnTo>
                  <a:lnTo>
                    <a:pt x="18555" y="2773"/>
                  </a:lnTo>
                  <a:lnTo>
                    <a:pt x="18503" y="2838"/>
                  </a:lnTo>
                  <a:lnTo>
                    <a:pt x="18463" y="2916"/>
                  </a:lnTo>
                  <a:lnTo>
                    <a:pt x="18450" y="3008"/>
                  </a:lnTo>
                  <a:lnTo>
                    <a:pt x="18437" y="3099"/>
                  </a:lnTo>
                  <a:lnTo>
                    <a:pt x="18450" y="3191"/>
                  </a:lnTo>
                  <a:lnTo>
                    <a:pt x="18489" y="3296"/>
                  </a:lnTo>
                  <a:lnTo>
                    <a:pt x="18594" y="3505"/>
                  </a:lnTo>
                  <a:lnTo>
                    <a:pt x="18686" y="3727"/>
                  </a:lnTo>
                  <a:lnTo>
                    <a:pt x="18764" y="3962"/>
                  </a:lnTo>
                  <a:lnTo>
                    <a:pt x="18843" y="4198"/>
                  </a:lnTo>
                  <a:lnTo>
                    <a:pt x="18921" y="4433"/>
                  </a:lnTo>
                  <a:lnTo>
                    <a:pt x="18973" y="4669"/>
                  </a:lnTo>
                  <a:lnTo>
                    <a:pt x="19026" y="4917"/>
                  </a:lnTo>
                  <a:lnTo>
                    <a:pt x="19078" y="5152"/>
                  </a:lnTo>
                  <a:lnTo>
                    <a:pt x="19117" y="5401"/>
                  </a:lnTo>
                  <a:lnTo>
                    <a:pt x="19143" y="5649"/>
                  </a:lnTo>
                  <a:lnTo>
                    <a:pt x="19156" y="5898"/>
                  </a:lnTo>
                  <a:lnTo>
                    <a:pt x="19169" y="6159"/>
                  </a:lnTo>
                  <a:lnTo>
                    <a:pt x="19169" y="6408"/>
                  </a:lnTo>
                  <a:lnTo>
                    <a:pt x="19169" y="6656"/>
                  </a:lnTo>
                  <a:lnTo>
                    <a:pt x="19143" y="6904"/>
                  </a:lnTo>
                  <a:lnTo>
                    <a:pt x="19117" y="7153"/>
                  </a:lnTo>
                  <a:lnTo>
                    <a:pt x="19091" y="7401"/>
                  </a:lnTo>
                  <a:lnTo>
                    <a:pt x="19039" y="7650"/>
                  </a:lnTo>
                  <a:lnTo>
                    <a:pt x="18986" y="7885"/>
                  </a:lnTo>
                  <a:lnTo>
                    <a:pt x="18921" y="8121"/>
                  </a:lnTo>
                  <a:lnTo>
                    <a:pt x="18843" y="8356"/>
                  </a:lnTo>
                  <a:lnTo>
                    <a:pt x="18751" y="8591"/>
                  </a:lnTo>
                  <a:lnTo>
                    <a:pt x="18659" y="8814"/>
                  </a:lnTo>
                  <a:lnTo>
                    <a:pt x="18555" y="9023"/>
                  </a:lnTo>
                  <a:lnTo>
                    <a:pt x="18437" y="9245"/>
                  </a:lnTo>
                  <a:lnTo>
                    <a:pt x="18306" y="9441"/>
                  </a:lnTo>
                  <a:lnTo>
                    <a:pt x="18163" y="9650"/>
                  </a:lnTo>
                  <a:lnTo>
                    <a:pt x="18006" y="9833"/>
                  </a:lnTo>
                  <a:lnTo>
                    <a:pt x="17849" y="10016"/>
                  </a:lnTo>
                  <a:lnTo>
                    <a:pt x="17666" y="10200"/>
                  </a:lnTo>
                  <a:lnTo>
                    <a:pt x="17483" y="10370"/>
                  </a:lnTo>
                  <a:lnTo>
                    <a:pt x="17287" y="10526"/>
                  </a:lnTo>
                  <a:lnTo>
                    <a:pt x="17156" y="10618"/>
                  </a:lnTo>
                  <a:lnTo>
                    <a:pt x="17012" y="10696"/>
                  </a:lnTo>
                  <a:lnTo>
                    <a:pt x="16868" y="10775"/>
                  </a:lnTo>
                  <a:lnTo>
                    <a:pt x="16724" y="10840"/>
                  </a:lnTo>
                  <a:lnTo>
                    <a:pt x="16580" y="10906"/>
                  </a:lnTo>
                  <a:lnTo>
                    <a:pt x="16437" y="10958"/>
                  </a:lnTo>
                  <a:lnTo>
                    <a:pt x="16280" y="10997"/>
                  </a:lnTo>
                  <a:lnTo>
                    <a:pt x="16136" y="11036"/>
                  </a:lnTo>
                  <a:lnTo>
                    <a:pt x="15822" y="11089"/>
                  </a:lnTo>
                  <a:lnTo>
                    <a:pt x="15508" y="11102"/>
                  </a:lnTo>
                  <a:lnTo>
                    <a:pt x="15194" y="11102"/>
                  </a:lnTo>
                  <a:lnTo>
                    <a:pt x="14881" y="11063"/>
                  </a:lnTo>
                  <a:lnTo>
                    <a:pt x="14567" y="11010"/>
                  </a:lnTo>
                  <a:lnTo>
                    <a:pt x="14253" y="10932"/>
                  </a:lnTo>
                  <a:lnTo>
                    <a:pt x="13952" y="10827"/>
                  </a:lnTo>
                  <a:lnTo>
                    <a:pt x="13652" y="10709"/>
                  </a:lnTo>
                  <a:lnTo>
                    <a:pt x="13364" y="10579"/>
                  </a:lnTo>
                  <a:lnTo>
                    <a:pt x="13089" y="10422"/>
                  </a:lnTo>
                  <a:lnTo>
                    <a:pt x="12828" y="10252"/>
                  </a:lnTo>
                  <a:lnTo>
                    <a:pt x="12579" y="10069"/>
                  </a:lnTo>
                  <a:lnTo>
                    <a:pt x="12422" y="9938"/>
                  </a:lnTo>
                  <a:lnTo>
                    <a:pt x="12279" y="9794"/>
                  </a:lnTo>
                  <a:lnTo>
                    <a:pt x="12135" y="9663"/>
                  </a:lnTo>
                  <a:lnTo>
                    <a:pt x="11991" y="9507"/>
                  </a:lnTo>
                  <a:lnTo>
                    <a:pt x="11873" y="9350"/>
                  </a:lnTo>
                  <a:lnTo>
                    <a:pt x="11742" y="9193"/>
                  </a:lnTo>
                  <a:lnTo>
                    <a:pt x="11625" y="9036"/>
                  </a:lnTo>
                  <a:lnTo>
                    <a:pt x="11520" y="8866"/>
                  </a:lnTo>
                  <a:lnTo>
                    <a:pt x="11324" y="8513"/>
                  </a:lnTo>
                  <a:lnTo>
                    <a:pt x="11154" y="8147"/>
                  </a:lnTo>
                  <a:lnTo>
                    <a:pt x="11010" y="7767"/>
                  </a:lnTo>
                  <a:lnTo>
                    <a:pt x="10893" y="7375"/>
                  </a:lnTo>
                  <a:lnTo>
                    <a:pt x="10801" y="6970"/>
                  </a:lnTo>
                  <a:lnTo>
                    <a:pt x="10736" y="6578"/>
                  </a:lnTo>
                  <a:lnTo>
                    <a:pt x="10683" y="6172"/>
                  </a:lnTo>
                  <a:lnTo>
                    <a:pt x="10657" y="5767"/>
                  </a:lnTo>
                  <a:lnTo>
                    <a:pt x="10670" y="5362"/>
                  </a:lnTo>
                  <a:lnTo>
                    <a:pt x="10683" y="4956"/>
                  </a:lnTo>
                  <a:lnTo>
                    <a:pt x="10736" y="4564"/>
                  </a:lnTo>
                  <a:lnTo>
                    <a:pt x="10801" y="4185"/>
                  </a:lnTo>
                  <a:lnTo>
                    <a:pt x="10814" y="4119"/>
                  </a:lnTo>
                  <a:lnTo>
                    <a:pt x="10814" y="4054"/>
                  </a:lnTo>
                  <a:lnTo>
                    <a:pt x="10801" y="3936"/>
                  </a:lnTo>
                  <a:lnTo>
                    <a:pt x="10749" y="3845"/>
                  </a:lnTo>
                  <a:lnTo>
                    <a:pt x="10683" y="3753"/>
                  </a:lnTo>
                  <a:lnTo>
                    <a:pt x="10592" y="3688"/>
                  </a:lnTo>
                  <a:lnTo>
                    <a:pt x="10500" y="3649"/>
                  </a:lnTo>
                  <a:lnTo>
                    <a:pt x="10396" y="3622"/>
                  </a:lnTo>
                  <a:lnTo>
                    <a:pt x="10291" y="3609"/>
                  </a:lnTo>
                  <a:lnTo>
                    <a:pt x="10200" y="3570"/>
                  </a:lnTo>
                  <a:lnTo>
                    <a:pt x="10095" y="3544"/>
                  </a:lnTo>
                  <a:lnTo>
                    <a:pt x="9990" y="3544"/>
                  </a:lnTo>
                  <a:lnTo>
                    <a:pt x="9886" y="3557"/>
                  </a:lnTo>
                  <a:lnTo>
                    <a:pt x="9794" y="3596"/>
                  </a:lnTo>
                  <a:lnTo>
                    <a:pt x="9716" y="3662"/>
                  </a:lnTo>
                  <a:lnTo>
                    <a:pt x="9677" y="3701"/>
                  </a:lnTo>
                  <a:lnTo>
                    <a:pt x="9650" y="3753"/>
                  </a:lnTo>
                  <a:lnTo>
                    <a:pt x="9624" y="3819"/>
                  </a:lnTo>
                  <a:lnTo>
                    <a:pt x="9611" y="3871"/>
                  </a:lnTo>
                  <a:lnTo>
                    <a:pt x="9480" y="4394"/>
                  </a:lnTo>
                  <a:lnTo>
                    <a:pt x="9337" y="4904"/>
                  </a:lnTo>
                  <a:lnTo>
                    <a:pt x="9180" y="5401"/>
                  </a:lnTo>
                  <a:lnTo>
                    <a:pt x="8997" y="5871"/>
                  </a:lnTo>
                  <a:lnTo>
                    <a:pt x="8800" y="6316"/>
                  </a:lnTo>
                  <a:lnTo>
                    <a:pt x="8683" y="6538"/>
                  </a:lnTo>
                  <a:lnTo>
                    <a:pt x="8565" y="6748"/>
                  </a:lnTo>
                  <a:lnTo>
                    <a:pt x="8447" y="6944"/>
                  </a:lnTo>
                  <a:lnTo>
                    <a:pt x="8317" y="7140"/>
                  </a:lnTo>
                  <a:lnTo>
                    <a:pt x="8186" y="7336"/>
                  </a:lnTo>
                  <a:lnTo>
                    <a:pt x="8042" y="7519"/>
                  </a:lnTo>
                  <a:lnTo>
                    <a:pt x="7885" y="7702"/>
                  </a:lnTo>
                  <a:lnTo>
                    <a:pt x="7728" y="7859"/>
                  </a:lnTo>
                  <a:lnTo>
                    <a:pt x="7558" y="8029"/>
                  </a:lnTo>
                  <a:lnTo>
                    <a:pt x="7388" y="8173"/>
                  </a:lnTo>
                  <a:lnTo>
                    <a:pt x="7205" y="8330"/>
                  </a:lnTo>
                  <a:lnTo>
                    <a:pt x="7009" y="8460"/>
                  </a:lnTo>
                  <a:lnTo>
                    <a:pt x="6813" y="8591"/>
                  </a:lnTo>
                  <a:lnTo>
                    <a:pt x="6604" y="8709"/>
                  </a:lnTo>
                  <a:lnTo>
                    <a:pt x="6395" y="8814"/>
                  </a:lnTo>
                  <a:lnTo>
                    <a:pt x="6159" y="8918"/>
                  </a:lnTo>
                  <a:lnTo>
                    <a:pt x="5924" y="9010"/>
                  </a:lnTo>
                  <a:lnTo>
                    <a:pt x="5688" y="9088"/>
                  </a:lnTo>
                  <a:lnTo>
                    <a:pt x="5427" y="9153"/>
                  </a:lnTo>
                  <a:lnTo>
                    <a:pt x="5165" y="9219"/>
                  </a:lnTo>
                  <a:lnTo>
                    <a:pt x="4891" y="9258"/>
                  </a:lnTo>
                  <a:lnTo>
                    <a:pt x="4603" y="9297"/>
                  </a:lnTo>
                  <a:lnTo>
                    <a:pt x="4433" y="9310"/>
                  </a:lnTo>
                  <a:lnTo>
                    <a:pt x="4276" y="9323"/>
                  </a:lnTo>
                  <a:lnTo>
                    <a:pt x="4119" y="9310"/>
                  </a:lnTo>
                  <a:lnTo>
                    <a:pt x="3976" y="9297"/>
                  </a:lnTo>
                  <a:lnTo>
                    <a:pt x="3819" y="9284"/>
                  </a:lnTo>
                  <a:lnTo>
                    <a:pt x="3675" y="9258"/>
                  </a:lnTo>
                  <a:lnTo>
                    <a:pt x="3544" y="9219"/>
                  </a:lnTo>
                  <a:lnTo>
                    <a:pt x="3400" y="9167"/>
                  </a:lnTo>
                  <a:lnTo>
                    <a:pt x="3269" y="9114"/>
                  </a:lnTo>
                  <a:lnTo>
                    <a:pt x="3139" y="9062"/>
                  </a:lnTo>
                  <a:lnTo>
                    <a:pt x="3021" y="8997"/>
                  </a:lnTo>
                  <a:lnTo>
                    <a:pt x="2903" y="8918"/>
                  </a:lnTo>
                  <a:lnTo>
                    <a:pt x="2681" y="8748"/>
                  </a:lnTo>
                  <a:lnTo>
                    <a:pt x="2459" y="8565"/>
                  </a:lnTo>
                  <a:lnTo>
                    <a:pt x="2276" y="8343"/>
                  </a:lnTo>
                  <a:lnTo>
                    <a:pt x="2093" y="8107"/>
                  </a:lnTo>
                  <a:lnTo>
                    <a:pt x="1936" y="7846"/>
                  </a:lnTo>
                  <a:lnTo>
                    <a:pt x="1792" y="7571"/>
                  </a:lnTo>
                  <a:lnTo>
                    <a:pt x="1661" y="7284"/>
                  </a:lnTo>
                  <a:lnTo>
                    <a:pt x="1544" y="6970"/>
                  </a:lnTo>
                  <a:lnTo>
                    <a:pt x="1452" y="6643"/>
                  </a:lnTo>
                  <a:lnTo>
                    <a:pt x="1374" y="6303"/>
                  </a:lnTo>
                  <a:lnTo>
                    <a:pt x="1321" y="5963"/>
                  </a:lnTo>
                  <a:lnTo>
                    <a:pt x="1269" y="5597"/>
                  </a:lnTo>
                  <a:lnTo>
                    <a:pt x="1243" y="5231"/>
                  </a:lnTo>
                  <a:lnTo>
                    <a:pt x="1243" y="4865"/>
                  </a:lnTo>
                  <a:lnTo>
                    <a:pt x="1243" y="4485"/>
                  </a:lnTo>
                  <a:lnTo>
                    <a:pt x="1269" y="4106"/>
                  </a:lnTo>
                  <a:lnTo>
                    <a:pt x="1321" y="3727"/>
                  </a:lnTo>
                  <a:lnTo>
                    <a:pt x="1374" y="3348"/>
                  </a:lnTo>
                  <a:lnTo>
                    <a:pt x="1465" y="2956"/>
                  </a:lnTo>
                  <a:lnTo>
                    <a:pt x="1557" y="2590"/>
                  </a:lnTo>
                  <a:lnTo>
                    <a:pt x="1674" y="2210"/>
                  </a:lnTo>
                  <a:lnTo>
                    <a:pt x="1805" y="1844"/>
                  </a:lnTo>
                  <a:lnTo>
                    <a:pt x="1962" y="1491"/>
                  </a:lnTo>
                  <a:lnTo>
                    <a:pt x="2132" y="1138"/>
                  </a:lnTo>
                  <a:lnTo>
                    <a:pt x="2315" y="798"/>
                  </a:lnTo>
                  <a:lnTo>
                    <a:pt x="2524" y="471"/>
                  </a:lnTo>
                  <a:lnTo>
                    <a:pt x="2563" y="393"/>
                  </a:lnTo>
                  <a:lnTo>
                    <a:pt x="2590" y="314"/>
                  </a:lnTo>
                  <a:lnTo>
                    <a:pt x="2590" y="236"/>
                  </a:lnTo>
                  <a:lnTo>
                    <a:pt x="2576" y="171"/>
                  </a:lnTo>
                  <a:lnTo>
                    <a:pt x="2537" y="118"/>
                  </a:lnTo>
                  <a:lnTo>
                    <a:pt x="2485" y="79"/>
                  </a:lnTo>
                  <a:lnTo>
                    <a:pt x="2420" y="40"/>
                  </a:lnTo>
                  <a:lnTo>
                    <a:pt x="2341" y="14"/>
                  </a:lnTo>
                  <a:lnTo>
                    <a:pt x="2263" y="1"/>
                  </a:lnTo>
                  <a:close/>
                </a:path>
              </a:pathLst>
            </a:custGeom>
            <a:solidFill>
              <a:srgbClr val="4C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7" name="Google Shape;1812;p38"/>
            <p:cNvSpPr/>
            <p:nvPr/>
          </p:nvSpPr>
          <p:spPr>
            <a:xfrm>
              <a:off x="2750550" y="2839175"/>
              <a:ext cx="134700" cy="98750"/>
            </a:xfrm>
            <a:custGeom>
              <a:avLst/>
              <a:gdLst/>
              <a:ahLst/>
              <a:cxnLst/>
              <a:rect l="l" t="t" r="r" b="b"/>
              <a:pathLst>
                <a:path w="5388" h="3950" extrusionOk="0">
                  <a:moveTo>
                    <a:pt x="2066" y="1"/>
                  </a:moveTo>
                  <a:lnTo>
                    <a:pt x="1818" y="14"/>
                  </a:lnTo>
                  <a:lnTo>
                    <a:pt x="1569" y="40"/>
                  </a:lnTo>
                  <a:lnTo>
                    <a:pt x="1347" y="79"/>
                  </a:lnTo>
                  <a:lnTo>
                    <a:pt x="1125" y="132"/>
                  </a:lnTo>
                  <a:lnTo>
                    <a:pt x="928" y="197"/>
                  </a:lnTo>
                  <a:lnTo>
                    <a:pt x="732" y="275"/>
                  </a:lnTo>
                  <a:lnTo>
                    <a:pt x="562" y="367"/>
                  </a:lnTo>
                  <a:lnTo>
                    <a:pt x="418" y="458"/>
                  </a:lnTo>
                  <a:lnTo>
                    <a:pt x="288" y="563"/>
                  </a:lnTo>
                  <a:lnTo>
                    <a:pt x="183" y="681"/>
                  </a:lnTo>
                  <a:lnTo>
                    <a:pt x="92" y="811"/>
                  </a:lnTo>
                  <a:lnTo>
                    <a:pt x="39" y="942"/>
                  </a:lnTo>
                  <a:lnTo>
                    <a:pt x="0" y="1086"/>
                  </a:lnTo>
                  <a:lnTo>
                    <a:pt x="0" y="1164"/>
                  </a:lnTo>
                  <a:lnTo>
                    <a:pt x="0" y="1243"/>
                  </a:lnTo>
                  <a:lnTo>
                    <a:pt x="26" y="1426"/>
                  </a:lnTo>
                  <a:lnTo>
                    <a:pt x="92" y="1622"/>
                  </a:lnTo>
                  <a:lnTo>
                    <a:pt x="170" y="1831"/>
                  </a:lnTo>
                  <a:lnTo>
                    <a:pt x="288" y="2054"/>
                  </a:lnTo>
                  <a:lnTo>
                    <a:pt x="418" y="2276"/>
                  </a:lnTo>
                  <a:lnTo>
                    <a:pt x="575" y="2498"/>
                  </a:lnTo>
                  <a:lnTo>
                    <a:pt x="745" y="2720"/>
                  </a:lnTo>
                  <a:lnTo>
                    <a:pt x="915" y="2930"/>
                  </a:lnTo>
                  <a:lnTo>
                    <a:pt x="1111" y="3139"/>
                  </a:lnTo>
                  <a:lnTo>
                    <a:pt x="1321" y="3335"/>
                  </a:lnTo>
                  <a:lnTo>
                    <a:pt x="1530" y="3505"/>
                  </a:lnTo>
                  <a:lnTo>
                    <a:pt x="1739" y="3649"/>
                  </a:lnTo>
                  <a:lnTo>
                    <a:pt x="1948" y="3780"/>
                  </a:lnTo>
                  <a:lnTo>
                    <a:pt x="2157" y="3871"/>
                  </a:lnTo>
                  <a:lnTo>
                    <a:pt x="2262" y="3910"/>
                  </a:lnTo>
                  <a:lnTo>
                    <a:pt x="2354" y="3937"/>
                  </a:lnTo>
                  <a:lnTo>
                    <a:pt x="2432" y="3950"/>
                  </a:lnTo>
                  <a:lnTo>
                    <a:pt x="2511" y="3950"/>
                  </a:lnTo>
                  <a:lnTo>
                    <a:pt x="2681" y="3923"/>
                  </a:lnTo>
                  <a:lnTo>
                    <a:pt x="2890" y="3871"/>
                  </a:lnTo>
                  <a:lnTo>
                    <a:pt x="3112" y="3780"/>
                  </a:lnTo>
                  <a:lnTo>
                    <a:pt x="3347" y="3675"/>
                  </a:lnTo>
                  <a:lnTo>
                    <a:pt x="3596" y="3544"/>
                  </a:lnTo>
                  <a:lnTo>
                    <a:pt x="3844" y="3387"/>
                  </a:lnTo>
                  <a:lnTo>
                    <a:pt x="4093" y="3230"/>
                  </a:lnTo>
                  <a:lnTo>
                    <a:pt x="4328" y="3047"/>
                  </a:lnTo>
                  <a:lnTo>
                    <a:pt x="4563" y="2864"/>
                  </a:lnTo>
                  <a:lnTo>
                    <a:pt x="4773" y="2681"/>
                  </a:lnTo>
                  <a:lnTo>
                    <a:pt x="4956" y="2498"/>
                  </a:lnTo>
                  <a:lnTo>
                    <a:pt x="5126" y="2315"/>
                  </a:lnTo>
                  <a:lnTo>
                    <a:pt x="5243" y="2132"/>
                  </a:lnTo>
                  <a:lnTo>
                    <a:pt x="5296" y="2041"/>
                  </a:lnTo>
                  <a:lnTo>
                    <a:pt x="5335" y="1962"/>
                  </a:lnTo>
                  <a:lnTo>
                    <a:pt x="5361" y="1884"/>
                  </a:lnTo>
                  <a:lnTo>
                    <a:pt x="5374" y="1805"/>
                  </a:lnTo>
                  <a:lnTo>
                    <a:pt x="5387" y="1661"/>
                  </a:lnTo>
                  <a:lnTo>
                    <a:pt x="5361" y="1518"/>
                  </a:lnTo>
                  <a:lnTo>
                    <a:pt x="5309" y="1374"/>
                  </a:lnTo>
                  <a:lnTo>
                    <a:pt x="5243" y="1230"/>
                  </a:lnTo>
                  <a:lnTo>
                    <a:pt x="5139" y="1099"/>
                  </a:lnTo>
                  <a:lnTo>
                    <a:pt x="5021" y="955"/>
                  </a:lnTo>
                  <a:lnTo>
                    <a:pt x="4877" y="825"/>
                  </a:lnTo>
                  <a:lnTo>
                    <a:pt x="4720" y="707"/>
                  </a:lnTo>
                  <a:lnTo>
                    <a:pt x="4550" y="589"/>
                  </a:lnTo>
                  <a:lnTo>
                    <a:pt x="4354" y="485"/>
                  </a:lnTo>
                  <a:lnTo>
                    <a:pt x="4132" y="380"/>
                  </a:lnTo>
                  <a:lnTo>
                    <a:pt x="3910" y="288"/>
                  </a:lnTo>
                  <a:lnTo>
                    <a:pt x="3674" y="210"/>
                  </a:lnTo>
                  <a:lnTo>
                    <a:pt x="3413" y="145"/>
                  </a:lnTo>
                  <a:lnTo>
                    <a:pt x="3151" y="79"/>
                  </a:lnTo>
                  <a:lnTo>
                    <a:pt x="2877" y="40"/>
                  </a:lnTo>
                  <a:lnTo>
                    <a:pt x="2602" y="14"/>
                  </a:lnTo>
                  <a:lnTo>
                    <a:pt x="2327" y="1"/>
                  </a:lnTo>
                  <a:close/>
                </a:path>
              </a:pathLst>
            </a:custGeom>
            <a:solidFill>
              <a:srgbClr val="4C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8" name="Google Shape;1813;p38"/>
            <p:cNvSpPr/>
            <p:nvPr/>
          </p:nvSpPr>
          <p:spPr>
            <a:xfrm>
              <a:off x="3084950" y="2543675"/>
              <a:ext cx="166075" cy="120975"/>
            </a:xfrm>
            <a:custGeom>
              <a:avLst/>
              <a:gdLst/>
              <a:ahLst/>
              <a:cxnLst/>
              <a:rect l="l" t="t" r="r" b="b"/>
              <a:pathLst>
                <a:path w="6643" h="4839" extrusionOk="0">
                  <a:moveTo>
                    <a:pt x="3322" y="0"/>
                  </a:moveTo>
                  <a:lnTo>
                    <a:pt x="3099" y="27"/>
                  </a:lnTo>
                  <a:lnTo>
                    <a:pt x="2877" y="53"/>
                  </a:lnTo>
                  <a:lnTo>
                    <a:pt x="2694" y="92"/>
                  </a:lnTo>
                  <a:lnTo>
                    <a:pt x="2498" y="131"/>
                  </a:lnTo>
                  <a:lnTo>
                    <a:pt x="2315" y="197"/>
                  </a:lnTo>
                  <a:lnTo>
                    <a:pt x="2145" y="249"/>
                  </a:lnTo>
                  <a:lnTo>
                    <a:pt x="1975" y="327"/>
                  </a:lnTo>
                  <a:lnTo>
                    <a:pt x="1805" y="406"/>
                  </a:lnTo>
                  <a:lnTo>
                    <a:pt x="1648" y="497"/>
                  </a:lnTo>
                  <a:lnTo>
                    <a:pt x="1491" y="589"/>
                  </a:lnTo>
                  <a:lnTo>
                    <a:pt x="1334" y="693"/>
                  </a:lnTo>
                  <a:lnTo>
                    <a:pt x="1203" y="798"/>
                  </a:lnTo>
                  <a:lnTo>
                    <a:pt x="1059" y="916"/>
                  </a:lnTo>
                  <a:lnTo>
                    <a:pt x="929" y="1046"/>
                  </a:lnTo>
                  <a:lnTo>
                    <a:pt x="811" y="1177"/>
                  </a:lnTo>
                  <a:lnTo>
                    <a:pt x="693" y="1308"/>
                  </a:lnTo>
                  <a:lnTo>
                    <a:pt x="589" y="1452"/>
                  </a:lnTo>
                  <a:lnTo>
                    <a:pt x="484" y="1596"/>
                  </a:lnTo>
                  <a:lnTo>
                    <a:pt x="406" y="1739"/>
                  </a:lnTo>
                  <a:lnTo>
                    <a:pt x="314" y="1896"/>
                  </a:lnTo>
                  <a:lnTo>
                    <a:pt x="249" y="2053"/>
                  </a:lnTo>
                  <a:lnTo>
                    <a:pt x="183" y="2223"/>
                  </a:lnTo>
                  <a:lnTo>
                    <a:pt x="131" y="2380"/>
                  </a:lnTo>
                  <a:lnTo>
                    <a:pt x="79" y="2550"/>
                  </a:lnTo>
                  <a:lnTo>
                    <a:pt x="53" y="2733"/>
                  </a:lnTo>
                  <a:lnTo>
                    <a:pt x="27" y="2903"/>
                  </a:lnTo>
                  <a:lnTo>
                    <a:pt x="13" y="3086"/>
                  </a:lnTo>
                  <a:lnTo>
                    <a:pt x="0" y="3269"/>
                  </a:lnTo>
                  <a:lnTo>
                    <a:pt x="13" y="3452"/>
                  </a:lnTo>
                  <a:lnTo>
                    <a:pt x="40" y="3635"/>
                  </a:lnTo>
                  <a:lnTo>
                    <a:pt x="66" y="3818"/>
                  </a:lnTo>
                  <a:lnTo>
                    <a:pt x="105" y="4002"/>
                  </a:lnTo>
                  <a:lnTo>
                    <a:pt x="170" y="4198"/>
                  </a:lnTo>
                  <a:lnTo>
                    <a:pt x="236" y="4381"/>
                  </a:lnTo>
                  <a:lnTo>
                    <a:pt x="262" y="4459"/>
                  </a:lnTo>
                  <a:lnTo>
                    <a:pt x="301" y="4525"/>
                  </a:lnTo>
                  <a:lnTo>
                    <a:pt x="393" y="4629"/>
                  </a:lnTo>
                  <a:lnTo>
                    <a:pt x="497" y="4721"/>
                  </a:lnTo>
                  <a:lnTo>
                    <a:pt x="615" y="4786"/>
                  </a:lnTo>
                  <a:lnTo>
                    <a:pt x="746" y="4825"/>
                  </a:lnTo>
                  <a:lnTo>
                    <a:pt x="876" y="4838"/>
                  </a:lnTo>
                  <a:lnTo>
                    <a:pt x="1007" y="4838"/>
                  </a:lnTo>
                  <a:lnTo>
                    <a:pt x="1138" y="4812"/>
                  </a:lnTo>
                  <a:lnTo>
                    <a:pt x="1256" y="4760"/>
                  </a:lnTo>
                  <a:lnTo>
                    <a:pt x="1373" y="4708"/>
                  </a:lnTo>
                  <a:lnTo>
                    <a:pt x="1465" y="4629"/>
                  </a:lnTo>
                  <a:lnTo>
                    <a:pt x="1530" y="4525"/>
                  </a:lnTo>
                  <a:lnTo>
                    <a:pt x="1582" y="4420"/>
                  </a:lnTo>
                  <a:lnTo>
                    <a:pt x="1609" y="4355"/>
                  </a:lnTo>
                  <a:lnTo>
                    <a:pt x="1609" y="4289"/>
                  </a:lnTo>
                  <a:lnTo>
                    <a:pt x="1609" y="4224"/>
                  </a:lnTo>
                  <a:lnTo>
                    <a:pt x="1609" y="4158"/>
                  </a:lnTo>
                  <a:lnTo>
                    <a:pt x="1582" y="4080"/>
                  </a:lnTo>
                  <a:lnTo>
                    <a:pt x="1556" y="4002"/>
                  </a:lnTo>
                  <a:lnTo>
                    <a:pt x="1478" y="3779"/>
                  </a:lnTo>
                  <a:lnTo>
                    <a:pt x="1426" y="3557"/>
                  </a:lnTo>
                  <a:lnTo>
                    <a:pt x="1399" y="3335"/>
                  </a:lnTo>
                  <a:lnTo>
                    <a:pt x="1399" y="3125"/>
                  </a:lnTo>
                  <a:lnTo>
                    <a:pt x="1426" y="2929"/>
                  </a:lnTo>
                  <a:lnTo>
                    <a:pt x="1465" y="2733"/>
                  </a:lnTo>
                  <a:lnTo>
                    <a:pt x="1530" y="2550"/>
                  </a:lnTo>
                  <a:lnTo>
                    <a:pt x="1622" y="2380"/>
                  </a:lnTo>
                  <a:lnTo>
                    <a:pt x="1726" y="2223"/>
                  </a:lnTo>
                  <a:lnTo>
                    <a:pt x="1857" y="2066"/>
                  </a:lnTo>
                  <a:lnTo>
                    <a:pt x="2001" y="1923"/>
                  </a:lnTo>
                  <a:lnTo>
                    <a:pt x="2171" y="1805"/>
                  </a:lnTo>
                  <a:lnTo>
                    <a:pt x="2341" y="1687"/>
                  </a:lnTo>
                  <a:lnTo>
                    <a:pt x="2537" y="1596"/>
                  </a:lnTo>
                  <a:lnTo>
                    <a:pt x="2759" y="1504"/>
                  </a:lnTo>
                  <a:lnTo>
                    <a:pt x="2982" y="1439"/>
                  </a:lnTo>
                  <a:lnTo>
                    <a:pt x="3125" y="1399"/>
                  </a:lnTo>
                  <a:lnTo>
                    <a:pt x="3282" y="1373"/>
                  </a:lnTo>
                  <a:lnTo>
                    <a:pt x="3413" y="1360"/>
                  </a:lnTo>
                  <a:lnTo>
                    <a:pt x="3557" y="1360"/>
                  </a:lnTo>
                  <a:lnTo>
                    <a:pt x="3675" y="1373"/>
                  </a:lnTo>
                  <a:lnTo>
                    <a:pt x="3805" y="1386"/>
                  </a:lnTo>
                  <a:lnTo>
                    <a:pt x="3923" y="1413"/>
                  </a:lnTo>
                  <a:lnTo>
                    <a:pt x="4041" y="1452"/>
                  </a:lnTo>
                  <a:lnTo>
                    <a:pt x="4145" y="1491"/>
                  </a:lnTo>
                  <a:lnTo>
                    <a:pt x="4250" y="1543"/>
                  </a:lnTo>
                  <a:lnTo>
                    <a:pt x="4341" y="1609"/>
                  </a:lnTo>
                  <a:lnTo>
                    <a:pt x="4433" y="1674"/>
                  </a:lnTo>
                  <a:lnTo>
                    <a:pt x="4525" y="1739"/>
                  </a:lnTo>
                  <a:lnTo>
                    <a:pt x="4603" y="1831"/>
                  </a:lnTo>
                  <a:lnTo>
                    <a:pt x="4747" y="2001"/>
                  </a:lnTo>
                  <a:lnTo>
                    <a:pt x="4878" y="2210"/>
                  </a:lnTo>
                  <a:lnTo>
                    <a:pt x="4982" y="2419"/>
                  </a:lnTo>
                  <a:lnTo>
                    <a:pt x="5074" y="2655"/>
                  </a:lnTo>
                  <a:lnTo>
                    <a:pt x="5152" y="2903"/>
                  </a:lnTo>
                  <a:lnTo>
                    <a:pt x="5204" y="3152"/>
                  </a:lnTo>
                  <a:lnTo>
                    <a:pt x="5244" y="3413"/>
                  </a:lnTo>
                  <a:lnTo>
                    <a:pt x="5270" y="3675"/>
                  </a:lnTo>
                  <a:lnTo>
                    <a:pt x="5270" y="3923"/>
                  </a:lnTo>
                  <a:lnTo>
                    <a:pt x="5270" y="4015"/>
                  </a:lnTo>
                  <a:lnTo>
                    <a:pt x="5283" y="4080"/>
                  </a:lnTo>
                  <a:lnTo>
                    <a:pt x="5296" y="4158"/>
                  </a:lnTo>
                  <a:lnTo>
                    <a:pt x="5322" y="4224"/>
                  </a:lnTo>
                  <a:lnTo>
                    <a:pt x="5387" y="4328"/>
                  </a:lnTo>
                  <a:lnTo>
                    <a:pt x="5479" y="4433"/>
                  </a:lnTo>
                  <a:lnTo>
                    <a:pt x="5584" y="4498"/>
                  </a:lnTo>
                  <a:lnTo>
                    <a:pt x="5688" y="4551"/>
                  </a:lnTo>
                  <a:lnTo>
                    <a:pt x="5819" y="4577"/>
                  </a:lnTo>
                  <a:lnTo>
                    <a:pt x="5950" y="4590"/>
                  </a:lnTo>
                  <a:lnTo>
                    <a:pt x="6081" y="4577"/>
                  </a:lnTo>
                  <a:lnTo>
                    <a:pt x="6198" y="4551"/>
                  </a:lnTo>
                  <a:lnTo>
                    <a:pt x="6316" y="4498"/>
                  </a:lnTo>
                  <a:lnTo>
                    <a:pt x="6420" y="4420"/>
                  </a:lnTo>
                  <a:lnTo>
                    <a:pt x="6512" y="4328"/>
                  </a:lnTo>
                  <a:lnTo>
                    <a:pt x="6577" y="4211"/>
                  </a:lnTo>
                  <a:lnTo>
                    <a:pt x="6604" y="4145"/>
                  </a:lnTo>
                  <a:lnTo>
                    <a:pt x="6630" y="4080"/>
                  </a:lnTo>
                  <a:lnTo>
                    <a:pt x="6643" y="4002"/>
                  </a:lnTo>
                  <a:lnTo>
                    <a:pt x="6643" y="3923"/>
                  </a:lnTo>
                  <a:lnTo>
                    <a:pt x="6643" y="3714"/>
                  </a:lnTo>
                  <a:lnTo>
                    <a:pt x="6643" y="3505"/>
                  </a:lnTo>
                  <a:lnTo>
                    <a:pt x="6617" y="3295"/>
                  </a:lnTo>
                  <a:lnTo>
                    <a:pt x="6590" y="3099"/>
                  </a:lnTo>
                  <a:lnTo>
                    <a:pt x="6564" y="2903"/>
                  </a:lnTo>
                  <a:lnTo>
                    <a:pt x="6525" y="2707"/>
                  </a:lnTo>
                  <a:lnTo>
                    <a:pt x="6473" y="2511"/>
                  </a:lnTo>
                  <a:lnTo>
                    <a:pt x="6420" y="2315"/>
                  </a:lnTo>
                  <a:lnTo>
                    <a:pt x="6355" y="2132"/>
                  </a:lnTo>
                  <a:lnTo>
                    <a:pt x="6277" y="1949"/>
                  </a:lnTo>
                  <a:lnTo>
                    <a:pt x="6198" y="1779"/>
                  </a:lnTo>
                  <a:lnTo>
                    <a:pt x="6120" y="1609"/>
                  </a:lnTo>
                  <a:lnTo>
                    <a:pt x="6015" y="1452"/>
                  </a:lnTo>
                  <a:lnTo>
                    <a:pt x="5924" y="1295"/>
                  </a:lnTo>
                  <a:lnTo>
                    <a:pt x="5806" y="1138"/>
                  </a:lnTo>
                  <a:lnTo>
                    <a:pt x="5688" y="994"/>
                  </a:lnTo>
                  <a:lnTo>
                    <a:pt x="5571" y="863"/>
                  </a:lnTo>
                  <a:lnTo>
                    <a:pt x="5440" y="733"/>
                  </a:lnTo>
                  <a:lnTo>
                    <a:pt x="5296" y="615"/>
                  </a:lnTo>
                  <a:lnTo>
                    <a:pt x="5152" y="510"/>
                  </a:lnTo>
                  <a:lnTo>
                    <a:pt x="5008" y="406"/>
                  </a:lnTo>
                  <a:lnTo>
                    <a:pt x="4838" y="314"/>
                  </a:lnTo>
                  <a:lnTo>
                    <a:pt x="4681" y="236"/>
                  </a:lnTo>
                  <a:lnTo>
                    <a:pt x="4498" y="170"/>
                  </a:lnTo>
                  <a:lnTo>
                    <a:pt x="4328" y="118"/>
                  </a:lnTo>
                  <a:lnTo>
                    <a:pt x="4132" y="66"/>
                  </a:lnTo>
                  <a:lnTo>
                    <a:pt x="3949" y="27"/>
                  </a:lnTo>
                  <a:lnTo>
                    <a:pt x="3740" y="13"/>
                  </a:lnTo>
                  <a:lnTo>
                    <a:pt x="3531" y="0"/>
                  </a:lnTo>
                  <a:close/>
                </a:path>
              </a:pathLst>
            </a:custGeom>
            <a:solidFill>
              <a:srgbClr val="4C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19" name="Google Shape;1814;p38"/>
            <p:cNvSpPr/>
            <p:nvPr/>
          </p:nvSpPr>
          <p:spPr>
            <a:xfrm>
              <a:off x="2491650" y="2463575"/>
              <a:ext cx="168050" cy="137000"/>
            </a:xfrm>
            <a:custGeom>
              <a:avLst/>
              <a:gdLst/>
              <a:ahLst/>
              <a:cxnLst/>
              <a:rect l="l" t="t" r="r" b="b"/>
              <a:pathLst>
                <a:path w="6722" h="5480" extrusionOk="0">
                  <a:moveTo>
                    <a:pt x="3269" y="1"/>
                  </a:moveTo>
                  <a:lnTo>
                    <a:pt x="3086" y="14"/>
                  </a:lnTo>
                  <a:lnTo>
                    <a:pt x="2890" y="27"/>
                  </a:lnTo>
                  <a:lnTo>
                    <a:pt x="2720" y="66"/>
                  </a:lnTo>
                  <a:lnTo>
                    <a:pt x="2537" y="105"/>
                  </a:lnTo>
                  <a:lnTo>
                    <a:pt x="2367" y="171"/>
                  </a:lnTo>
                  <a:lnTo>
                    <a:pt x="2197" y="236"/>
                  </a:lnTo>
                  <a:lnTo>
                    <a:pt x="2027" y="315"/>
                  </a:lnTo>
                  <a:lnTo>
                    <a:pt x="1870" y="393"/>
                  </a:lnTo>
                  <a:lnTo>
                    <a:pt x="1713" y="498"/>
                  </a:lnTo>
                  <a:lnTo>
                    <a:pt x="1569" y="602"/>
                  </a:lnTo>
                  <a:lnTo>
                    <a:pt x="1425" y="720"/>
                  </a:lnTo>
                  <a:lnTo>
                    <a:pt x="1282" y="838"/>
                  </a:lnTo>
                  <a:lnTo>
                    <a:pt x="1151" y="982"/>
                  </a:lnTo>
                  <a:lnTo>
                    <a:pt x="1020" y="1112"/>
                  </a:lnTo>
                  <a:lnTo>
                    <a:pt x="902" y="1269"/>
                  </a:lnTo>
                  <a:lnTo>
                    <a:pt x="785" y="1413"/>
                  </a:lnTo>
                  <a:lnTo>
                    <a:pt x="667" y="1583"/>
                  </a:lnTo>
                  <a:lnTo>
                    <a:pt x="562" y="1753"/>
                  </a:lnTo>
                  <a:lnTo>
                    <a:pt x="471" y="1923"/>
                  </a:lnTo>
                  <a:lnTo>
                    <a:pt x="379" y="2106"/>
                  </a:lnTo>
                  <a:lnTo>
                    <a:pt x="288" y="2289"/>
                  </a:lnTo>
                  <a:lnTo>
                    <a:pt x="222" y="2472"/>
                  </a:lnTo>
                  <a:lnTo>
                    <a:pt x="144" y="2668"/>
                  </a:lnTo>
                  <a:lnTo>
                    <a:pt x="79" y="2864"/>
                  </a:lnTo>
                  <a:lnTo>
                    <a:pt x="26" y="3061"/>
                  </a:lnTo>
                  <a:lnTo>
                    <a:pt x="13" y="3139"/>
                  </a:lnTo>
                  <a:lnTo>
                    <a:pt x="0" y="3217"/>
                  </a:lnTo>
                  <a:lnTo>
                    <a:pt x="0" y="3296"/>
                  </a:lnTo>
                  <a:lnTo>
                    <a:pt x="13" y="3361"/>
                  </a:lnTo>
                  <a:lnTo>
                    <a:pt x="52" y="3492"/>
                  </a:lnTo>
                  <a:lnTo>
                    <a:pt x="118" y="3610"/>
                  </a:lnTo>
                  <a:lnTo>
                    <a:pt x="196" y="3701"/>
                  </a:lnTo>
                  <a:lnTo>
                    <a:pt x="301" y="3793"/>
                  </a:lnTo>
                  <a:lnTo>
                    <a:pt x="406" y="3858"/>
                  </a:lnTo>
                  <a:lnTo>
                    <a:pt x="523" y="3897"/>
                  </a:lnTo>
                  <a:lnTo>
                    <a:pt x="654" y="3924"/>
                  </a:lnTo>
                  <a:lnTo>
                    <a:pt x="785" y="3924"/>
                  </a:lnTo>
                  <a:lnTo>
                    <a:pt x="902" y="3910"/>
                  </a:lnTo>
                  <a:lnTo>
                    <a:pt x="1020" y="3858"/>
                  </a:lnTo>
                  <a:lnTo>
                    <a:pt x="1138" y="3793"/>
                  </a:lnTo>
                  <a:lnTo>
                    <a:pt x="1229" y="3701"/>
                  </a:lnTo>
                  <a:lnTo>
                    <a:pt x="1268" y="3649"/>
                  </a:lnTo>
                  <a:lnTo>
                    <a:pt x="1308" y="3584"/>
                  </a:lnTo>
                  <a:lnTo>
                    <a:pt x="1334" y="3518"/>
                  </a:lnTo>
                  <a:lnTo>
                    <a:pt x="1360" y="3440"/>
                  </a:lnTo>
                  <a:lnTo>
                    <a:pt x="1425" y="3191"/>
                  </a:lnTo>
                  <a:lnTo>
                    <a:pt x="1517" y="2943"/>
                  </a:lnTo>
                  <a:lnTo>
                    <a:pt x="1622" y="2708"/>
                  </a:lnTo>
                  <a:lnTo>
                    <a:pt x="1739" y="2472"/>
                  </a:lnTo>
                  <a:lnTo>
                    <a:pt x="1870" y="2263"/>
                  </a:lnTo>
                  <a:lnTo>
                    <a:pt x="2027" y="2054"/>
                  </a:lnTo>
                  <a:lnTo>
                    <a:pt x="2184" y="1871"/>
                  </a:lnTo>
                  <a:lnTo>
                    <a:pt x="2367" y="1714"/>
                  </a:lnTo>
                  <a:lnTo>
                    <a:pt x="2550" y="1583"/>
                  </a:lnTo>
                  <a:lnTo>
                    <a:pt x="2655" y="1531"/>
                  </a:lnTo>
                  <a:lnTo>
                    <a:pt x="2759" y="1478"/>
                  </a:lnTo>
                  <a:lnTo>
                    <a:pt x="2864" y="1439"/>
                  </a:lnTo>
                  <a:lnTo>
                    <a:pt x="2968" y="1400"/>
                  </a:lnTo>
                  <a:lnTo>
                    <a:pt x="3086" y="1374"/>
                  </a:lnTo>
                  <a:lnTo>
                    <a:pt x="3204" y="1361"/>
                  </a:lnTo>
                  <a:lnTo>
                    <a:pt x="3439" y="1361"/>
                  </a:lnTo>
                  <a:lnTo>
                    <a:pt x="3557" y="1387"/>
                  </a:lnTo>
                  <a:lnTo>
                    <a:pt x="3687" y="1413"/>
                  </a:lnTo>
                  <a:lnTo>
                    <a:pt x="3818" y="1452"/>
                  </a:lnTo>
                  <a:lnTo>
                    <a:pt x="3949" y="1491"/>
                  </a:lnTo>
                  <a:lnTo>
                    <a:pt x="4080" y="1557"/>
                  </a:lnTo>
                  <a:lnTo>
                    <a:pt x="4224" y="1635"/>
                  </a:lnTo>
                  <a:lnTo>
                    <a:pt x="4420" y="1753"/>
                  </a:lnTo>
                  <a:lnTo>
                    <a:pt x="4603" y="1897"/>
                  </a:lnTo>
                  <a:lnTo>
                    <a:pt x="4760" y="2041"/>
                  </a:lnTo>
                  <a:lnTo>
                    <a:pt x="4904" y="2198"/>
                  </a:lnTo>
                  <a:lnTo>
                    <a:pt x="5034" y="2368"/>
                  </a:lnTo>
                  <a:lnTo>
                    <a:pt x="5139" y="2538"/>
                  </a:lnTo>
                  <a:lnTo>
                    <a:pt x="5217" y="2721"/>
                  </a:lnTo>
                  <a:lnTo>
                    <a:pt x="5283" y="2904"/>
                  </a:lnTo>
                  <a:lnTo>
                    <a:pt x="5322" y="3087"/>
                  </a:lnTo>
                  <a:lnTo>
                    <a:pt x="5335" y="3283"/>
                  </a:lnTo>
                  <a:lnTo>
                    <a:pt x="5322" y="3479"/>
                  </a:lnTo>
                  <a:lnTo>
                    <a:pt x="5296" y="3675"/>
                  </a:lnTo>
                  <a:lnTo>
                    <a:pt x="5243" y="3884"/>
                  </a:lnTo>
                  <a:lnTo>
                    <a:pt x="5152" y="4080"/>
                  </a:lnTo>
                  <a:lnTo>
                    <a:pt x="5047" y="4277"/>
                  </a:lnTo>
                  <a:lnTo>
                    <a:pt x="4917" y="4486"/>
                  </a:lnTo>
                  <a:lnTo>
                    <a:pt x="4864" y="4551"/>
                  </a:lnTo>
                  <a:lnTo>
                    <a:pt x="4838" y="4617"/>
                  </a:lnTo>
                  <a:lnTo>
                    <a:pt x="4812" y="4682"/>
                  </a:lnTo>
                  <a:lnTo>
                    <a:pt x="4786" y="4747"/>
                  </a:lnTo>
                  <a:lnTo>
                    <a:pt x="4786" y="4813"/>
                  </a:lnTo>
                  <a:lnTo>
                    <a:pt x="4773" y="4878"/>
                  </a:lnTo>
                  <a:lnTo>
                    <a:pt x="4799" y="4996"/>
                  </a:lnTo>
                  <a:lnTo>
                    <a:pt x="4851" y="5100"/>
                  </a:lnTo>
                  <a:lnTo>
                    <a:pt x="4917" y="5205"/>
                  </a:lnTo>
                  <a:lnTo>
                    <a:pt x="5008" y="5297"/>
                  </a:lnTo>
                  <a:lnTo>
                    <a:pt x="5113" y="5375"/>
                  </a:lnTo>
                  <a:lnTo>
                    <a:pt x="5230" y="5427"/>
                  </a:lnTo>
                  <a:lnTo>
                    <a:pt x="5348" y="5466"/>
                  </a:lnTo>
                  <a:lnTo>
                    <a:pt x="5479" y="5480"/>
                  </a:lnTo>
                  <a:lnTo>
                    <a:pt x="5610" y="5480"/>
                  </a:lnTo>
                  <a:lnTo>
                    <a:pt x="5740" y="5453"/>
                  </a:lnTo>
                  <a:lnTo>
                    <a:pt x="5871" y="5401"/>
                  </a:lnTo>
                  <a:lnTo>
                    <a:pt x="5989" y="5310"/>
                  </a:lnTo>
                  <a:lnTo>
                    <a:pt x="6041" y="5257"/>
                  </a:lnTo>
                  <a:lnTo>
                    <a:pt x="6093" y="5192"/>
                  </a:lnTo>
                  <a:lnTo>
                    <a:pt x="6211" y="5035"/>
                  </a:lnTo>
                  <a:lnTo>
                    <a:pt x="6316" y="4865"/>
                  </a:lnTo>
                  <a:lnTo>
                    <a:pt x="6407" y="4695"/>
                  </a:lnTo>
                  <a:lnTo>
                    <a:pt x="6486" y="4525"/>
                  </a:lnTo>
                  <a:lnTo>
                    <a:pt x="6551" y="4355"/>
                  </a:lnTo>
                  <a:lnTo>
                    <a:pt x="6603" y="4172"/>
                  </a:lnTo>
                  <a:lnTo>
                    <a:pt x="6656" y="4002"/>
                  </a:lnTo>
                  <a:lnTo>
                    <a:pt x="6682" y="3832"/>
                  </a:lnTo>
                  <a:lnTo>
                    <a:pt x="6708" y="3649"/>
                  </a:lnTo>
                  <a:lnTo>
                    <a:pt x="6721" y="3479"/>
                  </a:lnTo>
                  <a:lnTo>
                    <a:pt x="6721" y="3296"/>
                  </a:lnTo>
                  <a:lnTo>
                    <a:pt x="6708" y="3126"/>
                  </a:lnTo>
                  <a:lnTo>
                    <a:pt x="6695" y="2956"/>
                  </a:lnTo>
                  <a:lnTo>
                    <a:pt x="6669" y="2773"/>
                  </a:lnTo>
                  <a:lnTo>
                    <a:pt x="6629" y="2603"/>
                  </a:lnTo>
                  <a:lnTo>
                    <a:pt x="6577" y="2433"/>
                  </a:lnTo>
                  <a:lnTo>
                    <a:pt x="6525" y="2276"/>
                  </a:lnTo>
                  <a:lnTo>
                    <a:pt x="6460" y="2106"/>
                  </a:lnTo>
                  <a:lnTo>
                    <a:pt x="6381" y="1949"/>
                  </a:lnTo>
                  <a:lnTo>
                    <a:pt x="6303" y="1792"/>
                  </a:lnTo>
                  <a:lnTo>
                    <a:pt x="6198" y="1635"/>
                  </a:lnTo>
                  <a:lnTo>
                    <a:pt x="6106" y="1491"/>
                  </a:lnTo>
                  <a:lnTo>
                    <a:pt x="5989" y="1348"/>
                  </a:lnTo>
                  <a:lnTo>
                    <a:pt x="5884" y="1217"/>
                  </a:lnTo>
                  <a:lnTo>
                    <a:pt x="5753" y="1073"/>
                  </a:lnTo>
                  <a:lnTo>
                    <a:pt x="5623" y="955"/>
                  </a:lnTo>
                  <a:lnTo>
                    <a:pt x="5479" y="825"/>
                  </a:lnTo>
                  <a:lnTo>
                    <a:pt x="5335" y="720"/>
                  </a:lnTo>
                  <a:lnTo>
                    <a:pt x="5178" y="602"/>
                  </a:lnTo>
                  <a:lnTo>
                    <a:pt x="5021" y="511"/>
                  </a:lnTo>
                  <a:lnTo>
                    <a:pt x="4851" y="406"/>
                  </a:lnTo>
                  <a:lnTo>
                    <a:pt x="4681" y="328"/>
                  </a:lnTo>
                  <a:lnTo>
                    <a:pt x="4472" y="236"/>
                  </a:lnTo>
                  <a:lnTo>
                    <a:pt x="4263" y="158"/>
                  </a:lnTo>
                  <a:lnTo>
                    <a:pt x="4054" y="105"/>
                  </a:lnTo>
                  <a:lnTo>
                    <a:pt x="3857" y="53"/>
                  </a:lnTo>
                  <a:lnTo>
                    <a:pt x="3661" y="27"/>
                  </a:lnTo>
                  <a:lnTo>
                    <a:pt x="3465" y="1"/>
                  </a:lnTo>
                  <a:close/>
                </a:path>
              </a:pathLst>
            </a:custGeom>
            <a:solidFill>
              <a:srgbClr val="4C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0" name="Google Shape;1815;p38"/>
            <p:cNvSpPr/>
            <p:nvPr/>
          </p:nvSpPr>
          <p:spPr>
            <a:xfrm>
              <a:off x="2446850" y="3662300"/>
              <a:ext cx="393600" cy="1423625"/>
            </a:xfrm>
            <a:custGeom>
              <a:avLst/>
              <a:gdLst/>
              <a:ahLst/>
              <a:cxnLst/>
              <a:rect l="l" t="t" r="r" b="b"/>
              <a:pathLst>
                <a:path w="15744" h="56945" extrusionOk="0">
                  <a:moveTo>
                    <a:pt x="6539" y="0"/>
                  </a:moveTo>
                  <a:lnTo>
                    <a:pt x="6342" y="26"/>
                  </a:lnTo>
                  <a:lnTo>
                    <a:pt x="6133" y="53"/>
                  </a:lnTo>
                  <a:lnTo>
                    <a:pt x="5937" y="105"/>
                  </a:lnTo>
                  <a:lnTo>
                    <a:pt x="5754" y="157"/>
                  </a:lnTo>
                  <a:lnTo>
                    <a:pt x="5571" y="236"/>
                  </a:lnTo>
                  <a:lnTo>
                    <a:pt x="5388" y="327"/>
                  </a:lnTo>
                  <a:lnTo>
                    <a:pt x="5218" y="432"/>
                  </a:lnTo>
                  <a:lnTo>
                    <a:pt x="5048" y="536"/>
                  </a:lnTo>
                  <a:lnTo>
                    <a:pt x="4878" y="667"/>
                  </a:lnTo>
                  <a:lnTo>
                    <a:pt x="4721" y="811"/>
                  </a:lnTo>
                  <a:lnTo>
                    <a:pt x="4564" y="955"/>
                  </a:lnTo>
                  <a:lnTo>
                    <a:pt x="4420" y="1112"/>
                  </a:lnTo>
                  <a:lnTo>
                    <a:pt x="4277" y="1282"/>
                  </a:lnTo>
                  <a:lnTo>
                    <a:pt x="4133" y="1465"/>
                  </a:lnTo>
                  <a:lnTo>
                    <a:pt x="4002" y="1648"/>
                  </a:lnTo>
                  <a:lnTo>
                    <a:pt x="3871" y="1844"/>
                  </a:lnTo>
                  <a:lnTo>
                    <a:pt x="3754" y="2053"/>
                  </a:lnTo>
                  <a:lnTo>
                    <a:pt x="3623" y="2262"/>
                  </a:lnTo>
                  <a:lnTo>
                    <a:pt x="3400" y="2707"/>
                  </a:lnTo>
                  <a:lnTo>
                    <a:pt x="3191" y="3191"/>
                  </a:lnTo>
                  <a:lnTo>
                    <a:pt x="2995" y="3674"/>
                  </a:lnTo>
                  <a:lnTo>
                    <a:pt x="2812" y="4184"/>
                  </a:lnTo>
                  <a:lnTo>
                    <a:pt x="2642" y="4721"/>
                  </a:lnTo>
                  <a:lnTo>
                    <a:pt x="2498" y="5257"/>
                  </a:lnTo>
                  <a:lnTo>
                    <a:pt x="2367" y="5793"/>
                  </a:lnTo>
                  <a:lnTo>
                    <a:pt x="2237" y="6342"/>
                  </a:lnTo>
                  <a:lnTo>
                    <a:pt x="2132" y="6878"/>
                  </a:lnTo>
                  <a:lnTo>
                    <a:pt x="2028" y="7414"/>
                  </a:lnTo>
                  <a:lnTo>
                    <a:pt x="1949" y="7950"/>
                  </a:lnTo>
                  <a:lnTo>
                    <a:pt x="1871" y="8460"/>
                  </a:lnTo>
                  <a:lnTo>
                    <a:pt x="1805" y="8970"/>
                  </a:lnTo>
                  <a:lnTo>
                    <a:pt x="1701" y="9898"/>
                  </a:lnTo>
                  <a:lnTo>
                    <a:pt x="1635" y="10735"/>
                  </a:lnTo>
                  <a:lnTo>
                    <a:pt x="1478" y="12867"/>
                  </a:lnTo>
                  <a:lnTo>
                    <a:pt x="1295" y="15024"/>
                  </a:lnTo>
                  <a:lnTo>
                    <a:pt x="916" y="19404"/>
                  </a:lnTo>
                  <a:lnTo>
                    <a:pt x="720" y="21601"/>
                  </a:lnTo>
                  <a:lnTo>
                    <a:pt x="537" y="23811"/>
                  </a:lnTo>
                  <a:lnTo>
                    <a:pt x="367" y="26034"/>
                  </a:lnTo>
                  <a:lnTo>
                    <a:pt x="223" y="28244"/>
                  </a:lnTo>
                  <a:lnTo>
                    <a:pt x="171" y="29355"/>
                  </a:lnTo>
                  <a:lnTo>
                    <a:pt x="118" y="30466"/>
                  </a:lnTo>
                  <a:lnTo>
                    <a:pt x="66" y="31565"/>
                  </a:lnTo>
                  <a:lnTo>
                    <a:pt x="40" y="32676"/>
                  </a:lnTo>
                  <a:lnTo>
                    <a:pt x="14" y="33775"/>
                  </a:lnTo>
                  <a:lnTo>
                    <a:pt x="1" y="34886"/>
                  </a:lnTo>
                  <a:lnTo>
                    <a:pt x="1" y="35984"/>
                  </a:lnTo>
                  <a:lnTo>
                    <a:pt x="14" y="37070"/>
                  </a:lnTo>
                  <a:lnTo>
                    <a:pt x="40" y="38168"/>
                  </a:lnTo>
                  <a:lnTo>
                    <a:pt x="79" y="39253"/>
                  </a:lnTo>
                  <a:lnTo>
                    <a:pt x="132" y="40339"/>
                  </a:lnTo>
                  <a:lnTo>
                    <a:pt x="210" y="41424"/>
                  </a:lnTo>
                  <a:lnTo>
                    <a:pt x="302" y="42496"/>
                  </a:lnTo>
                  <a:lnTo>
                    <a:pt x="406" y="43568"/>
                  </a:lnTo>
                  <a:lnTo>
                    <a:pt x="537" y="44627"/>
                  </a:lnTo>
                  <a:lnTo>
                    <a:pt x="681" y="45686"/>
                  </a:lnTo>
                  <a:lnTo>
                    <a:pt x="720" y="45935"/>
                  </a:lnTo>
                  <a:lnTo>
                    <a:pt x="772" y="46196"/>
                  </a:lnTo>
                  <a:lnTo>
                    <a:pt x="838" y="46471"/>
                  </a:lnTo>
                  <a:lnTo>
                    <a:pt x="916" y="46746"/>
                  </a:lnTo>
                  <a:lnTo>
                    <a:pt x="1086" y="47321"/>
                  </a:lnTo>
                  <a:lnTo>
                    <a:pt x="1308" y="47922"/>
                  </a:lnTo>
                  <a:lnTo>
                    <a:pt x="1557" y="48537"/>
                  </a:lnTo>
                  <a:lnTo>
                    <a:pt x="1831" y="49165"/>
                  </a:lnTo>
                  <a:lnTo>
                    <a:pt x="2145" y="49805"/>
                  </a:lnTo>
                  <a:lnTo>
                    <a:pt x="2498" y="50446"/>
                  </a:lnTo>
                  <a:lnTo>
                    <a:pt x="2864" y="51087"/>
                  </a:lnTo>
                  <a:lnTo>
                    <a:pt x="3270" y="51727"/>
                  </a:lnTo>
                  <a:lnTo>
                    <a:pt x="3688" y="52342"/>
                  </a:lnTo>
                  <a:lnTo>
                    <a:pt x="4120" y="52956"/>
                  </a:lnTo>
                  <a:lnTo>
                    <a:pt x="4577" y="53532"/>
                  </a:lnTo>
                  <a:lnTo>
                    <a:pt x="4826" y="53806"/>
                  </a:lnTo>
                  <a:lnTo>
                    <a:pt x="5061" y="54081"/>
                  </a:lnTo>
                  <a:lnTo>
                    <a:pt x="5309" y="54356"/>
                  </a:lnTo>
                  <a:lnTo>
                    <a:pt x="5545" y="54604"/>
                  </a:lnTo>
                  <a:lnTo>
                    <a:pt x="5806" y="54852"/>
                  </a:lnTo>
                  <a:lnTo>
                    <a:pt x="6055" y="55088"/>
                  </a:lnTo>
                  <a:lnTo>
                    <a:pt x="6316" y="55310"/>
                  </a:lnTo>
                  <a:lnTo>
                    <a:pt x="6565" y="55519"/>
                  </a:lnTo>
                  <a:lnTo>
                    <a:pt x="6826" y="55729"/>
                  </a:lnTo>
                  <a:lnTo>
                    <a:pt x="7088" y="55912"/>
                  </a:lnTo>
                  <a:lnTo>
                    <a:pt x="7362" y="56082"/>
                  </a:lnTo>
                  <a:lnTo>
                    <a:pt x="7624" y="56252"/>
                  </a:lnTo>
                  <a:lnTo>
                    <a:pt x="7885" y="56395"/>
                  </a:lnTo>
                  <a:lnTo>
                    <a:pt x="8160" y="56526"/>
                  </a:lnTo>
                  <a:lnTo>
                    <a:pt x="8421" y="56631"/>
                  </a:lnTo>
                  <a:lnTo>
                    <a:pt x="8696" y="56735"/>
                  </a:lnTo>
                  <a:lnTo>
                    <a:pt x="8958" y="56814"/>
                  </a:lnTo>
                  <a:lnTo>
                    <a:pt x="9232" y="56879"/>
                  </a:lnTo>
                  <a:lnTo>
                    <a:pt x="9494" y="56918"/>
                  </a:lnTo>
                  <a:lnTo>
                    <a:pt x="9768" y="56945"/>
                  </a:lnTo>
                  <a:lnTo>
                    <a:pt x="10030" y="56945"/>
                  </a:lnTo>
                  <a:lnTo>
                    <a:pt x="10291" y="56931"/>
                  </a:lnTo>
                  <a:lnTo>
                    <a:pt x="10553" y="56892"/>
                  </a:lnTo>
                  <a:lnTo>
                    <a:pt x="10814" y="56827"/>
                  </a:lnTo>
                  <a:lnTo>
                    <a:pt x="11076" y="56748"/>
                  </a:lnTo>
                  <a:lnTo>
                    <a:pt x="11337" y="56644"/>
                  </a:lnTo>
                  <a:lnTo>
                    <a:pt x="11586" y="56513"/>
                  </a:lnTo>
                  <a:lnTo>
                    <a:pt x="11847" y="56356"/>
                  </a:lnTo>
                  <a:lnTo>
                    <a:pt x="12096" y="56186"/>
                  </a:lnTo>
                  <a:lnTo>
                    <a:pt x="12331" y="55977"/>
                  </a:lnTo>
                  <a:lnTo>
                    <a:pt x="12580" y="55742"/>
                  </a:lnTo>
                  <a:lnTo>
                    <a:pt x="12815" y="55480"/>
                  </a:lnTo>
                  <a:lnTo>
                    <a:pt x="13050" y="55192"/>
                  </a:lnTo>
                  <a:lnTo>
                    <a:pt x="13273" y="54879"/>
                  </a:lnTo>
                  <a:lnTo>
                    <a:pt x="13508" y="54539"/>
                  </a:lnTo>
                  <a:lnTo>
                    <a:pt x="13730" y="54159"/>
                  </a:lnTo>
                  <a:lnTo>
                    <a:pt x="13939" y="53754"/>
                  </a:lnTo>
                  <a:lnTo>
                    <a:pt x="14149" y="53323"/>
                  </a:lnTo>
                  <a:lnTo>
                    <a:pt x="14397" y="52747"/>
                  </a:lnTo>
                  <a:lnTo>
                    <a:pt x="14619" y="52159"/>
                  </a:lnTo>
                  <a:lnTo>
                    <a:pt x="14829" y="51570"/>
                  </a:lnTo>
                  <a:lnTo>
                    <a:pt x="15012" y="50969"/>
                  </a:lnTo>
                  <a:lnTo>
                    <a:pt x="15168" y="50354"/>
                  </a:lnTo>
                  <a:lnTo>
                    <a:pt x="15299" y="49740"/>
                  </a:lnTo>
                  <a:lnTo>
                    <a:pt x="15417" y="49125"/>
                  </a:lnTo>
                  <a:lnTo>
                    <a:pt x="15508" y="48498"/>
                  </a:lnTo>
                  <a:lnTo>
                    <a:pt x="15587" y="47870"/>
                  </a:lnTo>
                  <a:lnTo>
                    <a:pt x="15652" y="47229"/>
                  </a:lnTo>
                  <a:lnTo>
                    <a:pt x="15705" y="46589"/>
                  </a:lnTo>
                  <a:lnTo>
                    <a:pt x="15731" y="45948"/>
                  </a:lnTo>
                  <a:lnTo>
                    <a:pt x="15744" y="45307"/>
                  </a:lnTo>
                  <a:lnTo>
                    <a:pt x="15744" y="44653"/>
                  </a:lnTo>
                  <a:lnTo>
                    <a:pt x="15744" y="44013"/>
                  </a:lnTo>
                  <a:lnTo>
                    <a:pt x="15718" y="43359"/>
                  </a:lnTo>
                  <a:lnTo>
                    <a:pt x="15678" y="42705"/>
                  </a:lnTo>
                  <a:lnTo>
                    <a:pt x="15639" y="42051"/>
                  </a:lnTo>
                  <a:lnTo>
                    <a:pt x="15600" y="41398"/>
                  </a:lnTo>
                  <a:lnTo>
                    <a:pt x="15535" y="40757"/>
                  </a:lnTo>
                  <a:lnTo>
                    <a:pt x="15404" y="39449"/>
                  </a:lnTo>
                  <a:lnTo>
                    <a:pt x="15247" y="38155"/>
                  </a:lnTo>
                  <a:lnTo>
                    <a:pt x="14920" y="35618"/>
                  </a:lnTo>
                  <a:lnTo>
                    <a:pt x="14763" y="34363"/>
                  </a:lnTo>
                  <a:lnTo>
                    <a:pt x="14606" y="33147"/>
                  </a:lnTo>
                  <a:lnTo>
                    <a:pt x="14109" y="28923"/>
                  </a:lnTo>
                  <a:lnTo>
                    <a:pt x="13495" y="23968"/>
                  </a:lnTo>
                  <a:lnTo>
                    <a:pt x="13155" y="21327"/>
                  </a:lnTo>
                  <a:lnTo>
                    <a:pt x="12802" y="18672"/>
                  </a:lnTo>
                  <a:lnTo>
                    <a:pt x="12436" y="16018"/>
                  </a:lnTo>
                  <a:lnTo>
                    <a:pt x="12070" y="13429"/>
                  </a:lnTo>
                  <a:lnTo>
                    <a:pt x="11703" y="10971"/>
                  </a:lnTo>
                  <a:lnTo>
                    <a:pt x="11337" y="8669"/>
                  </a:lnTo>
                  <a:lnTo>
                    <a:pt x="10984" y="6577"/>
                  </a:lnTo>
                  <a:lnTo>
                    <a:pt x="10801" y="5636"/>
                  </a:lnTo>
                  <a:lnTo>
                    <a:pt x="10644" y="4760"/>
                  </a:lnTo>
                  <a:lnTo>
                    <a:pt x="10474" y="3975"/>
                  </a:lnTo>
                  <a:lnTo>
                    <a:pt x="10317" y="3269"/>
                  </a:lnTo>
                  <a:lnTo>
                    <a:pt x="10161" y="2641"/>
                  </a:lnTo>
                  <a:lnTo>
                    <a:pt x="10017" y="2132"/>
                  </a:lnTo>
                  <a:lnTo>
                    <a:pt x="9873" y="1713"/>
                  </a:lnTo>
                  <a:lnTo>
                    <a:pt x="9807" y="1556"/>
                  </a:lnTo>
                  <a:lnTo>
                    <a:pt x="9742" y="1412"/>
                  </a:lnTo>
                  <a:lnTo>
                    <a:pt x="9677" y="1308"/>
                  </a:lnTo>
                  <a:lnTo>
                    <a:pt x="9611" y="1229"/>
                  </a:lnTo>
                  <a:lnTo>
                    <a:pt x="9559" y="1177"/>
                  </a:lnTo>
                  <a:lnTo>
                    <a:pt x="9494" y="1164"/>
                  </a:lnTo>
                  <a:lnTo>
                    <a:pt x="9219" y="968"/>
                  </a:lnTo>
                  <a:lnTo>
                    <a:pt x="8945" y="785"/>
                  </a:lnTo>
                  <a:lnTo>
                    <a:pt x="8670" y="615"/>
                  </a:lnTo>
                  <a:lnTo>
                    <a:pt x="8408" y="471"/>
                  </a:lnTo>
                  <a:lnTo>
                    <a:pt x="8160" y="353"/>
                  </a:lnTo>
                  <a:lnTo>
                    <a:pt x="7912" y="249"/>
                  </a:lnTo>
                  <a:lnTo>
                    <a:pt x="7663" y="170"/>
                  </a:lnTo>
                  <a:lnTo>
                    <a:pt x="7428" y="105"/>
                  </a:lnTo>
                  <a:lnTo>
                    <a:pt x="7192" y="53"/>
                  </a:lnTo>
                  <a:lnTo>
                    <a:pt x="6970" y="13"/>
                  </a:lnTo>
                  <a:lnTo>
                    <a:pt x="676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1" name="Google Shape;1816;p38"/>
            <p:cNvSpPr/>
            <p:nvPr/>
          </p:nvSpPr>
          <p:spPr>
            <a:xfrm>
              <a:off x="2373300" y="4816550"/>
              <a:ext cx="606425" cy="295200"/>
            </a:xfrm>
            <a:custGeom>
              <a:avLst/>
              <a:gdLst/>
              <a:ahLst/>
              <a:cxnLst/>
              <a:rect l="l" t="t" r="r" b="b"/>
              <a:pathLst>
                <a:path w="24257" h="11808" extrusionOk="0">
                  <a:moveTo>
                    <a:pt x="14541" y="0"/>
                  </a:moveTo>
                  <a:lnTo>
                    <a:pt x="14057" y="13"/>
                  </a:lnTo>
                  <a:lnTo>
                    <a:pt x="13586" y="39"/>
                  </a:lnTo>
                  <a:lnTo>
                    <a:pt x="13116" y="66"/>
                  </a:lnTo>
                  <a:lnTo>
                    <a:pt x="12671" y="118"/>
                  </a:lnTo>
                  <a:lnTo>
                    <a:pt x="12240" y="157"/>
                  </a:lnTo>
                  <a:lnTo>
                    <a:pt x="11363" y="157"/>
                  </a:lnTo>
                  <a:lnTo>
                    <a:pt x="10448" y="183"/>
                  </a:lnTo>
                  <a:lnTo>
                    <a:pt x="9494" y="223"/>
                  </a:lnTo>
                  <a:lnTo>
                    <a:pt x="9010" y="262"/>
                  </a:lnTo>
                  <a:lnTo>
                    <a:pt x="8526" y="301"/>
                  </a:lnTo>
                  <a:lnTo>
                    <a:pt x="8042" y="353"/>
                  </a:lnTo>
                  <a:lnTo>
                    <a:pt x="7545" y="419"/>
                  </a:lnTo>
                  <a:lnTo>
                    <a:pt x="7062" y="497"/>
                  </a:lnTo>
                  <a:lnTo>
                    <a:pt x="6591" y="576"/>
                  </a:lnTo>
                  <a:lnTo>
                    <a:pt x="6107" y="667"/>
                  </a:lnTo>
                  <a:lnTo>
                    <a:pt x="5636" y="772"/>
                  </a:lnTo>
                  <a:lnTo>
                    <a:pt x="5179" y="889"/>
                  </a:lnTo>
                  <a:lnTo>
                    <a:pt x="4721" y="1020"/>
                  </a:lnTo>
                  <a:lnTo>
                    <a:pt x="4277" y="1164"/>
                  </a:lnTo>
                  <a:lnTo>
                    <a:pt x="3858" y="1334"/>
                  </a:lnTo>
                  <a:lnTo>
                    <a:pt x="3440" y="1504"/>
                  </a:lnTo>
                  <a:lnTo>
                    <a:pt x="3034" y="1687"/>
                  </a:lnTo>
                  <a:lnTo>
                    <a:pt x="2655" y="1896"/>
                  </a:lnTo>
                  <a:lnTo>
                    <a:pt x="2289" y="2118"/>
                  </a:lnTo>
                  <a:lnTo>
                    <a:pt x="1949" y="2354"/>
                  </a:lnTo>
                  <a:lnTo>
                    <a:pt x="1635" y="2615"/>
                  </a:lnTo>
                  <a:lnTo>
                    <a:pt x="1335" y="2890"/>
                  </a:lnTo>
                  <a:lnTo>
                    <a:pt x="1191" y="3034"/>
                  </a:lnTo>
                  <a:lnTo>
                    <a:pt x="1060" y="3191"/>
                  </a:lnTo>
                  <a:lnTo>
                    <a:pt x="929" y="3335"/>
                  </a:lnTo>
                  <a:lnTo>
                    <a:pt x="811" y="3505"/>
                  </a:lnTo>
                  <a:lnTo>
                    <a:pt x="707" y="3661"/>
                  </a:lnTo>
                  <a:lnTo>
                    <a:pt x="602" y="3831"/>
                  </a:lnTo>
                  <a:lnTo>
                    <a:pt x="498" y="4001"/>
                  </a:lnTo>
                  <a:lnTo>
                    <a:pt x="406" y="4184"/>
                  </a:lnTo>
                  <a:lnTo>
                    <a:pt x="328" y="4368"/>
                  </a:lnTo>
                  <a:lnTo>
                    <a:pt x="249" y="4564"/>
                  </a:lnTo>
                  <a:lnTo>
                    <a:pt x="184" y="4760"/>
                  </a:lnTo>
                  <a:lnTo>
                    <a:pt x="132" y="4956"/>
                  </a:lnTo>
                  <a:lnTo>
                    <a:pt x="79" y="5165"/>
                  </a:lnTo>
                  <a:lnTo>
                    <a:pt x="40" y="5374"/>
                  </a:lnTo>
                  <a:lnTo>
                    <a:pt x="14" y="5570"/>
                  </a:lnTo>
                  <a:lnTo>
                    <a:pt x="1" y="5767"/>
                  </a:lnTo>
                  <a:lnTo>
                    <a:pt x="1" y="5950"/>
                  </a:lnTo>
                  <a:lnTo>
                    <a:pt x="1" y="6133"/>
                  </a:lnTo>
                  <a:lnTo>
                    <a:pt x="27" y="6316"/>
                  </a:lnTo>
                  <a:lnTo>
                    <a:pt x="53" y="6499"/>
                  </a:lnTo>
                  <a:lnTo>
                    <a:pt x="105" y="6669"/>
                  </a:lnTo>
                  <a:lnTo>
                    <a:pt x="158" y="6852"/>
                  </a:lnTo>
                  <a:lnTo>
                    <a:pt x="210" y="7022"/>
                  </a:lnTo>
                  <a:lnTo>
                    <a:pt x="288" y="7192"/>
                  </a:lnTo>
                  <a:lnTo>
                    <a:pt x="367" y="7362"/>
                  </a:lnTo>
                  <a:lnTo>
                    <a:pt x="458" y="7519"/>
                  </a:lnTo>
                  <a:lnTo>
                    <a:pt x="550" y="7676"/>
                  </a:lnTo>
                  <a:lnTo>
                    <a:pt x="655" y="7833"/>
                  </a:lnTo>
                  <a:lnTo>
                    <a:pt x="890" y="8146"/>
                  </a:lnTo>
                  <a:lnTo>
                    <a:pt x="1151" y="8434"/>
                  </a:lnTo>
                  <a:lnTo>
                    <a:pt x="1426" y="8722"/>
                  </a:lnTo>
                  <a:lnTo>
                    <a:pt x="1727" y="8983"/>
                  </a:lnTo>
                  <a:lnTo>
                    <a:pt x="2054" y="9245"/>
                  </a:lnTo>
                  <a:lnTo>
                    <a:pt x="2381" y="9480"/>
                  </a:lnTo>
                  <a:lnTo>
                    <a:pt x="2734" y="9702"/>
                  </a:lnTo>
                  <a:lnTo>
                    <a:pt x="3087" y="9912"/>
                  </a:lnTo>
                  <a:lnTo>
                    <a:pt x="3453" y="10095"/>
                  </a:lnTo>
                  <a:lnTo>
                    <a:pt x="3976" y="10343"/>
                  </a:lnTo>
                  <a:lnTo>
                    <a:pt x="4512" y="10565"/>
                  </a:lnTo>
                  <a:lnTo>
                    <a:pt x="5061" y="10761"/>
                  </a:lnTo>
                  <a:lnTo>
                    <a:pt x="5623" y="10945"/>
                  </a:lnTo>
                  <a:lnTo>
                    <a:pt x="6199" y="11101"/>
                  </a:lnTo>
                  <a:lnTo>
                    <a:pt x="6774" y="11232"/>
                  </a:lnTo>
                  <a:lnTo>
                    <a:pt x="7362" y="11350"/>
                  </a:lnTo>
                  <a:lnTo>
                    <a:pt x="7964" y="11454"/>
                  </a:lnTo>
                  <a:lnTo>
                    <a:pt x="8565" y="11533"/>
                  </a:lnTo>
                  <a:lnTo>
                    <a:pt x="9167" y="11611"/>
                  </a:lnTo>
                  <a:lnTo>
                    <a:pt x="9768" y="11664"/>
                  </a:lnTo>
                  <a:lnTo>
                    <a:pt x="10370" y="11716"/>
                  </a:lnTo>
                  <a:lnTo>
                    <a:pt x="10958" y="11742"/>
                  </a:lnTo>
                  <a:lnTo>
                    <a:pt x="11547" y="11768"/>
                  </a:lnTo>
                  <a:lnTo>
                    <a:pt x="12710" y="11808"/>
                  </a:lnTo>
                  <a:lnTo>
                    <a:pt x="13142" y="11808"/>
                  </a:lnTo>
                  <a:lnTo>
                    <a:pt x="13573" y="11794"/>
                  </a:lnTo>
                  <a:lnTo>
                    <a:pt x="14018" y="11781"/>
                  </a:lnTo>
                  <a:lnTo>
                    <a:pt x="14462" y="11742"/>
                  </a:lnTo>
                  <a:lnTo>
                    <a:pt x="14920" y="11716"/>
                  </a:lnTo>
                  <a:lnTo>
                    <a:pt x="15391" y="11664"/>
                  </a:lnTo>
                  <a:lnTo>
                    <a:pt x="15861" y="11598"/>
                  </a:lnTo>
                  <a:lnTo>
                    <a:pt x="16345" y="11533"/>
                  </a:lnTo>
                  <a:lnTo>
                    <a:pt x="16816" y="11454"/>
                  </a:lnTo>
                  <a:lnTo>
                    <a:pt x="17300" y="11363"/>
                  </a:lnTo>
                  <a:lnTo>
                    <a:pt x="17771" y="11258"/>
                  </a:lnTo>
                  <a:lnTo>
                    <a:pt x="18241" y="11141"/>
                  </a:lnTo>
                  <a:lnTo>
                    <a:pt x="18699" y="11010"/>
                  </a:lnTo>
                  <a:lnTo>
                    <a:pt x="19157" y="10866"/>
                  </a:lnTo>
                  <a:lnTo>
                    <a:pt x="19614" y="10709"/>
                  </a:lnTo>
                  <a:lnTo>
                    <a:pt x="20046" y="10539"/>
                  </a:lnTo>
                  <a:lnTo>
                    <a:pt x="20477" y="10356"/>
                  </a:lnTo>
                  <a:lnTo>
                    <a:pt x="20883" y="10160"/>
                  </a:lnTo>
                  <a:lnTo>
                    <a:pt x="21275" y="9951"/>
                  </a:lnTo>
                  <a:lnTo>
                    <a:pt x="21654" y="9729"/>
                  </a:lnTo>
                  <a:lnTo>
                    <a:pt x="22020" y="9480"/>
                  </a:lnTo>
                  <a:lnTo>
                    <a:pt x="22360" y="9232"/>
                  </a:lnTo>
                  <a:lnTo>
                    <a:pt x="22674" y="8957"/>
                  </a:lnTo>
                  <a:lnTo>
                    <a:pt x="22975" y="8669"/>
                  </a:lnTo>
                  <a:lnTo>
                    <a:pt x="23236" y="8356"/>
                  </a:lnTo>
                  <a:lnTo>
                    <a:pt x="23354" y="8199"/>
                  </a:lnTo>
                  <a:lnTo>
                    <a:pt x="23471" y="8042"/>
                  </a:lnTo>
                  <a:lnTo>
                    <a:pt x="23589" y="7872"/>
                  </a:lnTo>
                  <a:lnTo>
                    <a:pt x="23681" y="7702"/>
                  </a:lnTo>
                  <a:lnTo>
                    <a:pt x="23785" y="7519"/>
                  </a:lnTo>
                  <a:lnTo>
                    <a:pt x="23864" y="7336"/>
                  </a:lnTo>
                  <a:lnTo>
                    <a:pt x="23942" y="7153"/>
                  </a:lnTo>
                  <a:lnTo>
                    <a:pt x="24008" y="6970"/>
                  </a:lnTo>
                  <a:lnTo>
                    <a:pt x="24073" y="6773"/>
                  </a:lnTo>
                  <a:lnTo>
                    <a:pt x="24125" y="6577"/>
                  </a:lnTo>
                  <a:lnTo>
                    <a:pt x="24164" y="6368"/>
                  </a:lnTo>
                  <a:lnTo>
                    <a:pt x="24204" y="6159"/>
                  </a:lnTo>
                  <a:lnTo>
                    <a:pt x="24230" y="5950"/>
                  </a:lnTo>
                  <a:lnTo>
                    <a:pt x="24243" y="5727"/>
                  </a:lnTo>
                  <a:lnTo>
                    <a:pt x="24256" y="5479"/>
                  </a:lnTo>
                  <a:lnTo>
                    <a:pt x="24243" y="5244"/>
                  </a:lnTo>
                  <a:lnTo>
                    <a:pt x="24230" y="5008"/>
                  </a:lnTo>
                  <a:lnTo>
                    <a:pt x="24204" y="4773"/>
                  </a:lnTo>
                  <a:lnTo>
                    <a:pt x="24164" y="4551"/>
                  </a:lnTo>
                  <a:lnTo>
                    <a:pt x="24112" y="4341"/>
                  </a:lnTo>
                  <a:lnTo>
                    <a:pt x="24060" y="4132"/>
                  </a:lnTo>
                  <a:lnTo>
                    <a:pt x="23981" y="3923"/>
                  </a:lnTo>
                  <a:lnTo>
                    <a:pt x="23903" y="3727"/>
                  </a:lnTo>
                  <a:lnTo>
                    <a:pt x="23811" y="3531"/>
                  </a:lnTo>
                  <a:lnTo>
                    <a:pt x="23720" y="3348"/>
                  </a:lnTo>
                  <a:lnTo>
                    <a:pt x="23615" y="3165"/>
                  </a:lnTo>
                  <a:lnTo>
                    <a:pt x="23498" y="2995"/>
                  </a:lnTo>
                  <a:lnTo>
                    <a:pt x="23380" y="2825"/>
                  </a:lnTo>
                  <a:lnTo>
                    <a:pt x="23249" y="2668"/>
                  </a:lnTo>
                  <a:lnTo>
                    <a:pt x="23105" y="2511"/>
                  </a:lnTo>
                  <a:lnTo>
                    <a:pt x="22962" y="2354"/>
                  </a:lnTo>
                  <a:lnTo>
                    <a:pt x="22805" y="2210"/>
                  </a:lnTo>
                  <a:lnTo>
                    <a:pt x="22648" y="2079"/>
                  </a:lnTo>
                  <a:lnTo>
                    <a:pt x="22478" y="1935"/>
                  </a:lnTo>
                  <a:lnTo>
                    <a:pt x="22295" y="1805"/>
                  </a:lnTo>
                  <a:lnTo>
                    <a:pt x="22125" y="1687"/>
                  </a:lnTo>
                  <a:lnTo>
                    <a:pt x="21746" y="1452"/>
                  </a:lnTo>
                  <a:lnTo>
                    <a:pt x="21340" y="1242"/>
                  </a:lnTo>
                  <a:lnTo>
                    <a:pt x="20922" y="1046"/>
                  </a:lnTo>
                  <a:lnTo>
                    <a:pt x="20477" y="876"/>
                  </a:lnTo>
                  <a:lnTo>
                    <a:pt x="20020" y="719"/>
                  </a:lnTo>
                  <a:lnTo>
                    <a:pt x="19549" y="576"/>
                  </a:lnTo>
                  <a:lnTo>
                    <a:pt x="19065" y="445"/>
                  </a:lnTo>
                  <a:lnTo>
                    <a:pt x="18581" y="340"/>
                  </a:lnTo>
                  <a:lnTo>
                    <a:pt x="18084" y="249"/>
                  </a:lnTo>
                  <a:lnTo>
                    <a:pt x="17574" y="183"/>
                  </a:lnTo>
                  <a:lnTo>
                    <a:pt x="17064" y="118"/>
                  </a:lnTo>
                  <a:lnTo>
                    <a:pt x="16554" y="66"/>
                  </a:lnTo>
                  <a:lnTo>
                    <a:pt x="16045" y="39"/>
                  </a:lnTo>
                  <a:lnTo>
                    <a:pt x="15535" y="13"/>
                  </a:lnTo>
                  <a:lnTo>
                    <a:pt x="1503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2" name="Google Shape;1817;p38"/>
            <p:cNvSpPr/>
            <p:nvPr/>
          </p:nvSpPr>
          <p:spPr>
            <a:xfrm>
              <a:off x="3029375" y="3644650"/>
              <a:ext cx="393600" cy="1423625"/>
            </a:xfrm>
            <a:custGeom>
              <a:avLst/>
              <a:gdLst/>
              <a:ahLst/>
              <a:cxnLst/>
              <a:rect l="l" t="t" r="r" b="b"/>
              <a:pathLst>
                <a:path w="15744" h="56945" extrusionOk="0">
                  <a:moveTo>
                    <a:pt x="6538" y="0"/>
                  </a:moveTo>
                  <a:lnTo>
                    <a:pt x="6342" y="13"/>
                  </a:lnTo>
                  <a:lnTo>
                    <a:pt x="6133" y="52"/>
                  </a:lnTo>
                  <a:lnTo>
                    <a:pt x="5937" y="92"/>
                  </a:lnTo>
                  <a:lnTo>
                    <a:pt x="5754" y="157"/>
                  </a:lnTo>
                  <a:lnTo>
                    <a:pt x="5571" y="235"/>
                  </a:lnTo>
                  <a:lnTo>
                    <a:pt x="5388" y="327"/>
                  </a:lnTo>
                  <a:lnTo>
                    <a:pt x="5218" y="419"/>
                  </a:lnTo>
                  <a:lnTo>
                    <a:pt x="5048" y="536"/>
                  </a:lnTo>
                  <a:lnTo>
                    <a:pt x="4878" y="667"/>
                  </a:lnTo>
                  <a:lnTo>
                    <a:pt x="4721" y="798"/>
                  </a:lnTo>
                  <a:lnTo>
                    <a:pt x="4564" y="955"/>
                  </a:lnTo>
                  <a:lnTo>
                    <a:pt x="4420" y="1112"/>
                  </a:lnTo>
                  <a:lnTo>
                    <a:pt x="4276" y="1282"/>
                  </a:lnTo>
                  <a:lnTo>
                    <a:pt x="4132" y="1452"/>
                  </a:lnTo>
                  <a:lnTo>
                    <a:pt x="4002" y="1648"/>
                  </a:lnTo>
                  <a:lnTo>
                    <a:pt x="3871" y="1844"/>
                  </a:lnTo>
                  <a:lnTo>
                    <a:pt x="3753" y="2053"/>
                  </a:lnTo>
                  <a:lnTo>
                    <a:pt x="3622" y="2262"/>
                  </a:lnTo>
                  <a:lnTo>
                    <a:pt x="3400" y="2707"/>
                  </a:lnTo>
                  <a:lnTo>
                    <a:pt x="3191" y="3177"/>
                  </a:lnTo>
                  <a:lnTo>
                    <a:pt x="2995" y="3674"/>
                  </a:lnTo>
                  <a:lnTo>
                    <a:pt x="2812" y="4184"/>
                  </a:lnTo>
                  <a:lnTo>
                    <a:pt x="2655" y="4707"/>
                  </a:lnTo>
                  <a:lnTo>
                    <a:pt x="2498" y="5243"/>
                  </a:lnTo>
                  <a:lnTo>
                    <a:pt x="2367" y="5793"/>
                  </a:lnTo>
                  <a:lnTo>
                    <a:pt x="2236" y="6329"/>
                  </a:lnTo>
                  <a:lnTo>
                    <a:pt x="2132" y="6878"/>
                  </a:lnTo>
                  <a:lnTo>
                    <a:pt x="2027" y="7414"/>
                  </a:lnTo>
                  <a:lnTo>
                    <a:pt x="1949" y="7937"/>
                  </a:lnTo>
                  <a:lnTo>
                    <a:pt x="1870" y="8460"/>
                  </a:lnTo>
                  <a:lnTo>
                    <a:pt x="1805" y="8957"/>
                  </a:lnTo>
                  <a:lnTo>
                    <a:pt x="1700" y="9898"/>
                  </a:lnTo>
                  <a:lnTo>
                    <a:pt x="1635" y="10722"/>
                  </a:lnTo>
                  <a:lnTo>
                    <a:pt x="1478" y="12867"/>
                  </a:lnTo>
                  <a:lnTo>
                    <a:pt x="1295" y="15024"/>
                  </a:lnTo>
                  <a:lnTo>
                    <a:pt x="916" y="19391"/>
                  </a:lnTo>
                  <a:lnTo>
                    <a:pt x="720" y="21601"/>
                  </a:lnTo>
                  <a:lnTo>
                    <a:pt x="537" y="23811"/>
                  </a:lnTo>
                  <a:lnTo>
                    <a:pt x="367" y="26021"/>
                  </a:lnTo>
                  <a:lnTo>
                    <a:pt x="223" y="28243"/>
                  </a:lnTo>
                  <a:lnTo>
                    <a:pt x="170" y="29355"/>
                  </a:lnTo>
                  <a:lnTo>
                    <a:pt x="118" y="30453"/>
                  </a:lnTo>
                  <a:lnTo>
                    <a:pt x="66" y="31565"/>
                  </a:lnTo>
                  <a:lnTo>
                    <a:pt x="27" y="32676"/>
                  </a:lnTo>
                  <a:lnTo>
                    <a:pt x="14" y="33774"/>
                  </a:lnTo>
                  <a:lnTo>
                    <a:pt x="1" y="34873"/>
                  </a:lnTo>
                  <a:lnTo>
                    <a:pt x="1" y="35971"/>
                  </a:lnTo>
                  <a:lnTo>
                    <a:pt x="14" y="37070"/>
                  </a:lnTo>
                  <a:lnTo>
                    <a:pt x="40" y="38155"/>
                  </a:lnTo>
                  <a:lnTo>
                    <a:pt x="79" y="39253"/>
                  </a:lnTo>
                  <a:lnTo>
                    <a:pt x="131" y="40338"/>
                  </a:lnTo>
                  <a:lnTo>
                    <a:pt x="210" y="41411"/>
                  </a:lnTo>
                  <a:lnTo>
                    <a:pt x="301" y="42483"/>
                  </a:lnTo>
                  <a:lnTo>
                    <a:pt x="406" y="43555"/>
                  </a:lnTo>
                  <a:lnTo>
                    <a:pt x="537" y="44614"/>
                  </a:lnTo>
                  <a:lnTo>
                    <a:pt x="680" y="45673"/>
                  </a:lnTo>
                  <a:lnTo>
                    <a:pt x="720" y="45935"/>
                  </a:lnTo>
                  <a:lnTo>
                    <a:pt x="772" y="46183"/>
                  </a:lnTo>
                  <a:lnTo>
                    <a:pt x="837" y="46458"/>
                  </a:lnTo>
                  <a:lnTo>
                    <a:pt x="916" y="46732"/>
                  </a:lnTo>
                  <a:lnTo>
                    <a:pt x="1086" y="47308"/>
                  </a:lnTo>
                  <a:lnTo>
                    <a:pt x="1308" y="47909"/>
                  </a:lnTo>
                  <a:lnTo>
                    <a:pt x="1556" y="48537"/>
                  </a:lnTo>
                  <a:lnTo>
                    <a:pt x="1831" y="49164"/>
                  </a:lnTo>
                  <a:lnTo>
                    <a:pt x="2145" y="49805"/>
                  </a:lnTo>
                  <a:lnTo>
                    <a:pt x="2498" y="50446"/>
                  </a:lnTo>
                  <a:lnTo>
                    <a:pt x="2864" y="51087"/>
                  </a:lnTo>
                  <a:lnTo>
                    <a:pt x="3256" y="51727"/>
                  </a:lnTo>
                  <a:lnTo>
                    <a:pt x="3688" y="52342"/>
                  </a:lnTo>
                  <a:lnTo>
                    <a:pt x="4119" y="52943"/>
                  </a:lnTo>
                  <a:lnTo>
                    <a:pt x="4577" y="53532"/>
                  </a:lnTo>
                  <a:lnTo>
                    <a:pt x="4825" y="53806"/>
                  </a:lnTo>
                  <a:lnTo>
                    <a:pt x="5061" y="54081"/>
                  </a:lnTo>
                  <a:lnTo>
                    <a:pt x="5309" y="54342"/>
                  </a:lnTo>
                  <a:lnTo>
                    <a:pt x="5545" y="54604"/>
                  </a:lnTo>
                  <a:lnTo>
                    <a:pt x="5806" y="54839"/>
                  </a:lnTo>
                  <a:lnTo>
                    <a:pt x="6054" y="55075"/>
                  </a:lnTo>
                  <a:lnTo>
                    <a:pt x="6316" y="55310"/>
                  </a:lnTo>
                  <a:lnTo>
                    <a:pt x="6564" y="55519"/>
                  </a:lnTo>
                  <a:lnTo>
                    <a:pt x="6826" y="55715"/>
                  </a:lnTo>
                  <a:lnTo>
                    <a:pt x="7087" y="55911"/>
                  </a:lnTo>
                  <a:lnTo>
                    <a:pt x="7362" y="56081"/>
                  </a:lnTo>
                  <a:lnTo>
                    <a:pt x="7624" y="56238"/>
                  </a:lnTo>
                  <a:lnTo>
                    <a:pt x="7885" y="56382"/>
                  </a:lnTo>
                  <a:lnTo>
                    <a:pt x="8160" y="56513"/>
                  </a:lnTo>
                  <a:lnTo>
                    <a:pt x="8421" y="56631"/>
                  </a:lnTo>
                  <a:lnTo>
                    <a:pt x="8696" y="56722"/>
                  </a:lnTo>
                  <a:lnTo>
                    <a:pt x="8957" y="56814"/>
                  </a:lnTo>
                  <a:lnTo>
                    <a:pt x="9232" y="56866"/>
                  </a:lnTo>
                  <a:lnTo>
                    <a:pt x="9493" y="56918"/>
                  </a:lnTo>
                  <a:lnTo>
                    <a:pt x="9768" y="56931"/>
                  </a:lnTo>
                  <a:lnTo>
                    <a:pt x="10029" y="56944"/>
                  </a:lnTo>
                  <a:lnTo>
                    <a:pt x="10291" y="56918"/>
                  </a:lnTo>
                  <a:lnTo>
                    <a:pt x="10553" y="56892"/>
                  </a:lnTo>
                  <a:lnTo>
                    <a:pt x="10814" y="56827"/>
                  </a:lnTo>
                  <a:lnTo>
                    <a:pt x="11076" y="56748"/>
                  </a:lnTo>
                  <a:lnTo>
                    <a:pt x="11337" y="56644"/>
                  </a:lnTo>
                  <a:lnTo>
                    <a:pt x="11585" y="56513"/>
                  </a:lnTo>
                  <a:lnTo>
                    <a:pt x="11847" y="56356"/>
                  </a:lnTo>
                  <a:lnTo>
                    <a:pt x="12095" y="56173"/>
                  </a:lnTo>
                  <a:lnTo>
                    <a:pt x="12331" y="55964"/>
                  </a:lnTo>
                  <a:lnTo>
                    <a:pt x="12579" y="55742"/>
                  </a:lnTo>
                  <a:lnTo>
                    <a:pt x="12815" y="55480"/>
                  </a:lnTo>
                  <a:lnTo>
                    <a:pt x="13050" y="55192"/>
                  </a:lnTo>
                  <a:lnTo>
                    <a:pt x="13285" y="54879"/>
                  </a:lnTo>
                  <a:lnTo>
                    <a:pt x="13508" y="54539"/>
                  </a:lnTo>
                  <a:lnTo>
                    <a:pt x="13730" y="54159"/>
                  </a:lnTo>
                  <a:lnTo>
                    <a:pt x="13939" y="53754"/>
                  </a:lnTo>
                  <a:lnTo>
                    <a:pt x="14148" y="53323"/>
                  </a:lnTo>
                  <a:lnTo>
                    <a:pt x="14397" y="52747"/>
                  </a:lnTo>
                  <a:lnTo>
                    <a:pt x="14632" y="52159"/>
                  </a:lnTo>
                  <a:lnTo>
                    <a:pt x="14828" y="51557"/>
                  </a:lnTo>
                  <a:lnTo>
                    <a:pt x="15011" y="50956"/>
                  </a:lnTo>
                  <a:lnTo>
                    <a:pt x="15168" y="50354"/>
                  </a:lnTo>
                  <a:lnTo>
                    <a:pt x="15299" y="49740"/>
                  </a:lnTo>
                  <a:lnTo>
                    <a:pt x="15417" y="49112"/>
                  </a:lnTo>
                  <a:lnTo>
                    <a:pt x="15508" y="48485"/>
                  </a:lnTo>
                  <a:lnTo>
                    <a:pt x="15587" y="47857"/>
                  </a:lnTo>
                  <a:lnTo>
                    <a:pt x="15652" y="47229"/>
                  </a:lnTo>
                  <a:lnTo>
                    <a:pt x="15704" y="46589"/>
                  </a:lnTo>
                  <a:lnTo>
                    <a:pt x="15730" y="45948"/>
                  </a:lnTo>
                  <a:lnTo>
                    <a:pt x="15744" y="45294"/>
                  </a:lnTo>
                  <a:lnTo>
                    <a:pt x="15744" y="44653"/>
                  </a:lnTo>
                  <a:lnTo>
                    <a:pt x="15744" y="44000"/>
                  </a:lnTo>
                  <a:lnTo>
                    <a:pt x="15717" y="43359"/>
                  </a:lnTo>
                  <a:lnTo>
                    <a:pt x="15678" y="42705"/>
                  </a:lnTo>
                  <a:lnTo>
                    <a:pt x="15639" y="42051"/>
                  </a:lnTo>
                  <a:lnTo>
                    <a:pt x="15600" y="41398"/>
                  </a:lnTo>
                  <a:lnTo>
                    <a:pt x="15534" y="40744"/>
                  </a:lnTo>
                  <a:lnTo>
                    <a:pt x="15404" y="39449"/>
                  </a:lnTo>
                  <a:lnTo>
                    <a:pt x="15247" y="38155"/>
                  </a:lnTo>
                  <a:lnTo>
                    <a:pt x="14920" y="35605"/>
                  </a:lnTo>
                  <a:lnTo>
                    <a:pt x="14763" y="34363"/>
                  </a:lnTo>
                  <a:lnTo>
                    <a:pt x="14606" y="33134"/>
                  </a:lnTo>
                  <a:lnTo>
                    <a:pt x="14109" y="28923"/>
                  </a:lnTo>
                  <a:lnTo>
                    <a:pt x="13495" y="23955"/>
                  </a:lnTo>
                  <a:lnTo>
                    <a:pt x="13155" y="21326"/>
                  </a:lnTo>
                  <a:lnTo>
                    <a:pt x="12802" y="18659"/>
                  </a:lnTo>
                  <a:lnTo>
                    <a:pt x="12435" y="16018"/>
                  </a:lnTo>
                  <a:lnTo>
                    <a:pt x="12069" y="13429"/>
                  </a:lnTo>
                  <a:lnTo>
                    <a:pt x="11703" y="10957"/>
                  </a:lnTo>
                  <a:lnTo>
                    <a:pt x="11337" y="8656"/>
                  </a:lnTo>
                  <a:lnTo>
                    <a:pt x="10984" y="6577"/>
                  </a:lnTo>
                  <a:lnTo>
                    <a:pt x="10814" y="5636"/>
                  </a:lnTo>
                  <a:lnTo>
                    <a:pt x="10644" y="4760"/>
                  </a:lnTo>
                  <a:lnTo>
                    <a:pt x="10474" y="3962"/>
                  </a:lnTo>
                  <a:lnTo>
                    <a:pt x="10317" y="3256"/>
                  </a:lnTo>
                  <a:lnTo>
                    <a:pt x="10160" y="2641"/>
                  </a:lnTo>
                  <a:lnTo>
                    <a:pt x="10016" y="2118"/>
                  </a:lnTo>
                  <a:lnTo>
                    <a:pt x="9873" y="1713"/>
                  </a:lnTo>
                  <a:lnTo>
                    <a:pt x="9807" y="1543"/>
                  </a:lnTo>
                  <a:lnTo>
                    <a:pt x="9742" y="1412"/>
                  </a:lnTo>
                  <a:lnTo>
                    <a:pt x="9676" y="1295"/>
                  </a:lnTo>
                  <a:lnTo>
                    <a:pt x="9611" y="1216"/>
                  </a:lnTo>
                  <a:lnTo>
                    <a:pt x="9559" y="1177"/>
                  </a:lnTo>
                  <a:lnTo>
                    <a:pt x="9493" y="1164"/>
                  </a:lnTo>
                  <a:lnTo>
                    <a:pt x="9219" y="955"/>
                  </a:lnTo>
                  <a:lnTo>
                    <a:pt x="8944" y="772"/>
                  </a:lnTo>
                  <a:lnTo>
                    <a:pt x="8670" y="615"/>
                  </a:lnTo>
                  <a:lnTo>
                    <a:pt x="8408" y="471"/>
                  </a:lnTo>
                  <a:lnTo>
                    <a:pt x="8160" y="353"/>
                  </a:lnTo>
                  <a:lnTo>
                    <a:pt x="7911" y="249"/>
                  </a:lnTo>
                  <a:lnTo>
                    <a:pt x="7663" y="157"/>
                  </a:lnTo>
                  <a:lnTo>
                    <a:pt x="7427" y="92"/>
                  </a:lnTo>
                  <a:lnTo>
                    <a:pt x="7205" y="39"/>
                  </a:lnTo>
                  <a:lnTo>
                    <a:pt x="6970" y="13"/>
                  </a:lnTo>
                  <a:lnTo>
                    <a:pt x="676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3" name="Google Shape;1818;p38"/>
            <p:cNvSpPr/>
            <p:nvPr/>
          </p:nvSpPr>
          <p:spPr>
            <a:xfrm>
              <a:off x="3023825" y="4803800"/>
              <a:ext cx="519125" cy="295525"/>
            </a:xfrm>
            <a:custGeom>
              <a:avLst/>
              <a:gdLst/>
              <a:ahLst/>
              <a:cxnLst/>
              <a:rect l="l" t="t" r="r" b="b"/>
              <a:pathLst>
                <a:path w="20765" h="11821" extrusionOk="0">
                  <a:moveTo>
                    <a:pt x="12984" y="0"/>
                  </a:moveTo>
                  <a:lnTo>
                    <a:pt x="12566" y="13"/>
                  </a:lnTo>
                  <a:lnTo>
                    <a:pt x="12147" y="40"/>
                  </a:lnTo>
                  <a:lnTo>
                    <a:pt x="11742" y="66"/>
                  </a:lnTo>
                  <a:lnTo>
                    <a:pt x="11337" y="105"/>
                  </a:lnTo>
                  <a:lnTo>
                    <a:pt x="10958" y="157"/>
                  </a:lnTo>
                  <a:lnTo>
                    <a:pt x="10591" y="223"/>
                  </a:lnTo>
                  <a:lnTo>
                    <a:pt x="9833" y="236"/>
                  </a:lnTo>
                  <a:lnTo>
                    <a:pt x="9049" y="275"/>
                  </a:lnTo>
                  <a:lnTo>
                    <a:pt x="8238" y="327"/>
                  </a:lnTo>
                  <a:lnTo>
                    <a:pt x="7819" y="379"/>
                  </a:lnTo>
                  <a:lnTo>
                    <a:pt x="7414" y="432"/>
                  </a:lnTo>
                  <a:lnTo>
                    <a:pt x="6996" y="484"/>
                  </a:lnTo>
                  <a:lnTo>
                    <a:pt x="6577" y="563"/>
                  </a:lnTo>
                  <a:lnTo>
                    <a:pt x="6159" y="641"/>
                  </a:lnTo>
                  <a:lnTo>
                    <a:pt x="5740" y="733"/>
                  </a:lnTo>
                  <a:lnTo>
                    <a:pt x="5335" y="837"/>
                  </a:lnTo>
                  <a:lnTo>
                    <a:pt x="4930" y="955"/>
                  </a:lnTo>
                  <a:lnTo>
                    <a:pt x="4537" y="1072"/>
                  </a:lnTo>
                  <a:lnTo>
                    <a:pt x="4145" y="1216"/>
                  </a:lnTo>
                  <a:lnTo>
                    <a:pt x="3766" y="1373"/>
                  </a:lnTo>
                  <a:lnTo>
                    <a:pt x="3387" y="1530"/>
                  </a:lnTo>
                  <a:lnTo>
                    <a:pt x="3034" y="1713"/>
                  </a:lnTo>
                  <a:lnTo>
                    <a:pt x="2694" y="1909"/>
                  </a:lnTo>
                  <a:lnTo>
                    <a:pt x="2354" y="2119"/>
                  </a:lnTo>
                  <a:lnTo>
                    <a:pt x="2040" y="2354"/>
                  </a:lnTo>
                  <a:lnTo>
                    <a:pt x="1739" y="2602"/>
                  </a:lnTo>
                  <a:lnTo>
                    <a:pt x="1465" y="2864"/>
                  </a:lnTo>
                  <a:lnTo>
                    <a:pt x="1203" y="3138"/>
                  </a:lnTo>
                  <a:lnTo>
                    <a:pt x="968" y="3439"/>
                  </a:lnTo>
                  <a:lnTo>
                    <a:pt x="759" y="3753"/>
                  </a:lnTo>
                  <a:lnTo>
                    <a:pt x="562" y="4093"/>
                  </a:lnTo>
                  <a:lnTo>
                    <a:pt x="471" y="4263"/>
                  </a:lnTo>
                  <a:lnTo>
                    <a:pt x="392" y="4446"/>
                  </a:lnTo>
                  <a:lnTo>
                    <a:pt x="314" y="4629"/>
                  </a:lnTo>
                  <a:lnTo>
                    <a:pt x="249" y="4825"/>
                  </a:lnTo>
                  <a:lnTo>
                    <a:pt x="196" y="5021"/>
                  </a:lnTo>
                  <a:lnTo>
                    <a:pt x="131" y="5231"/>
                  </a:lnTo>
                  <a:lnTo>
                    <a:pt x="92" y="5427"/>
                  </a:lnTo>
                  <a:lnTo>
                    <a:pt x="53" y="5649"/>
                  </a:lnTo>
                  <a:lnTo>
                    <a:pt x="26" y="5832"/>
                  </a:lnTo>
                  <a:lnTo>
                    <a:pt x="13" y="6028"/>
                  </a:lnTo>
                  <a:lnTo>
                    <a:pt x="0" y="6211"/>
                  </a:lnTo>
                  <a:lnTo>
                    <a:pt x="13" y="6394"/>
                  </a:lnTo>
                  <a:lnTo>
                    <a:pt x="26" y="6577"/>
                  </a:lnTo>
                  <a:lnTo>
                    <a:pt x="53" y="6760"/>
                  </a:lnTo>
                  <a:lnTo>
                    <a:pt x="79" y="6930"/>
                  </a:lnTo>
                  <a:lnTo>
                    <a:pt x="118" y="7113"/>
                  </a:lnTo>
                  <a:lnTo>
                    <a:pt x="170" y="7283"/>
                  </a:lnTo>
                  <a:lnTo>
                    <a:pt x="236" y="7440"/>
                  </a:lnTo>
                  <a:lnTo>
                    <a:pt x="301" y="7610"/>
                  </a:lnTo>
                  <a:lnTo>
                    <a:pt x="366" y="7767"/>
                  </a:lnTo>
                  <a:lnTo>
                    <a:pt x="536" y="8081"/>
                  </a:lnTo>
                  <a:lnTo>
                    <a:pt x="732" y="8382"/>
                  </a:lnTo>
                  <a:lnTo>
                    <a:pt x="942" y="8669"/>
                  </a:lnTo>
                  <a:lnTo>
                    <a:pt x="1177" y="8944"/>
                  </a:lnTo>
                  <a:lnTo>
                    <a:pt x="1439" y="9206"/>
                  </a:lnTo>
                  <a:lnTo>
                    <a:pt x="1700" y="9454"/>
                  </a:lnTo>
                  <a:lnTo>
                    <a:pt x="1988" y="9689"/>
                  </a:lnTo>
                  <a:lnTo>
                    <a:pt x="2275" y="9912"/>
                  </a:lnTo>
                  <a:lnTo>
                    <a:pt x="2576" y="10108"/>
                  </a:lnTo>
                  <a:lnTo>
                    <a:pt x="2890" y="10291"/>
                  </a:lnTo>
                  <a:lnTo>
                    <a:pt x="3334" y="10526"/>
                  </a:lnTo>
                  <a:lnTo>
                    <a:pt x="3779" y="10735"/>
                  </a:lnTo>
                  <a:lnTo>
                    <a:pt x="4250" y="10932"/>
                  </a:lnTo>
                  <a:lnTo>
                    <a:pt x="4734" y="11088"/>
                  </a:lnTo>
                  <a:lnTo>
                    <a:pt x="5217" y="11232"/>
                  </a:lnTo>
                  <a:lnTo>
                    <a:pt x="5714" y="11363"/>
                  </a:lnTo>
                  <a:lnTo>
                    <a:pt x="6224" y="11468"/>
                  </a:lnTo>
                  <a:lnTo>
                    <a:pt x="6721" y="11559"/>
                  </a:lnTo>
                  <a:lnTo>
                    <a:pt x="7231" y="11638"/>
                  </a:lnTo>
                  <a:lnTo>
                    <a:pt x="7754" y="11690"/>
                  </a:lnTo>
                  <a:lnTo>
                    <a:pt x="8264" y="11742"/>
                  </a:lnTo>
                  <a:lnTo>
                    <a:pt x="8774" y="11781"/>
                  </a:lnTo>
                  <a:lnTo>
                    <a:pt x="9284" y="11795"/>
                  </a:lnTo>
                  <a:lnTo>
                    <a:pt x="9794" y="11808"/>
                  </a:lnTo>
                  <a:lnTo>
                    <a:pt x="10788" y="11821"/>
                  </a:lnTo>
                  <a:lnTo>
                    <a:pt x="11141" y="11808"/>
                  </a:lnTo>
                  <a:lnTo>
                    <a:pt x="11507" y="11795"/>
                  </a:lnTo>
                  <a:lnTo>
                    <a:pt x="11899" y="11768"/>
                  </a:lnTo>
                  <a:lnTo>
                    <a:pt x="12278" y="11729"/>
                  </a:lnTo>
                  <a:lnTo>
                    <a:pt x="12684" y="11690"/>
                  </a:lnTo>
                  <a:lnTo>
                    <a:pt x="13076" y="11638"/>
                  </a:lnTo>
                  <a:lnTo>
                    <a:pt x="13481" y="11559"/>
                  </a:lnTo>
                  <a:lnTo>
                    <a:pt x="13886" y="11481"/>
                  </a:lnTo>
                  <a:lnTo>
                    <a:pt x="14305" y="11402"/>
                  </a:lnTo>
                  <a:lnTo>
                    <a:pt x="14710" y="11298"/>
                  </a:lnTo>
                  <a:lnTo>
                    <a:pt x="15116" y="11180"/>
                  </a:lnTo>
                  <a:lnTo>
                    <a:pt x="15521" y="11062"/>
                  </a:lnTo>
                  <a:lnTo>
                    <a:pt x="15926" y="10918"/>
                  </a:lnTo>
                  <a:lnTo>
                    <a:pt x="16319" y="10775"/>
                  </a:lnTo>
                  <a:lnTo>
                    <a:pt x="16698" y="10605"/>
                  </a:lnTo>
                  <a:lnTo>
                    <a:pt x="17077" y="10435"/>
                  </a:lnTo>
                  <a:lnTo>
                    <a:pt x="17443" y="10239"/>
                  </a:lnTo>
                  <a:lnTo>
                    <a:pt x="17809" y="10042"/>
                  </a:lnTo>
                  <a:lnTo>
                    <a:pt x="18149" y="9820"/>
                  </a:lnTo>
                  <a:lnTo>
                    <a:pt x="18476" y="9585"/>
                  </a:lnTo>
                  <a:lnTo>
                    <a:pt x="18790" y="9336"/>
                  </a:lnTo>
                  <a:lnTo>
                    <a:pt x="19078" y="9075"/>
                  </a:lnTo>
                  <a:lnTo>
                    <a:pt x="19365" y="8800"/>
                  </a:lnTo>
                  <a:lnTo>
                    <a:pt x="19614" y="8499"/>
                  </a:lnTo>
                  <a:lnTo>
                    <a:pt x="19849" y="8199"/>
                  </a:lnTo>
                  <a:lnTo>
                    <a:pt x="20058" y="7872"/>
                  </a:lnTo>
                  <a:lnTo>
                    <a:pt x="20241" y="7532"/>
                  </a:lnTo>
                  <a:lnTo>
                    <a:pt x="20333" y="7349"/>
                  </a:lnTo>
                  <a:lnTo>
                    <a:pt x="20411" y="7166"/>
                  </a:lnTo>
                  <a:lnTo>
                    <a:pt x="20477" y="6983"/>
                  </a:lnTo>
                  <a:lnTo>
                    <a:pt x="20542" y="6787"/>
                  </a:lnTo>
                  <a:lnTo>
                    <a:pt x="20594" y="6590"/>
                  </a:lnTo>
                  <a:lnTo>
                    <a:pt x="20647" y="6394"/>
                  </a:lnTo>
                  <a:lnTo>
                    <a:pt x="20686" y="6198"/>
                  </a:lnTo>
                  <a:lnTo>
                    <a:pt x="20712" y="5989"/>
                  </a:lnTo>
                  <a:lnTo>
                    <a:pt x="20738" y="5767"/>
                  </a:lnTo>
                  <a:lnTo>
                    <a:pt x="20764" y="5557"/>
                  </a:lnTo>
                  <a:lnTo>
                    <a:pt x="20764" y="5309"/>
                  </a:lnTo>
                  <a:lnTo>
                    <a:pt x="20764" y="5061"/>
                  </a:lnTo>
                  <a:lnTo>
                    <a:pt x="20764" y="4825"/>
                  </a:lnTo>
                  <a:lnTo>
                    <a:pt x="20738" y="4603"/>
                  </a:lnTo>
                  <a:lnTo>
                    <a:pt x="20712" y="4381"/>
                  </a:lnTo>
                  <a:lnTo>
                    <a:pt x="20673" y="4171"/>
                  </a:lnTo>
                  <a:lnTo>
                    <a:pt x="20620" y="3962"/>
                  </a:lnTo>
                  <a:lnTo>
                    <a:pt x="20568" y="3753"/>
                  </a:lnTo>
                  <a:lnTo>
                    <a:pt x="20503" y="3557"/>
                  </a:lnTo>
                  <a:lnTo>
                    <a:pt x="20437" y="3374"/>
                  </a:lnTo>
                  <a:lnTo>
                    <a:pt x="20359" y="3191"/>
                  </a:lnTo>
                  <a:lnTo>
                    <a:pt x="20267" y="3008"/>
                  </a:lnTo>
                  <a:lnTo>
                    <a:pt x="20176" y="2838"/>
                  </a:lnTo>
                  <a:lnTo>
                    <a:pt x="20071" y="2668"/>
                  </a:lnTo>
                  <a:lnTo>
                    <a:pt x="19967" y="2511"/>
                  </a:lnTo>
                  <a:lnTo>
                    <a:pt x="19849" y="2367"/>
                  </a:lnTo>
                  <a:lnTo>
                    <a:pt x="19718" y="2210"/>
                  </a:lnTo>
                  <a:lnTo>
                    <a:pt x="19587" y="2066"/>
                  </a:lnTo>
                  <a:lnTo>
                    <a:pt x="19457" y="1935"/>
                  </a:lnTo>
                  <a:lnTo>
                    <a:pt x="19313" y="1805"/>
                  </a:lnTo>
                  <a:lnTo>
                    <a:pt x="19012" y="1556"/>
                  </a:lnTo>
                  <a:lnTo>
                    <a:pt x="18698" y="1334"/>
                  </a:lnTo>
                  <a:lnTo>
                    <a:pt x="18358" y="1125"/>
                  </a:lnTo>
                  <a:lnTo>
                    <a:pt x="18005" y="942"/>
                  </a:lnTo>
                  <a:lnTo>
                    <a:pt x="17626" y="772"/>
                  </a:lnTo>
                  <a:lnTo>
                    <a:pt x="17234" y="628"/>
                  </a:lnTo>
                  <a:lnTo>
                    <a:pt x="16842" y="497"/>
                  </a:lnTo>
                  <a:lnTo>
                    <a:pt x="16423" y="379"/>
                  </a:lnTo>
                  <a:lnTo>
                    <a:pt x="16005" y="288"/>
                  </a:lnTo>
                  <a:lnTo>
                    <a:pt x="15586" y="196"/>
                  </a:lnTo>
                  <a:lnTo>
                    <a:pt x="15155" y="131"/>
                  </a:lnTo>
                  <a:lnTo>
                    <a:pt x="14723" y="79"/>
                  </a:lnTo>
                  <a:lnTo>
                    <a:pt x="14292" y="40"/>
                  </a:lnTo>
                  <a:lnTo>
                    <a:pt x="13847" y="13"/>
                  </a:lnTo>
                  <a:lnTo>
                    <a:pt x="1341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4" name="Google Shape;1819;p38"/>
            <p:cNvSpPr/>
            <p:nvPr/>
          </p:nvSpPr>
          <p:spPr>
            <a:xfrm>
              <a:off x="3381750" y="4928350"/>
              <a:ext cx="80125" cy="148100"/>
            </a:xfrm>
            <a:custGeom>
              <a:avLst/>
              <a:gdLst/>
              <a:ahLst/>
              <a:cxnLst/>
              <a:rect l="l" t="t" r="r" b="b"/>
              <a:pathLst>
                <a:path w="3205" h="5924" extrusionOk="0">
                  <a:moveTo>
                    <a:pt x="1936" y="0"/>
                  </a:moveTo>
                  <a:lnTo>
                    <a:pt x="1845" y="26"/>
                  </a:lnTo>
                  <a:lnTo>
                    <a:pt x="1753" y="65"/>
                  </a:lnTo>
                  <a:lnTo>
                    <a:pt x="1688" y="118"/>
                  </a:lnTo>
                  <a:lnTo>
                    <a:pt x="1635" y="170"/>
                  </a:lnTo>
                  <a:lnTo>
                    <a:pt x="1622" y="209"/>
                  </a:lnTo>
                  <a:lnTo>
                    <a:pt x="1609" y="235"/>
                  </a:lnTo>
                  <a:lnTo>
                    <a:pt x="1596" y="549"/>
                  </a:lnTo>
                  <a:lnTo>
                    <a:pt x="1570" y="876"/>
                  </a:lnTo>
                  <a:lnTo>
                    <a:pt x="1544" y="1203"/>
                  </a:lnTo>
                  <a:lnTo>
                    <a:pt x="1492" y="1517"/>
                  </a:lnTo>
                  <a:lnTo>
                    <a:pt x="1426" y="1844"/>
                  </a:lnTo>
                  <a:lnTo>
                    <a:pt x="1348" y="2171"/>
                  </a:lnTo>
                  <a:lnTo>
                    <a:pt x="1269" y="2511"/>
                  </a:lnTo>
                  <a:lnTo>
                    <a:pt x="1178" y="2838"/>
                  </a:lnTo>
                  <a:lnTo>
                    <a:pt x="1073" y="3177"/>
                  </a:lnTo>
                  <a:lnTo>
                    <a:pt x="956" y="3504"/>
                  </a:lnTo>
                  <a:lnTo>
                    <a:pt x="707" y="4184"/>
                  </a:lnTo>
                  <a:lnTo>
                    <a:pt x="432" y="4864"/>
                  </a:lnTo>
                  <a:lnTo>
                    <a:pt x="132" y="5557"/>
                  </a:lnTo>
                  <a:lnTo>
                    <a:pt x="53" y="5610"/>
                  </a:lnTo>
                  <a:lnTo>
                    <a:pt x="14" y="5675"/>
                  </a:lnTo>
                  <a:lnTo>
                    <a:pt x="1" y="5701"/>
                  </a:lnTo>
                  <a:lnTo>
                    <a:pt x="1" y="5740"/>
                  </a:lnTo>
                  <a:lnTo>
                    <a:pt x="14" y="5766"/>
                  </a:lnTo>
                  <a:lnTo>
                    <a:pt x="27" y="5793"/>
                  </a:lnTo>
                  <a:lnTo>
                    <a:pt x="27" y="5819"/>
                  </a:lnTo>
                  <a:lnTo>
                    <a:pt x="27" y="5845"/>
                  </a:lnTo>
                  <a:lnTo>
                    <a:pt x="40" y="5871"/>
                  </a:lnTo>
                  <a:lnTo>
                    <a:pt x="53" y="5884"/>
                  </a:lnTo>
                  <a:lnTo>
                    <a:pt x="106" y="5910"/>
                  </a:lnTo>
                  <a:lnTo>
                    <a:pt x="171" y="5923"/>
                  </a:lnTo>
                  <a:lnTo>
                    <a:pt x="263" y="5910"/>
                  </a:lnTo>
                  <a:lnTo>
                    <a:pt x="341" y="5897"/>
                  </a:lnTo>
                  <a:lnTo>
                    <a:pt x="419" y="5871"/>
                  </a:lnTo>
                  <a:lnTo>
                    <a:pt x="498" y="5819"/>
                  </a:lnTo>
                  <a:lnTo>
                    <a:pt x="877" y="5793"/>
                  </a:lnTo>
                  <a:lnTo>
                    <a:pt x="1230" y="5740"/>
                  </a:lnTo>
                  <a:lnTo>
                    <a:pt x="1544" y="5649"/>
                  </a:lnTo>
                  <a:lnTo>
                    <a:pt x="1832" y="5544"/>
                  </a:lnTo>
                  <a:lnTo>
                    <a:pt x="2080" y="5426"/>
                  </a:lnTo>
                  <a:lnTo>
                    <a:pt x="2302" y="5283"/>
                  </a:lnTo>
                  <a:lnTo>
                    <a:pt x="2498" y="5126"/>
                  </a:lnTo>
                  <a:lnTo>
                    <a:pt x="2668" y="4943"/>
                  </a:lnTo>
                  <a:lnTo>
                    <a:pt x="2812" y="4760"/>
                  </a:lnTo>
                  <a:lnTo>
                    <a:pt x="2930" y="4550"/>
                  </a:lnTo>
                  <a:lnTo>
                    <a:pt x="3021" y="4341"/>
                  </a:lnTo>
                  <a:lnTo>
                    <a:pt x="3100" y="4119"/>
                  </a:lnTo>
                  <a:lnTo>
                    <a:pt x="3152" y="3884"/>
                  </a:lnTo>
                  <a:lnTo>
                    <a:pt x="3191" y="3648"/>
                  </a:lnTo>
                  <a:lnTo>
                    <a:pt x="3205" y="3400"/>
                  </a:lnTo>
                  <a:lnTo>
                    <a:pt x="3205" y="3164"/>
                  </a:lnTo>
                  <a:lnTo>
                    <a:pt x="3205" y="2916"/>
                  </a:lnTo>
                  <a:lnTo>
                    <a:pt x="3178" y="2668"/>
                  </a:lnTo>
                  <a:lnTo>
                    <a:pt x="3139" y="2419"/>
                  </a:lnTo>
                  <a:lnTo>
                    <a:pt x="3087" y="2171"/>
                  </a:lnTo>
                  <a:lnTo>
                    <a:pt x="3021" y="1935"/>
                  </a:lnTo>
                  <a:lnTo>
                    <a:pt x="2956" y="1700"/>
                  </a:lnTo>
                  <a:lnTo>
                    <a:pt x="2891" y="1478"/>
                  </a:lnTo>
                  <a:lnTo>
                    <a:pt x="2812" y="1255"/>
                  </a:lnTo>
                  <a:lnTo>
                    <a:pt x="2642" y="850"/>
                  </a:lnTo>
                  <a:lnTo>
                    <a:pt x="2472" y="510"/>
                  </a:lnTo>
                  <a:lnTo>
                    <a:pt x="2302" y="235"/>
                  </a:lnTo>
                  <a:lnTo>
                    <a:pt x="2224" y="118"/>
                  </a:lnTo>
                  <a:lnTo>
                    <a:pt x="2158" y="39"/>
                  </a:lnTo>
                  <a:lnTo>
                    <a:pt x="2132" y="13"/>
                  </a:lnTo>
                  <a:lnTo>
                    <a:pt x="2106" y="0"/>
                  </a:ln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5" name="Google Shape;1820;p38"/>
            <p:cNvSpPr/>
            <p:nvPr/>
          </p:nvSpPr>
          <p:spPr>
            <a:xfrm>
              <a:off x="3171575" y="4939775"/>
              <a:ext cx="76175" cy="152025"/>
            </a:xfrm>
            <a:custGeom>
              <a:avLst/>
              <a:gdLst/>
              <a:ahLst/>
              <a:cxnLst/>
              <a:rect l="l" t="t" r="r" b="b"/>
              <a:pathLst>
                <a:path w="3047" h="6081" extrusionOk="0">
                  <a:moveTo>
                    <a:pt x="1936" y="1"/>
                  </a:moveTo>
                  <a:lnTo>
                    <a:pt x="1844" y="27"/>
                  </a:lnTo>
                  <a:lnTo>
                    <a:pt x="1753" y="66"/>
                  </a:lnTo>
                  <a:lnTo>
                    <a:pt x="1674" y="118"/>
                  </a:lnTo>
                  <a:lnTo>
                    <a:pt x="1622" y="171"/>
                  </a:lnTo>
                  <a:lnTo>
                    <a:pt x="1609" y="210"/>
                  </a:lnTo>
                  <a:lnTo>
                    <a:pt x="1609" y="236"/>
                  </a:lnTo>
                  <a:lnTo>
                    <a:pt x="1596" y="550"/>
                  </a:lnTo>
                  <a:lnTo>
                    <a:pt x="1569" y="877"/>
                  </a:lnTo>
                  <a:lnTo>
                    <a:pt x="1530" y="1204"/>
                  </a:lnTo>
                  <a:lnTo>
                    <a:pt x="1478" y="1518"/>
                  </a:lnTo>
                  <a:lnTo>
                    <a:pt x="1413" y="1844"/>
                  </a:lnTo>
                  <a:lnTo>
                    <a:pt x="1347" y="2171"/>
                  </a:lnTo>
                  <a:lnTo>
                    <a:pt x="1256" y="2511"/>
                  </a:lnTo>
                  <a:lnTo>
                    <a:pt x="1164" y="2838"/>
                  </a:lnTo>
                  <a:lnTo>
                    <a:pt x="1060" y="3178"/>
                  </a:lnTo>
                  <a:lnTo>
                    <a:pt x="955" y="3505"/>
                  </a:lnTo>
                  <a:lnTo>
                    <a:pt x="706" y="4185"/>
                  </a:lnTo>
                  <a:lnTo>
                    <a:pt x="419" y="4865"/>
                  </a:lnTo>
                  <a:lnTo>
                    <a:pt x="118" y="5558"/>
                  </a:lnTo>
                  <a:lnTo>
                    <a:pt x="53" y="5610"/>
                  </a:lnTo>
                  <a:lnTo>
                    <a:pt x="0" y="5676"/>
                  </a:lnTo>
                  <a:lnTo>
                    <a:pt x="0" y="5702"/>
                  </a:lnTo>
                  <a:lnTo>
                    <a:pt x="0" y="5741"/>
                  </a:lnTo>
                  <a:lnTo>
                    <a:pt x="0" y="5767"/>
                  </a:lnTo>
                  <a:lnTo>
                    <a:pt x="27" y="5793"/>
                  </a:lnTo>
                  <a:lnTo>
                    <a:pt x="13" y="5819"/>
                  </a:lnTo>
                  <a:lnTo>
                    <a:pt x="13" y="5846"/>
                  </a:lnTo>
                  <a:lnTo>
                    <a:pt x="27" y="5872"/>
                  </a:lnTo>
                  <a:lnTo>
                    <a:pt x="53" y="5885"/>
                  </a:lnTo>
                  <a:lnTo>
                    <a:pt x="105" y="5911"/>
                  </a:lnTo>
                  <a:lnTo>
                    <a:pt x="170" y="5924"/>
                  </a:lnTo>
                  <a:lnTo>
                    <a:pt x="249" y="5911"/>
                  </a:lnTo>
                  <a:lnTo>
                    <a:pt x="327" y="5898"/>
                  </a:lnTo>
                  <a:lnTo>
                    <a:pt x="419" y="5872"/>
                  </a:lnTo>
                  <a:lnTo>
                    <a:pt x="484" y="5819"/>
                  </a:lnTo>
                  <a:lnTo>
                    <a:pt x="667" y="5898"/>
                  </a:lnTo>
                  <a:lnTo>
                    <a:pt x="837" y="5950"/>
                  </a:lnTo>
                  <a:lnTo>
                    <a:pt x="994" y="6002"/>
                  </a:lnTo>
                  <a:lnTo>
                    <a:pt x="1151" y="6042"/>
                  </a:lnTo>
                  <a:lnTo>
                    <a:pt x="1295" y="6068"/>
                  </a:lnTo>
                  <a:lnTo>
                    <a:pt x="1439" y="6081"/>
                  </a:lnTo>
                  <a:lnTo>
                    <a:pt x="1700" y="6081"/>
                  </a:lnTo>
                  <a:lnTo>
                    <a:pt x="1818" y="6055"/>
                  </a:lnTo>
                  <a:lnTo>
                    <a:pt x="1936" y="6042"/>
                  </a:lnTo>
                  <a:lnTo>
                    <a:pt x="2040" y="6002"/>
                  </a:lnTo>
                  <a:lnTo>
                    <a:pt x="2145" y="5963"/>
                  </a:lnTo>
                  <a:lnTo>
                    <a:pt x="2236" y="5911"/>
                  </a:lnTo>
                  <a:lnTo>
                    <a:pt x="2328" y="5859"/>
                  </a:lnTo>
                  <a:lnTo>
                    <a:pt x="2406" y="5793"/>
                  </a:lnTo>
                  <a:lnTo>
                    <a:pt x="2485" y="5715"/>
                  </a:lnTo>
                  <a:lnTo>
                    <a:pt x="2550" y="5636"/>
                  </a:lnTo>
                  <a:lnTo>
                    <a:pt x="2616" y="5558"/>
                  </a:lnTo>
                  <a:lnTo>
                    <a:pt x="2733" y="5362"/>
                  </a:lnTo>
                  <a:lnTo>
                    <a:pt x="2838" y="5153"/>
                  </a:lnTo>
                  <a:lnTo>
                    <a:pt x="2903" y="4917"/>
                  </a:lnTo>
                  <a:lnTo>
                    <a:pt x="2969" y="4669"/>
                  </a:lnTo>
                  <a:lnTo>
                    <a:pt x="3008" y="4407"/>
                  </a:lnTo>
                  <a:lnTo>
                    <a:pt x="3034" y="4133"/>
                  </a:lnTo>
                  <a:lnTo>
                    <a:pt x="3047" y="3845"/>
                  </a:lnTo>
                  <a:lnTo>
                    <a:pt x="3047" y="3557"/>
                  </a:lnTo>
                  <a:lnTo>
                    <a:pt x="3034" y="3257"/>
                  </a:lnTo>
                  <a:lnTo>
                    <a:pt x="3008" y="2956"/>
                  </a:lnTo>
                  <a:lnTo>
                    <a:pt x="2969" y="2655"/>
                  </a:lnTo>
                  <a:lnTo>
                    <a:pt x="2916" y="2354"/>
                  </a:lnTo>
                  <a:lnTo>
                    <a:pt x="2864" y="2067"/>
                  </a:lnTo>
                  <a:lnTo>
                    <a:pt x="2812" y="1779"/>
                  </a:lnTo>
                  <a:lnTo>
                    <a:pt x="2746" y="1518"/>
                  </a:lnTo>
                  <a:lnTo>
                    <a:pt x="2602" y="1008"/>
                  </a:lnTo>
                  <a:lnTo>
                    <a:pt x="2524" y="785"/>
                  </a:lnTo>
                  <a:lnTo>
                    <a:pt x="2446" y="589"/>
                  </a:lnTo>
                  <a:lnTo>
                    <a:pt x="2367" y="406"/>
                  </a:lnTo>
                  <a:lnTo>
                    <a:pt x="2289" y="249"/>
                  </a:lnTo>
                  <a:lnTo>
                    <a:pt x="2223" y="132"/>
                  </a:lnTo>
                  <a:lnTo>
                    <a:pt x="2145" y="40"/>
                  </a:lnTo>
                  <a:lnTo>
                    <a:pt x="2132" y="14"/>
                  </a:lnTo>
                  <a:lnTo>
                    <a:pt x="2092" y="1"/>
                  </a:ln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6" name="Google Shape;1821;p38"/>
            <p:cNvSpPr/>
            <p:nvPr/>
          </p:nvSpPr>
          <p:spPr>
            <a:xfrm>
              <a:off x="2758375" y="4965600"/>
              <a:ext cx="86975" cy="142550"/>
            </a:xfrm>
            <a:custGeom>
              <a:avLst/>
              <a:gdLst/>
              <a:ahLst/>
              <a:cxnLst/>
              <a:rect l="l" t="t" r="r" b="b"/>
              <a:pathLst>
                <a:path w="3479" h="5702" extrusionOk="0">
                  <a:moveTo>
                    <a:pt x="2524" y="1"/>
                  </a:moveTo>
                  <a:lnTo>
                    <a:pt x="2433" y="14"/>
                  </a:lnTo>
                  <a:lnTo>
                    <a:pt x="2341" y="40"/>
                  </a:lnTo>
                  <a:lnTo>
                    <a:pt x="2263" y="79"/>
                  </a:lnTo>
                  <a:lnTo>
                    <a:pt x="2198" y="131"/>
                  </a:lnTo>
                  <a:lnTo>
                    <a:pt x="2184" y="158"/>
                  </a:lnTo>
                  <a:lnTo>
                    <a:pt x="2171" y="184"/>
                  </a:lnTo>
                  <a:lnTo>
                    <a:pt x="2132" y="511"/>
                  </a:lnTo>
                  <a:lnTo>
                    <a:pt x="2067" y="824"/>
                  </a:lnTo>
                  <a:lnTo>
                    <a:pt x="2001" y="1138"/>
                  </a:lnTo>
                  <a:lnTo>
                    <a:pt x="1923" y="1452"/>
                  </a:lnTo>
                  <a:lnTo>
                    <a:pt x="1818" y="1779"/>
                  </a:lnTo>
                  <a:lnTo>
                    <a:pt x="1714" y="2093"/>
                  </a:lnTo>
                  <a:lnTo>
                    <a:pt x="1596" y="2420"/>
                  </a:lnTo>
                  <a:lnTo>
                    <a:pt x="1465" y="2734"/>
                  </a:lnTo>
                  <a:lnTo>
                    <a:pt x="1335" y="3060"/>
                  </a:lnTo>
                  <a:lnTo>
                    <a:pt x="1191" y="3374"/>
                  </a:lnTo>
                  <a:lnTo>
                    <a:pt x="864" y="4028"/>
                  </a:lnTo>
                  <a:lnTo>
                    <a:pt x="524" y="4669"/>
                  </a:lnTo>
                  <a:lnTo>
                    <a:pt x="145" y="5323"/>
                  </a:lnTo>
                  <a:lnTo>
                    <a:pt x="79" y="5375"/>
                  </a:lnTo>
                  <a:lnTo>
                    <a:pt x="27" y="5440"/>
                  </a:lnTo>
                  <a:lnTo>
                    <a:pt x="14" y="5466"/>
                  </a:lnTo>
                  <a:lnTo>
                    <a:pt x="1" y="5492"/>
                  </a:lnTo>
                  <a:lnTo>
                    <a:pt x="14" y="5519"/>
                  </a:lnTo>
                  <a:lnTo>
                    <a:pt x="27" y="5545"/>
                  </a:lnTo>
                  <a:lnTo>
                    <a:pt x="14" y="5584"/>
                  </a:lnTo>
                  <a:lnTo>
                    <a:pt x="14" y="5610"/>
                  </a:lnTo>
                  <a:lnTo>
                    <a:pt x="27" y="5623"/>
                  </a:lnTo>
                  <a:lnTo>
                    <a:pt x="40" y="5649"/>
                  </a:lnTo>
                  <a:lnTo>
                    <a:pt x="92" y="5676"/>
                  </a:lnTo>
                  <a:lnTo>
                    <a:pt x="158" y="5689"/>
                  </a:lnTo>
                  <a:lnTo>
                    <a:pt x="236" y="5702"/>
                  </a:lnTo>
                  <a:lnTo>
                    <a:pt x="328" y="5689"/>
                  </a:lnTo>
                  <a:lnTo>
                    <a:pt x="406" y="5676"/>
                  </a:lnTo>
                  <a:lnTo>
                    <a:pt x="485" y="5636"/>
                  </a:lnTo>
                  <a:lnTo>
                    <a:pt x="864" y="5636"/>
                  </a:lnTo>
                  <a:lnTo>
                    <a:pt x="1230" y="5623"/>
                  </a:lnTo>
                  <a:lnTo>
                    <a:pt x="1544" y="5571"/>
                  </a:lnTo>
                  <a:lnTo>
                    <a:pt x="1844" y="5506"/>
                  </a:lnTo>
                  <a:lnTo>
                    <a:pt x="2106" y="5401"/>
                  </a:lnTo>
                  <a:lnTo>
                    <a:pt x="2341" y="5283"/>
                  </a:lnTo>
                  <a:lnTo>
                    <a:pt x="2551" y="5139"/>
                  </a:lnTo>
                  <a:lnTo>
                    <a:pt x="2734" y="4983"/>
                  </a:lnTo>
                  <a:lnTo>
                    <a:pt x="2904" y="4813"/>
                  </a:lnTo>
                  <a:lnTo>
                    <a:pt x="3034" y="4629"/>
                  </a:lnTo>
                  <a:lnTo>
                    <a:pt x="3152" y="4420"/>
                  </a:lnTo>
                  <a:lnTo>
                    <a:pt x="3257" y="4211"/>
                  </a:lnTo>
                  <a:lnTo>
                    <a:pt x="3335" y="3989"/>
                  </a:lnTo>
                  <a:lnTo>
                    <a:pt x="3387" y="3753"/>
                  </a:lnTo>
                  <a:lnTo>
                    <a:pt x="3440" y="3505"/>
                  </a:lnTo>
                  <a:lnTo>
                    <a:pt x="3466" y="3270"/>
                  </a:lnTo>
                  <a:lnTo>
                    <a:pt x="3479" y="3021"/>
                  </a:lnTo>
                  <a:lnTo>
                    <a:pt x="3479" y="2773"/>
                  </a:lnTo>
                  <a:lnTo>
                    <a:pt x="3466" y="2524"/>
                  </a:lnTo>
                  <a:lnTo>
                    <a:pt x="3440" y="2276"/>
                  </a:lnTo>
                  <a:lnTo>
                    <a:pt x="3414" y="2027"/>
                  </a:lnTo>
                  <a:lnTo>
                    <a:pt x="3361" y="1792"/>
                  </a:lnTo>
                  <a:lnTo>
                    <a:pt x="3322" y="1557"/>
                  </a:lnTo>
                  <a:lnTo>
                    <a:pt x="3257" y="1334"/>
                  </a:lnTo>
                  <a:lnTo>
                    <a:pt x="3139" y="916"/>
                  </a:lnTo>
                  <a:lnTo>
                    <a:pt x="3008" y="550"/>
                  </a:lnTo>
                  <a:lnTo>
                    <a:pt x="2864" y="262"/>
                  </a:lnTo>
                  <a:lnTo>
                    <a:pt x="2799" y="145"/>
                  </a:lnTo>
                  <a:lnTo>
                    <a:pt x="2734" y="53"/>
                  </a:lnTo>
                  <a:lnTo>
                    <a:pt x="2721" y="27"/>
                  </a:lnTo>
                  <a:lnTo>
                    <a:pt x="2694" y="14"/>
                  </a:lnTo>
                  <a:lnTo>
                    <a:pt x="2616" y="1"/>
                  </a:ln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7" name="Google Shape;1822;p38"/>
            <p:cNvSpPr/>
            <p:nvPr/>
          </p:nvSpPr>
          <p:spPr>
            <a:xfrm>
              <a:off x="2548200" y="4955150"/>
              <a:ext cx="81750" cy="150400"/>
            </a:xfrm>
            <a:custGeom>
              <a:avLst/>
              <a:gdLst/>
              <a:ahLst/>
              <a:cxnLst/>
              <a:rect l="l" t="t" r="r" b="b"/>
              <a:pathLst>
                <a:path w="3270" h="6016" extrusionOk="0">
                  <a:moveTo>
                    <a:pt x="2511" y="0"/>
                  </a:moveTo>
                  <a:lnTo>
                    <a:pt x="2419" y="13"/>
                  </a:lnTo>
                  <a:lnTo>
                    <a:pt x="2328" y="40"/>
                  </a:lnTo>
                  <a:lnTo>
                    <a:pt x="2249" y="79"/>
                  </a:lnTo>
                  <a:lnTo>
                    <a:pt x="2197" y="131"/>
                  </a:lnTo>
                  <a:lnTo>
                    <a:pt x="2171" y="157"/>
                  </a:lnTo>
                  <a:lnTo>
                    <a:pt x="2171" y="183"/>
                  </a:lnTo>
                  <a:lnTo>
                    <a:pt x="2118" y="510"/>
                  </a:lnTo>
                  <a:lnTo>
                    <a:pt x="2066" y="824"/>
                  </a:lnTo>
                  <a:lnTo>
                    <a:pt x="1988" y="1138"/>
                  </a:lnTo>
                  <a:lnTo>
                    <a:pt x="1909" y="1465"/>
                  </a:lnTo>
                  <a:lnTo>
                    <a:pt x="1818" y="1779"/>
                  </a:lnTo>
                  <a:lnTo>
                    <a:pt x="1700" y="2092"/>
                  </a:lnTo>
                  <a:lnTo>
                    <a:pt x="1582" y="2419"/>
                  </a:lnTo>
                  <a:lnTo>
                    <a:pt x="1465" y="2733"/>
                  </a:lnTo>
                  <a:lnTo>
                    <a:pt x="1321" y="3060"/>
                  </a:lnTo>
                  <a:lnTo>
                    <a:pt x="1177" y="3374"/>
                  </a:lnTo>
                  <a:lnTo>
                    <a:pt x="863" y="4028"/>
                  </a:lnTo>
                  <a:lnTo>
                    <a:pt x="510" y="4668"/>
                  </a:lnTo>
                  <a:lnTo>
                    <a:pt x="144" y="5322"/>
                  </a:lnTo>
                  <a:lnTo>
                    <a:pt x="66" y="5374"/>
                  </a:lnTo>
                  <a:lnTo>
                    <a:pt x="13" y="5440"/>
                  </a:lnTo>
                  <a:lnTo>
                    <a:pt x="0" y="5466"/>
                  </a:lnTo>
                  <a:lnTo>
                    <a:pt x="0" y="5492"/>
                  </a:lnTo>
                  <a:lnTo>
                    <a:pt x="0" y="5531"/>
                  </a:lnTo>
                  <a:lnTo>
                    <a:pt x="13" y="5557"/>
                  </a:lnTo>
                  <a:lnTo>
                    <a:pt x="0" y="5584"/>
                  </a:lnTo>
                  <a:lnTo>
                    <a:pt x="0" y="5610"/>
                  </a:lnTo>
                  <a:lnTo>
                    <a:pt x="13" y="5623"/>
                  </a:lnTo>
                  <a:lnTo>
                    <a:pt x="26" y="5649"/>
                  </a:lnTo>
                  <a:lnTo>
                    <a:pt x="79" y="5675"/>
                  </a:lnTo>
                  <a:lnTo>
                    <a:pt x="144" y="5701"/>
                  </a:lnTo>
                  <a:lnTo>
                    <a:pt x="223" y="5701"/>
                  </a:lnTo>
                  <a:lnTo>
                    <a:pt x="314" y="5688"/>
                  </a:lnTo>
                  <a:lnTo>
                    <a:pt x="393" y="5675"/>
                  </a:lnTo>
                  <a:lnTo>
                    <a:pt x="471" y="5636"/>
                  </a:lnTo>
                  <a:lnTo>
                    <a:pt x="641" y="5727"/>
                  </a:lnTo>
                  <a:lnTo>
                    <a:pt x="811" y="5793"/>
                  </a:lnTo>
                  <a:lnTo>
                    <a:pt x="968" y="5858"/>
                  </a:lnTo>
                  <a:lnTo>
                    <a:pt x="1112" y="5910"/>
                  </a:lnTo>
                  <a:lnTo>
                    <a:pt x="1255" y="5950"/>
                  </a:lnTo>
                  <a:lnTo>
                    <a:pt x="1399" y="5989"/>
                  </a:lnTo>
                  <a:lnTo>
                    <a:pt x="1530" y="6002"/>
                  </a:lnTo>
                  <a:lnTo>
                    <a:pt x="1661" y="6015"/>
                  </a:lnTo>
                  <a:lnTo>
                    <a:pt x="1779" y="6015"/>
                  </a:lnTo>
                  <a:lnTo>
                    <a:pt x="1896" y="6002"/>
                  </a:lnTo>
                  <a:lnTo>
                    <a:pt x="2001" y="5976"/>
                  </a:lnTo>
                  <a:lnTo>
                    <a:pt x="2105" y="5950"/>
                  </a:lnTo>
                  <a:lnTo>
                    <a:pt x="2210" y="5910"/>
                  </a:lnTo>
                  <a:lnTo>
                    <a:pt x="2302" y="5858"/>
                  </a:lnTo>
                  <a:lnTo>
                    <a:pt x="2393" y="5806"/>
                  </a:lnTo>
                  <a:lnTo>
                    <a:pt x="2472" y="5741"/>
                  </a:lnTo>
                  <a:lnTo>
                    <a:pt x="2550" y="5662"/>
                  </a:lnTo>
                  <a:lnTo>
                    <a:pt x="2628" y="5584"/>
                  </a:lnTo>
                  <a:lnTo>
                    <a:pt x="2759" y="5414"/>
                  </a:lnTo>
                  <a:lnTo>
                    <a:pt x="2877" y="5217"/>
                  </a:lnTo>
                  <a:lnTo>
                    <a:pt x="2981" y="4982"/>
                  </a:lnTo>
                  <a:lnTo>
                    <a:pt x="3060" y="4747"/>
                  </a:lnTo>
                  <a:lnTo>
                    <a:pt x="3125" y="4485"/>
                  </a:lnTo>
                  <a:lnTo>
                    <a:pt x="3178" y="4211"/>
                  </a:lnTo>
                  <a:lnTo>
                    <a:pt x="3230" y="3936"/>
                  </a:lnTo>
                  <a:lnTo>
                    <a:pt x="3256" y="3635"/>
                  </a:lnTo>
                  <a:lnTo>
                    <a:pt x="3269" y="3348"/>
                  </a:lnTo>
                  <a:lnTo>
                    <a:pt x="3269" y="3047"/>
                  </a:lnTo>
                  <a:lnTo>
                    <a:pt x="3269" y="2733"/>
                  </a:lnTo>
                  <a:lnTo>
                    <a:pt x="3256" y="2445"/>
                  </a:lnTo>
                  <a:lnTo>
                    <a:pt x="3230" y="2145"/>
                  </a:lnTo>
                  <a:lnTo>
                    <a:pt x="3204" y="1857"/>
                  </a:lnTo>
                  <a:lnTo>
                    <a:pt x="3165" y="1582"/>
                  </a:lnTo>
                  <a:lnTo>
                    <a:pt x="3073" y="1073"/>
                  </a:lnTo>
                  <a:lnTo>
                    <a:pt x="3021" y="837"/>
                  </a:lnTo>
                  <a:lnTo>
                    <a:pt x="2968" y="628"/>
                  </a:lnTo>
                  <a:lnTo>
                    <a:pt x="2903" y="445"/>
                  </a:lnTo>
                  <a:lnTo>
                    <a:pt x="2851" y="275"/>
                  </a:lnTo>
                  <a:lnTo>
                    <a:pt x="2785" y="144"/>
                  </a:lnTo>
                  <a:lnTo>
                    <a:pt x="2733" y="53"/>
                  </a:lnTo>
                  <a:lnTo>
                    <a:pt x="2707" y="26"/>
                  </a:lnTo>
                  <a:lnTo>
                    <a:pt x="2681" y="13"/>
                  </a:lnTo>
                  <a:lnTo>
                    <a:pt x="2602" y="0"/>
                  </a:ln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8" name="Google Shape;1823;p38"/>
            <p:cNvSpPr/>
            <p:nvPr/>
          </p:nvSpPr>
          <p:spPr>
            <a:xfrm>
              <a:off x="2204950" y="3429550"/>
              <a:ext cx="213175" cy="176225"/>
            </a:xfrm>
            <a:custGeom>
              <a:avLst/>
              <a:gdLst/>
              <a:ahLst/>
              <a:cxnLst/>
              <a:rect l="l" t="t" r="r" b="b"/>
              <a:pathLst>
                <a:path w="8527" h="7049" extrusionOk="0">
                  <a:moveTo>
                    <a:pt x="1583" y="0"/>
                  </a:moveTo>
                  <a:lnTo>
                    <a:pt x="1557" y="13"/>
                  </a:lnTo>
                  <a:lnTo>
                    <a:pt x="1518" y="40"/>
                  </a:lnTo>
                  <a:lnTo>
                    <a:pt x="1478" y="66"/>
                  </a:lnTo>
                  <a:lnTo>
                    <a:pt x="1426" y="157"/>
                  </a:lnTo>
                  <a:lnTo>
                    <a:pt x="1374" y="275"/>
                  </a:lnTo>
                  <a:lnTo>
                    <a:pt x="1335" y="406"/>
                  </a:lnTo>
                  <a:lnTo>
                    <a:pt x="1322" y="536"/>
                  </a:lnTo>
                  <a:lnTo>
                    <a:pt x="1335" y="667"/>
                  </a:lnTo>
                  <a:lnTo>
                    <a:pt x="1112" y="863"/>
                  </a:lnTo>
                  <a:lnTo>
                    <a:pt x="916" y="1073"/>
                  </a:lnTo>
                  <a:lnTo>
                    <a:pt x="733" y="1256"/>
                  </a:lnTo>
                  <a:lnTo>
                    <a:pt x="576" y="1452"/>
                  </a:lnTo>
                  <a:lnTo>
                    <a:pt x="445" y="1648"/>
                  </a:lnTo>
                  <a:lnTo>
                    <a:pt x="328" y="1831"/>
                  </a:lnTo>
                  <a:lnTo>
                    <a:pt x="223" y="2014"/>
                  </a:lnTo>
                  <a:lnTo>
                    <a:pt x="145" y="2197"/>
                  </a:lnTo>
                  <a:lnTo>
                    <a:pt x="79" y="2380"/>
                  </a:lnTo>
                  <a:lnTo>
                    <a:pt x="40" y="2550"/>
                  </a:lnTo>
                  <a:lnTo>
                    <a:pt x="14" y="2720"/>
                  </a:lnTo>
                  <a:lnTo>
                    <a:pt x="1" y="2890"/>
                  </a:lnTo>
                  <a:lnTo>
                    <a:pt x="1" y="3060"/>
                  </a:lnTo>
                  <a:lnTo>
                    <a:pt x="14" y="3230"/>
                  </a:lnTo>
                  <a:lnTo>
                    <a:pt x="53" y="3387"/>
                  </a:lnTo>
                  <a:lnTo>
                    <a:pt x="105" y="3544"/>
                  </a:lnTo>
                  <a:lnTo>
                    <a:pt x="158" y="3701"/>
                  </a:lnTo>
                  <a:lnTo>
                    <a:pt x="236" y="3845"/>
                  </a:lnTo>
                  <a:lnTo>
                    <a:pt x="328" y="4001"/>
                  </a:lnTo>
                  <a:lnTo>
                    <a:pt x="419" y="4145"/>
                  </a:lnTo>
                  <a:lnTo>
                    <a:pt x="537" y="4289"/>
                  </a:lnTo>
                  <a:lnTo>
                    <a:pt x="655" y="4420"/>
                  </a:lnTo>
                  <a:lnTo>
                    <a:pt x="785" y="4551"/>
                  </a:lnTo>
                  <a:lnTo>
                    <a:pt x="929" y="4695"/>
                  </a:lnTo>
                  <a:lnTo>
                    <a:pt x="1073" y="4812"/>
                  </a:lnTo>
                  <a:lnTo>
                    <a:pt x="1243" y="4943"/>
                  </a:lnTo>
                  <a:lnTo>
                    <a:pt x="1583" y="5178"/>
                  </a:lnTo>
                  <a:lnTo>
                    <a:pt x="1949" y="5414"/>
                  </a:lnTo>
                  <a:lnTo>
                    <a:pt x="2341" y="5623"/>
                  </a:lnTo>
                  <a:lnTo>
                    <a:pt x="2760" y="5819"/>
                  </a:lnTo>
                  <a:lnTo>
                    <a:pt x="3191" y="6002"/>
                  </a:lnTo>
                  <a:lnTo>
                    <a:pt x="3623" y="6172"/>
                  </a:lnTo>
                  <a:lnTo>
                    <a:pt x="4067" y="6329"/>
                  </a:lnTo>
                  <a:lnTo>
                    <a:pt x="4512" y="6473"/>
                  </a:lnTo>
                  <a:lnTo>
                    <a:pt x="4957" y="6604"/>
                  </a:lnTo>
                  <a:lnTo>
                    <a:pt x="5401" y="6708"/>
                  </a:lnTo>
                  <a:lnTo>
                    <a:pt x="5820" y="6800"/>
                  </a:lnTo>
                  <a:lnTo>
                    <a:pt x="6238" y="6878"/>
                  </a:lnTo>
                  <a:lnTo>
                    <a:pt x="6630" y="6944"/>
                  </a:lnTo>
                  <a:lnTo>
                    <a:pt x="6996" y="6996"/>
                  </a:lnTo>
                  <a:lnTo>
                    <a:pt x="7336" y="7022"/>
                  </a:lnTo>
                  <a:lnTo>
                    <a:pt x="7637" y="7048"/>
                  </a:lnTo>
                  <a:lnTo>
                    <a:pt x="7899" y="7048"/>
                  </a:lnTo>
                  <a:lnTo>
                    <a:pt x="8121" y="7022"/>
                  </a:lnTo>
                  <a:lnTo>
                    <a:pt x="8304" y="6996"/>
                  </a:lnTo>
                  <a:lnTo>
                    <a:pt x="8343" y="6970"/>
                  </a:lnTo>
                  <a:lnTo>
                    <a:pt x="8382" y="6944"/>
                  </a:lnTo>
                  <a:lnTo>
                    <a:pt x="8422" y="6891"/>
                  </a:lnTo>
                  <a:lnTo>
                    <a:pt x="8448" y="6839"/>
                  </a:lnTo>
                  <a:lnTo>
                    <a:pt x="8500" y="6708"/>
                  </a:lnTo>
                  <a:lnTo>
                    <a:pt x="8526" y="6551"/>
                  </a:lnTo>
                  <a:lnTo>
                    <a:pt x="8526" y="6407"/>
                  </a:lnTo>
                  <a:lnTo>
                    <a:pt x="8513" y="6264"/>
                  </a:lnTo>
                  <a:lnTo>
                    <a:pt x="8500" y="6211"/>
                  </a:lnTo>
                  <a:lnTo>
                    <a:pt x="8474" y="6159"/>
                  </a:lnTo>
                  <a:lnTo>
                    <a:pt x="8448" y="6120"/>
                  </a:lnTo>
                  <a:lnTo>
                    <a:pt x="8408" y="6094"/>
                  </a:lnTo>
                  <a:lnTo>
                    <a:pt x="7964" y="5858"/>
                  </a:lnTo>
                  <a:lnTo>
                    <a:pt x="7532" y="5597"/>
                  </a:lnTo>
                  <a:lnTo>
                    <a:pt x="7101" y="5322"/>
                  </a:lnTo>
                  <a:lnTo>
                    <a:pt x="6682" y="5021"/>
                  </a:lnTo>
                  <a:lnTo>
                    <a:pt x="6264" y="4708"/>
                  </a:lnTo>
                  <a:lnTo>
                    <a:pt x="5859" y="4381"/>
                  </a:lnTo>
                  <a:lnTo>
                    <a:pt x="5453" y="4041"/>
                  </a:lnTo>
                  <a:lnTo>
                    <a:pt x="5048" y="3675"/>
                  </a:lnTo>
                  <a:lnTo>
                    <a:pt x="4656" y="3308"/>
                  </a:lnTo>
                  <a:lnTo>
                    <a:pt x="4264" y="2916"/>
                  </a:lnTo>
                  <a:lnTo>
                    <a:pt x="3871" y="2511"/>
                  </a:lnTo>
                  <a:lnTo>
                    <a:pt x="3479" y="2106"/>
                  </a:lnTo>
                  <a:lnTo>
                    <a:pt x="3100" y="1674"/>
                  </a:lnTo>
                  <a:lnTo>
                    <a:pt x="2721" y="1243"/>
                  </a:lnTo>
                  <a:lnTo>
                    <a:pt x="1962" y="340"/>
                  </a:lnTo>
                  <a:lnTo>
                    <a:pt x="1949" y="275"/>
                  </a:lnTo>
                  <a:lnTo>
                    <a:pt x="1936" y="196"/>
                  </a:lnTo>
                  <a:lnTo>
                    <a:pt x="1910" y="144"/>
                  </a:lnTo>
                  <a:lnTo>
                    <a:pt x="1871" y="92"/>
                  </a:lnTo>
                  <a:lnTo>
                    <a:pt x="1831" y="66"/>
                  </a:lnTo>
                  <a:lnTo>
                    <a:pt x="1792" y="40"/>
                  </a:lnTo>
                  <a:lnTo>
                    <a:pt x="1753" y="27"/>
                  </a:lnTo>
                  <a:lnTo>
                    <a:pt x="1701" y="40"/>
                  </a:lnTo>
                  <a:lnTo>
                    <a:pt x="1661" y="13"/>
                  </a:lnTo>
                  <a:lnTo>
                    <a:pt x="1622" y="0"/>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29" name="Google Shape;1824;p38"/>
            <p:cNvSpPr/>
            <p:nvPr/>
          </p:nvSpPr>
          <p:spPr>
            <a:xfrm>
              <a:off x="1792425" y="2400175"/>
              <a:ext cx="297175" cy="177525"/>
            </a:xfrm>
            <a:custGeom>
              <a:avLst/>
              <a:gdLst/>
              <a:ahLst/>
              <a:cxnLst/>
              <a:rect l="l" t="t" r="r" b="b"/>
              <a:pathLst>
                <a:path w="11887" h="7101" extrusionOk="0">
                  <a:moveTo>
                    <a:pt x="1334" y="0"/>
                  </a:moveTo>
                  <a:lnTo>
                    <a:pt x="1334" y="26"/>
                  </a:lnTo>
                  <a:lnTo>
                    <a:pt x="1086" y="340"/>
                  </a:lnTo>
                  <a:lnTo>
                    <a:pt x="863" y="641"/>
                  </a:lnTo>
                  <a:lnTo>
                    <a:pt x="667" y="942"/>
                  </a:lnTo>
                  <a:lnTo>
                    <a:pt x="497" y="1242"/>
                  </a:lnTo>
                  <a:lnTo>
                    <a:pt x="354" y="1517"/>
                  </a:lnTo>
                  <a:lnTo>
                    <a:pt x="236" y="1792"/>
                  </a:lnTo>
                  <a:lnTo>
                    <a:pt x="144" y="2066"/>
                  </a:lnTo>
                  <a:lnTo>
                    <a:pt x="79" y="2315"/>
                  </a:lnTo>
                  <a:lnTo>
                    <a:pt x="27" y="2563"/>
                  </a:lnTo>
                  <a:lnTo>
                    <a:pt x="0" y="2811"/>
                  </a:lnTo>
                  <a:lnTo>
                    <a:pt x="0" y="3047"/>
                  </a:lnTo>
                  <a:lnTo>
                    <a:pt x="14" y="3269"/>
                  </a:lnTo>
                  <a:lnTo>
                    <a:pt x="53" y="3491"/>
                  </a:lnTo>
                  <a:lnTo>
                    <a:pt x="105" y="3701"/>
                  </a:lnTo>
                  <a:lnTo>
                    <a:pt x="184" y="3910"/>
                  </a:lnTo>
                  <a:lnTo>
                    <a:pt x="275" y="4106"/>
                  </a:lnTo>
                  <a:lnTo>
                    <a:pt x="393" y="4289"/>
                  </a:lnTo>
                  <a:lnTo>
                    <a:pt x="510" y="4472"/>
                  </a:lnTo>
                  <a:lnTo>
                    <a:pt x="654" y="4655"/>
                  </a:lnTo>
                  <a:lnTo>
                    <a:pt x="811" y="4825"/>
                  </a:lnTo>
                  <a:lnTo>
                    <a:pt x="981" y="4982"/>
                  </a:lnTo>
                  <a:lnTo>
                    <a:pt x="1164" y="5139"/>
                  </a:lnTo>
                  <a:lnTo>
                    <a:pt x="1373" y="5283"/>
                  </a:lnTo>
                  <a:lnTo>
                    <a:pt x="1583" y="5427"/>
                  </a:lnTo>
                  <a:lnTo>
                    <a:pt x="1805" y="5557"/>
                  </a:lnTo>
                  <a:lnTo>
                    <a:pt x="2027" y="5688"/>
                  </a:lnTo>
                  <a:lnTo>
                    <a:pt x="2276" y="5806"/>
                  </a:lnTo>
                  <a:lnTo>
                    <a:pt x="2524" y="5923"/>
                  </a:lnTo>
                  <a:lnTo>
                    <a:pt x="2786" y="6041"/>
                  </a:lnTo>
                  <a:lnTo>
                    <a:pt x="3047" y="6146"/>
                  </a:lnTo>
                  <a:lnTo>
                    <a:pt x="3609" y="6329"/>
                  </a:lnTo>
                  <a:lnTo>
                    <a:pt x="4185" y="6499"/>
                  </a:lnTo>
                  <a:lnTo>
                    <a:pt x="4786" y="6643"/>
                  </a:lnTo>
                  <a:lnTo>
                    <a:pt x="5388" y="6773"/>
                  </a:lnTo>
                  <a:lnTo>
                    <a:pt x="6002" y="6865"/>
                  </a:lnTo>
                  <a:lnTo>
                    <a:pt x="6617" y="6956"/>
                  </a:lnTo>
                  <a:lnTo>
                    <a:pt x="7218" y="7022"/>
                  </a:lnTo>
                  <a:lnTo>
                    <a:pt x="7807" y="7061"/>
                  </a:lnTo>
                  <a:lnTo>
                    <a:pt x="8395" y="7087"/>
                  </a:lnTo>
                  <a:lnTo>
                    <a:pt x="8944" y="7100"/>
                  </a:lnTo>
                  <a:lnTo>
                    <a:pt x="9467" y="7100"/>
                  </a:lnTo>
                  <a:lnTo>
                    <a:pt x="9951" y="7074"/>
                  </a:lnTo>
                  <a:lnTo>
                    <a:pt x="10409" y="7048"/>
                  </a:lnTo>
                  <a:lnTo>
                    <a:pt x="10814" y="6996"/>
                  </a:lnTo>
                  <a:lnTo>
                    <a:pt x="11154" y="6930"/>
                  </a:lnTo>
                  <a:lnTo>
                    <a:pt x="11455" y="6852"/>
                  </a:lnTo>
                  <a:lnTo>
                    <a:pt x="11572" y="6813"/>
                  </a:lnTo>
                  <a:lnTo>
                    <a:pt x="11677" y="6773"/>
                  </a:lnTo>
                  <a:lnTo>
                    <a:pt x="11729" y="6734"/>
                  </a:lnTo>
                  <a:lnTo>
                    <a:pt x="11782" y="6682"/>
                  </a:lnTo>
                  <a:lnTo>
                    <a:pt x="11808" y="6616"/>
                  </a:lnTo>
                  <a:lnTo>
                    <a:pt x="11847" y="6525"/>
                  </a:lnTo>
                  <a:lnTo>
                    <a:pt x="11860" y="6433"/>
                  </a:lnTo>
                  <a:lnTo>
                    <a:pt x="11873" y="6342"/>
                  </a:lnTo>
                  <a:lnTo>
                    <a:pt x="11886" y="6133"/>
                  </a:lnTo>
                  <a:lnTo>
                    <a:pt x="11860" y="5923"/>
                  </a:lnTo>
                  <a:lnTo>
                    <a:pt x="11834" y="5832"/>
                  </a:lnTo>
                  <a:lnTo>
                    <a:pt x="11808" y="5740"/>
                  </a:lnTo>
                  <a:lnTo>
                    <a:pt x="11769" y="5675"/>
                  </a:lnTo>
                  <a:lnTo>
                    <a:pt x="11716" y="5610"/>
                  </a:lnTo>
                  <a:lnTo>
                    <a:pt x="11677" y="5570"/>
                  </a:lnTo>
                  <a:lnTo>
                    <a:pt x="11612" y="5544"/>
                  </a:lnTo>
                  <a:lnTo>
                    <a:pt x="11036" y="5440"/>
                  </a:lnTo>
                  <a:lnTo>
                    <a:pt x="10461" y="5309"/>
                  </a:lnTo>
                  <a:lnTo>
                    <a:pt x="9912" y="5165"/>
                  </a:lnTo>
                  <a:lnTo>
                    <a:pt x="9363" y="5008"/>
                  </a:lnTo>
                  <a:lnTo>
                    <a:pt x="8840" y="4825"/>
                  </a:lnTo>
                  <a:lnTo>
                    <a:pt x="8330" y="4629"/>
                  </a:lnTo>
                  <a:lnTo>
                    <a:pt x="7833" y="4420"/>
                  </a:lnTo>
                  <a:lnTo>
                    <a:pt x="7349" y="4197"/>
                  </a:lnTo>
                  <a:lnTo>
                    <a:pt x="6878" y="3962"/>
                  </a:lnTo>
                  <a:lnTo>
                    <a:pt x="6421" y="3727"/>
                  </a:lnTo>
                  <a:lnTo>
                    <a:pt x="5989" y="3491"/>
                  </a:lnTo>
                  <a:lnTo>
                    <a:pt x="5571" y="3243"/>
                  </a:lnTo>
                  <a:lnTo>
                    <a:pt x="5165" y="2995"/>
                  </a:lnTo>
                  <a:lnTo>
                    <a:pt x="4786" y="2746"/>
                  </a:lnTo>
                  <a:lnTo>
                    <a:pt x="4420" y="2485"/>
                  </a:lnTo>
                  <a:lnTo>
                    <a:pt x="4067" y="2249"/>
                  </a:lnTo>
                  <a:lnTo>
                    <a:pt x="3426" y="1765"/>
                  </a:lnTo>
                  <a:lnTo>
                    <a:pt x="2864" y="1308"/>
                  </a:lnTo>
                  <a:lnTo>
                    <a:pt x="2393" y="902"/>
                  </a:lnTo>
                  <a:lnTo>
                    <a:pt x="2001" y="562"/>
                  </a:lnTo>
                  <a:lnTo>
                    <a:pt x="1478" y="92"/>
                  </a:lnTo>
                  <a:lnTo>
                    <a:pt x="1360" y="0"/>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0" name="Google Shape;1825;p38"/>
            <p:cNvSpPr/>
            <p:nvPr/>
          </p:nvSpPr>
          <p:spPr>
            <a:xfrm>
              <a:off x="1736850" y="2604800"/>
              <a:ext cx="316775" cy="150075"/>
            </a:xfrm>
            <a:custGeom>
              <a:avLst/>
              <a:gdLst/>
              <a:ahLst/>
              <a:cxnLst/>
              <a:rect l="l" t="t" r="r" b="b"/>
              <a:pathLst>
                <a:path w="12671" h="6003" extrusionOk="0">
                  <a:moveTo>
                    <a:pt x="824" y="1"/>
                  </a:moveTo>
                  <a:lnTo>
                    <a:pt x="811" y="14"/>
                  </a:lnTo>
                  <a:lnTo>
                    <a:pt x="824" y="27"/>
                  </a:lnTo>
                  <a:lnTo>
                    <a:pt x="628" y="380"/>
                  </a:lnTo>
                  <a:lnTo>
                    <a:pt x="471" y="720"/>
                  </a:lnTo>
                  <a:lnTo>
                    <a:pt x="328" y="1047"/>
                  </a:lnTo>
                  <a:lnTo>
                    <a:pt x="210" y="1373"/>
                  </a:lnTo>
                  <a:lnTo>
                    <a:pt x="131" y="1674"/>
                  </a:lnTo>
                  <a:lnTo>
                    <a:pt x="66" y="1962"/>
                  </a:lnTo>
                  <a:lnTo>
                    <a:pt x="14" y="2250"/>
                  </a:lnTo>
                  <a:lnTo>
                    <a:pt x="1" y="2511"/>
                  </a:lnTo>
                  <a:lnTo>
                    <a:pt x="1" y="2773"/>
                  </a:lnTo>
                  <a:lnTo>
                    <a:pt x="27" y="3008"/>
                  </a:lnTo>
                  <a:lnTo>
                    <a:pt x="66" y="3243"/>
                  </a:lnTo>
                  <a:lnTo>
                    <a:pt x="131" y="3466"/>
                  </a:lnTo>
                  <a:lnTo>
                    <a:pt x="210" y="3675"/>
                  </a:lnTo>
                  <a:lnTo>
                    <a:pt x="301" y="3871"/>
                  </a:lnTo>
                  <a:lnTo>
                    <a:pt x="419" y="4067"/>
                  </a:lnTo>
                  <a:lnTo>
                    <a:pt x="550" y="4237"/>
                  </a:lnTo>
                  <a:lnTo>
                    <a:pt x="707" y="4407"/>
                  </a:lnTo>
                  <a:lnTo>
                    <a:pt x="864" y="4564"/>
                  </a:lnTo>
                  <a:lnTo>
                    <a:pt x="1047" y="4721"/>
                  </a:lnTo>
                  <a:lnTo>
                    <a:pt x="1230" y="4852"/>
                  </a:lnTo>
                  <a:lnTo>
                    <a:pt x="1439" y="4982"/>
                  </a:lnTo>
                  <a:lnTo>
                    <a:pt x="1661" y="5113"/>
                  </a:lnTo>
                  <a:lnTo>
                    <a:pt x="1884" y="5218"/>
                  </a:lnTo>
                  <a:lnTo>
                    <a:pt x="2119" y="5322"/>
                  </a:lnTo>
                  <a:lnTo>
                    <a:pt x="2367" y="5427"/>
                  </a:lnTo>
                  <a:lnTo>
                    <a:pt x="2629" y="5505"/>
                  </a:lnTo>
                  <a:lnTo>
                    <a:pt x="2903" y="5584"/>
                  </a:lnTo>
                  <a:lnTo>
                    <a:pt x="3178" y="5662"/>
                  </a:lnTo>
                  <a:lnTo>
                    <a:pt x="3466" y="5728"/>
                  </a:lnTo>
                  <a:lnTo>
                    <a:pt x="3753" y="5780"/>
                  </a:lnTo>
                  <a:lnTo>
                    <a:pt x="4342" y="5872"/>
                  </a:lnTo>
                  <a:lnTo>
                    <a:pt x="4969" y="5937"/>
                  </a:lnTo>
                  <a:lnTo>
                    <a:pt x="5597" y="5976"/>
                  </a:lnTo>
                  <a:lnTo>
                    <a:pt x="6225" y="6002"/>
                  </a:lnTo>
                  <a:lnTo>
                    <a:pt x="6865" y="6002"/>
                  </a:lnTo>
                  <a:lnTo>
                    <a:pt x="7493" y="5976"/>
                  </a:lnTo>
                  <a:lnTo>
                    <a:pt x="8121" y="5937"/>
                  </a:lnTo>
                  <a:lnTo>
                    <a:pt x="8722" y="5872"/>
                  </a:lnTo>
                  <a:lnTo>
                    <a:pt x="9310" y="5806"/>
                  </a:lnTo>
                  <a:lnTo>
                    <a:pt x="9873" y="5728"/>
                  </a:lnTo>
                  <a:lnTo>
                    <a:pt x="10396" y="5623"/>
                  </a:lnTo>
                  <a:lnTo>
                    <a:pt x="10880" y="5518"/>
                  </a:lnTo>
                  <a:lnTo>
                    <a:pt x="11324" y="5414"/>
                  </a:lnTo>
                  <a:lnTo>
                    <a:pt x="11716" y="5296"/>
                  </a:lnTo>
                  <a:lnTo>
                    <a:pt x="12056" y="5165"/>
                  </a:lnTo>
                  <a:lnTo>
                    <a:pt x="12344" y="5048"/>
                  </a:lnTo>
                  <a:lnTo>
                    <a:pt x="12462" y="4982"/>
                  </a:lnTo>
                  <a:lnTo>
                    <a:pt x="12553" y="4917"/>
                  </a:lnTo>
                  <a:lnTo>
                    <a:pt x="12592" y="4878"/>
                  </a:lnTo>
                  <a:lnTo>
                    <a:pt x="12632" y="4812"/>
                  </a:lnTo>
                  <a:lnTo>
                    <a:pt x="12658" y="4747"/>
                  </a:lnTo>
                  <a:lnTo>
                    <a:pt x="12671" y="4655"/>
                  </a:lnTo>
                  <a:lnTo>
                    <a:pt x="12671" y="4564"/>
                  </a:lnTo>
                  <a:lnTo>
                    <a:pt x="12671" y="4459"/>
                  </a:lnTo>
                  <a:lnTo>
                    <a:pt x="12632" y="4263"/>
                  </a:lnTo>
                  <a:lnTo>
                    <a:pt x="12579" y="4067"/>
                  </a:lnTo>
                  <a:lnTo>
                    <a:pt x="12540" y="3976"/>
                  </a:lnTo>
                  <a:lnTo>
                    <a:pt x="12488" y="3897"/>
                  </a:lnTo>
                  <a:lnTo>
                    <a:pt x="12436" y="3832"/>
                  </a:lnTo>
                  <a:lnTo>
                    <a:pt x="12383" y="3779"/>
                  </a:lnTo>
                  <a:lnTo>
                    <a:pt x="12331" y="3740"/>
                  </a:lnTo>
                  <a:lnTo>
                    <a:pt x="12266" y="3727"/>
                  </a:lnTo>
                  <a:lnTo>
                    <a:pt x="11782" y="3701"/>
                  </a:lnTo>
                  <a:lnTo>
                    <a:pt x="11285" y="3662"/>
                  </a:lnTo>
                  <a:lnTo>
                    <a:pt x="10775" y="3596"/>
                  </a:lnTo>
                  <a:lnTo>
                    <a:pt x="10278" y="3505"/>
                  </a:lnTo>
                  <a:lnTo>
                    <a:pt x="9768" y="3413"/>
                  </a:lnTo>
                  <a:lnTo>
                    <a:pt x="9258" y="3296"/>
                  </a:lnTo>
                  <a:lnTo>
                    <a:pt x="8761" y="3165"/>
                  </a:lnTo>
                  <a:lnTo>
                    <a:pt x="8251" y="3034"/>
                  </a:lnTo>
                  <a:lnTo>
                    <a:pt x="7754" y="2877"/>
                  </a:lnTo>
                  <a:lnTo>
                    <a:pt x="7271" y="2720"/>
                  </a:lnTo>
                  <a:lnTo>
                    <a:pt x="6774" y="2550"/>
                  </a:lnTo>
                  <a:lnTo>
                    <a:pt x="6303" y="2380"/>
                  </a:lnTo>
                  <a:lnTo>
                    <a:pt x="5375" y="2027"/>
                  </a:lnTo>
                  <a:lnTo>
                    <a:pt x="4512" y="1674"/>
                  </a:lnTo>
                  <a:lnTo>
                    <a:pt x="3701" y="1321"/>
                  </a:lnTo>
                  <a:lnTo>
                    <a:pt x="2969" y="981"/>
                  </a:lnTo>
                  <a:lnTo>
                    <a:pt x="1779" y="419"/>
                  </a:lnTo>
                  <a:lnTo>
                    <a:pt x="1347" y="210"/>
                  </a:lnTo>
                  <a:lnTo>
                    <a:pt x="1034" y="66"/>
                  </a:lnTo>
                  <a:lnTo>
                    <a:pt x="929" y="27"/>
                  </a:lnTo>
                  <a:lnTo>
                    <a:pt x="851" y="1"/>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1" name="Google Shape;1826;p38"/>
            <p:cNvSpPr/>
            <p:nvPr/>
          </p:nvSpPr>
          <p:spPr>
            <a:xfrm>
              <a:off x="3585100" y="2552825"/>
              <a:ext cx="310875" cy="141250"/>
            </a:xfrm>
            <a:custGeom>
              <a:avLst/>
              <a:gdLst/>
              <a:ahLst/>
              <a:cxnLst/>
              <a:rect l="l" t="t" r="r" b="b"/>
              <a:pathLst>
                <a:path w="12435" h="5650" extrusionOk="0">
                  <a:moveTo>
                    <a:pt x="11729" y="1"/>
                  </a:moveTo>
                  <a:lnTo>
                    <a:pt x="11598" y="66"/>
                  </a:lnTo>
                  <a:lnTo>
                    <a:pt x="10983" y="393"/>
                  </a:lnTo>
                  <a:lnTo>
                    <a:pt x="10513" y="641"/>
                  </a:lnTo>
                  <a:lnTo>
                    <a:pt x="9951" y="916"/>
                  </a:lnTo>
                  <a:lnTo>
                    <a:pt x="9310" y="1217"/>
                  </a:lnTo>
                  <a:lnTo>
                    <a:pt x="8565" y="1543"/>
                  </a:lnTo>
                  <a:lnTo>
                    <a:pt x="8172" y="1700"/>
                  </a:lnTo>
                  <a:lnTo>
                    <a:pt x="7754" y="1857"/>
                  </a:lnTo>
                  <a:lnTo>
                    <a:pt x="7322" y="2001"/>
                  </a:lnTo>
                  <a:lnTo>
                    <a:pt x="6878" y="2145"/>
                  </a:lnTo>
                  <a:lnTo>
                    <a:pt x="6407" y="2289"/>
                  </a:lnTo>
                  <a:lnTo>
                    <a:pt x="5923" y="2420"/>
                  </a:lnTo>
                  <a:lnTo>
                    <a:pt x="5439" y="2550"/>
                  </a:lnTo>
                  <a:lnTo>
                    <a:pt x="4930" y="2655"/>
                  </a:lnTo>
                  <a:lnTo>
                    <a:pt x="4406" y="2759"/>
                  </a:lnTo>
                  <a:lnTo>
                    <a:pt x="3870" y="2838"/>
                  </a:lnTo>
                  <a:lnTo>
                    <a:pt x="3321" y="2916"/>
                  </a:lnTo>
                  <a:lnTo>
                    <a:pt x="2772" y="2969"/>
                  </a:lnTo>
                  <a:lnTo>
                    <a:pt x="2197" y="2995"/>
                  </a:lnTo>
                  <a:lnTo>
                    <a:pt x="1621" y="3008"/>
                  </a:lnTo>
                  <a:lnTo>
                    <a:pt x="1046" y="2995"/>
                  </a:lnTo>
                  <a:lnTo>
                    <a:pt x="458" y="2956"/>
                  </a:lnTo>
                  <a:lnTo>
                    <a:pt x="392" y="2969"/>
                  </a:lnTo>
                  <a:lnTo>
                    <a:pt x="340" y="2995"/>
                  </a:lnTo>
                  <a:lnTo>
                    <a:pt x="275" y="3047"/>
                  </a:lnTo>
                  <a:lnTo>
                    <a:pt x="222" y="3099"/>
                  </a:lnTo>
                  <a:lnTo>
                    <a:pt x="170" y="3178"/>
                  </a:lnTo>
                  <a:lnTo>
                    <a:pt x="131" y="3269"/>
                  </a:lnTo>
                  <a:lnTo>
                    <a:pt x="52" y="3466"/>
                  </a:lnTo>
                  <a:lnTo>
                    <a:pt x="13" y="3662"/>
                  </a:lnTo>
                  <a:lnTo>
                    <a:pt x="0" y="3766"/>
                  </a:lnTo>
                  <a:lnTo>
                    <a:pt x="0" y="3858"/>
                  </a:lnTo>
                  <a:lnTo>
                    <a:pt x="13" y="3949"/>
                  </a:lnTo>
                  <a:lnTo>
                    <a:pt x="26" y="4028"/>
                  </a:lnTo>
                  <a:lnTo>
                    <a:pt x="52" y="4080"/>
                  </a:lnTo>
                  <a:lnTo>
                    <a:pt x="105" y="4132"/>
                  </a:lnTo>
                  <a:lnTo>
                    <a:pt x="196" y="4198"/>
                  </a:lnTo>
                  <a:lnTo>
                    <a:pt x="301" y="4276"/>
                  </a:lnTo>
                  <a:lnTo>
                    <a:pt x="575" y="4407"/>
                  </a:lnTo>
                  <a:lnTo>
                    <a:pt x="902" y="4551"/>
                  </a:lnTo>
                  <a:lnTo>
                    <a:pt x="1281" y="4695"/>
                  </a:lnTo>
                  <a:lnTo>
                    <a:pt x="1700" y="4839"/>
                  </a:lnTo>
                  <a:lnTo>
                    <a:pt x="2171" y="4969"/>
                  </a:lnTo>
                  <a:lnTo>
                    <a:pt x="2680" y="5100"/>
                  </a:lnTo>
                  <a:lnTo>
                    <a:pt x="3217" y="5231"/>
                  </a:lnTo>
                  <a:lnTo>
                    <a:pt x="3792" y="5335"/>
                  </a:lnTo>
                  <a:lnTo>
                    <a:pt x="4380" y="5427"/>
                  </a:lnTo>
                  <a:lnTo>
                    <a:pt x="4982" y="5505"/>
                  </a:lnTo>
                  <a:lnTo>
                    <a:pt x="5596" y="5571"/>
                  </a:lnTo>
                  <a:lnTo>
                    <a:pt x="6211" y="5623"/>
                  </a:lnTo>
                  <a:lnTo>
                    <a:pt x="6839" y="5649"/>
                  </a:lnTo>
                  <a:lnTo>
                    <a:pt x="7440" y="5649"/>
                  </a:lnTo>
                  <a:lnTo>
                    <a:pt x="8055" y="5623"/>
                  </a:lnTo>
                  <a:lnTo>
                    <a:pt x="8630" y="5571"/>
                  </a:lnTo>
                  <a:lnTo>
                    <a:pt x="8918" y="5532"/>
                  </a:lnTo>
                  <a:lnTo>
                    <a:pt x="9192" y="5479"/>
                  </a:lnTo>
                  <a:lnTo>
                    <a:pt x="9467" y="5427"/>
                  </a:lnTo>
                  <a:lnTo>
                    <a:pt x="9728" y="5362"/>
                  </a:lnTo>
                  <a:lnTo>
                    <a:pt x="9990" y="5296"/>
                  </a:lnTo>
                  <a:lnTo>
                    <a:pt x="10238" y="5218"/>
                  </a:lnTo>
                  <a:lnTo>
                    <a:pt x="10474" y="5126"/>
                  </a:lnTo>
                  <a:lnTo>
                    <a:pt x="10696" y="5035"/>
                  </a:lnTo>
                  <a:lnTo>
                    <a:pt x="10918" y="4930"/>
                  </a:lnTo>
                  <a:lnTo>
                    <a:pt x="11127" y="4812"/>
                  </a:lnTo>
                  <a:lnTo>
                    <a:pt x="11310" y="4682"/>
                  </a:lnTo>
                  <a:lnTo>
                    <a:pt x="11493" y="4551"/>
                  </a:lnTo>
                  <a:lnTo>
                    <a:pt x="11663" y="4394"/>
                  </a:lnTo>
                  <a:lnTo>
                    <a:pt x="11807" y="4237"/>
                  </a:lnTo>
                  <a:lnTo>
                    <a:pt x="11951" y="4067"/>
                  </a:lnTo>
                  <a:lnTo>
                    <a:pt x="12069" y="3897"/>
                  </a:lnTo>
                  <a:lnTo>
                    <a:pt x="12173" y="3701"/>
                  </a:lnTo>
                  <a:lnTo>
                    <a:pt x="12265" y="3492"/>
                  </a:lnTo>
                  <a:lnTo>
                    <a:pt x="12330" y="3283"/>
                  </a:lnTo>
                  <a:lnTo>
                    <a:pt x="12383" y="3047"/>
                  </a:lnTo>
                  <a:lnTo>
                    <a:pt x="12422" y="2812"/>
                  </a:lnTo>
                  <a:lnTo>
                    <a:pt x="12435" y="2550"/>
                  </a:lnTo>
                  <a:lnTo>
                    <a:pt x="12422" y="2289"/>
                  </a:lnTo>
                  <a:lnTo>
                    <a:pt x="12396" y="2014"/>
                  </a:lnTo>
                  <a:lnTo>
                    <a:pt x="12343" y="1713"/>
                  </a:lnTo>
                  <a:lnTo>
                    <a:pt x="12278" y="1400"/>
                  </a:lnTo>
                  <a:lnTo>
                    <a:pt x="12173" y="1086"/>
                  </a:lnTo>
                  <a:lnTo>
                    <a:pt x="12056" y="746"/>
                  </a:lnTo>
                  <a:lnTo>
                    <a:pt x="11912" y="393"/>
                  </a:lnTo>
                  <a:lnTo>
                    <a:pt x="11755" y="27"/>
                  </a:lnTo>
                  <a:lnTo>
                    <a:pt x="11755" y="1"/>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2" name="Google Shape;1827;p38"/>
            <p:cNvSpPr/>
            <p:nvPr/>
          </p:nvSpPr>
          <p:spPr>
            <a:xfrm>
              <a:off x="3601425" y="2761050"/>
              <a:ext cx="322675" cy="123925"/>
            </a:xfrm>
            <a:custGeom>
              <a:avLst/>
              <a:gdLst/>
              <a:ahLst/>
              <a:cxnLst/>
              <a:rect l="l" t="t" r="r" b="b"/>
              <a:pathLst>
                <a:path w="12907" h="4957" extrusionOk="0">
                  <a:moveTo>
                    <a:pt x="12514" y="1"/>
                  </a:moveTo>
                  <a:lnTo>
                    <a:pt x="12410" y="27"/>
                  </a:lnTo>
                  <a:lnTo>
                    <a:pt x="12070" y="79"/>
                  </a:lnTo>
                  <a:lnTo>
                    <a:pt x="11599" y="184"/>
                  </a:lnTo>
                  <a:lnTo>
                    <a:pt x="10304" y="458"/>
                  </a:lnTo>
                  <a:lnTo>
                    <a:pt x="9520" y="602"/>
                  </a:lnTo>
                  <a:lnTo>
                    <a:pt x="8644" y="759"/>
                  </a:lnTo>
                  <a:lnTo>
                    <a:pt x="7715" y="903"/>
                  </a:lnTo>
                  <a:lnTo>
                    <a:pt x="6735" y="1021"/>
                  </a:lnTo>
                  <a:lnTo>
                    <a:pt x="6238" y="1086"/>
                  </a:lnTo>
                  <a:lnTo>
                    <a:pt x="5715" y="1125"/>
                  </a:lnTo>
                  <a:lnTo>
                    <a:pt x="5205" y="1164"/>
                  </a:lnTo>
                  <a:lnTo>
                    <a:pt x="4682" y="1191"/>
                  </a:lnTo>
                  <a:lnTo>
                    <a:pt x="4159" y="1204"/>
                  </a:lnTo>
                  <a:lnTo>
                    <a:pt x="3649" y="1217"/>
                  </a:lnTo>
                  <a:lnTo>
                    <a:pt x="3126" y="1204"/>
                  </a:lnTo>
                  <a:lnTo>
                    <a:pt x="2603" y="1178"/>
                  </a:lnTo>
                  <a:lnTo>
                    <a:pt x="2093" y="1138"/>
                  </a:lnTo>
                  <a:lnTo>
                    <a:pt x="1596" y="1086"/>
                  </a:lnTo>
                  <a:lnTo>
                    <a:pt x="1099" y="1008"/>
                  </a:lnTo>
                  <a:lnTo>
                    <a:pt x="615" y="916"/>
                  </a:lnTo>
                  <a:lnTo>
                    <a:pt x="563" y="916"/>
                  </a:lnTo>
                  <a:lnTo>
                    <a:pt x="498" y="942"/>
                  </a:lnTo>
                  <a:lnTo>
                    <a:pt x="432" y="968"/>
                  </a:lnTo>
                  <a:lnTo>
                    <a:pt x="367" y="1034"/>
                  </a:lnTo>
                  <a:lnTo>
                    <a:pt x="302" y="1099"/>
                  </a:lnTo>
                  <a:lnTo>
                    <a:pt x="249" y="1164"/>
                  </a:lnTo>
                  <a:lnTo>
                    <a:pt x="145" y="1347"/>
                  </a:lnTo>
                  <a:lnTo>
                    <a:pt x="53" y="1544"/>
                  </a:lnTo>
                  <a:lnTo>
                    <a:pt x="27" y="1635"/>
                  </a:lnTo>
                  <a:lnTo>
                    <a:pt x="14" y="1727"/>
                  </a:lnTo>
                  <a:lnTo>
                    <a:pt x="1" y="1818"/>
                  </a:lnTo>
                  <a:lnTo>
                    <a:pt x="14" y="1897"/>
                  </a:lnTo>
                  <a:lnTo>
                    <a:pt x="27" y="1962"/>
                  </a:lnTo>
                  <a:lnTo>
                    <a:pt x="66" y="2014"/>
                  </a:lnTo>
                  <a:lnTo>
                    <a:pt x="145" y="2093"/>
                  </a:lnTo>
                  <a:lnTo>
                    <a:pt x="236" y="2184"/>
                  </a:lnTo>
                  <a:lnTo>
                    <a:pt x="485" y="2367"/>
                  </a:lnTo>
                  <a:lnTo>
                    <a:pt x="785" y="2564"/>
                  </a:lnTo>
                  <a:lnTo>
                    <a:pt x="1138" y="2773"/>
                  </a:lnTo>
                  <a:lnTo>
                    <a:pt x="1544" y="2995"/>
                  </a:lnTo>
                  <a:lnTo>
                    <a:pt x="1988" y="3204"/>
                  </a:lnTo>
                  <a:lnTo>
                    <a:pt x="2472" y="3427"/>
                  </a:lnTo>
                  <a:lnTo>
                    <a:pt x="2995" y="3636"/>
                  </a:lnTo>
                  <a:lnTo>
                    <a:pt x="3557" y="3845"/>
                  </a:lnTo>
                  <a:lnTo>
                    <a:pt x="4133" y="4041"/>
                  </a:lnTo>
                  <a:lnTo>
                    <a:pt x="4721" y="4237"/>
                  </a:lnTo>
                  <a:lnTo>
                    <a:pt x="5336" y="4407"/>
                  </a:lnTo>
                  <a:lnTo>
                    <a:pt x="5950" y="4564"/>
                  </a:lnTo>
                  <a:lnTo>
                    <a:pt x="6578" y="4695"/>
                  </a:lnTo>
                  <a:lnTo>
                    <a:pt x="7192" y="4799"/>
                  </a:lnTo>
                  <a:lnTo>
                    <a:pt x="7807" y="4878"/>
                  </a:lnTo>
                  <a:lnTo>
                    <a:pt x="8408" y="4930"/>
                  </a:lnTo>
                  <a:lnTo>
                    <a:pt x="8709" y="4943"/>
                  </a:lnTo>
                  <a:lnTo>
                    <a:pt x="8997" y="4956"/>
                  </a:lnTo>
                  <a:lnTo>
                    <a:pt x="9284" y="4943"/>
                  </a:lnTo>
                  <a:lnTo>
                    <a:pt x="9559" y="4930"/>
                  </a:lnTo>
                  <a:lnTo>
                    <a:pt x="9834" y="4904"/>
                  </a:lnTo>
                  <a:lnTo>
                    <a:pt x="10095" y="4878"/>
                  </a:lnTo>
                  <a:lnTo>
                    <a:pt x="10357" y="4826"/>
                  </a:lnTo>
                  <a:lnTo>
                    <a:pt x="10605" y="4773"/>
                  </a:lnTo>
                  <a:lnTo>
                    <a:pt x="10840" y="4708"/>
                  </a:lnTo>
                  <a:lnTo>
                    <a:pt x="11076" y="4629"/>
                  </a:lnTo>
                  <a:lnTo>
                    <a:pt x="11298" y="4538"/>
                  </a:lnTo>
                  <a:lnTo>
                    <a:pt x="11494" y="4433"/>
                  </a:lnTo>
                  <a:lnTo>
                    <a:pt x="11690" y="4329"/>
                  </a:lnTo>
                  <a:lnTo>
                    <a:pt x="11886" y="4198"/>
                  </a:lnTo>
                  <a:lnTo>
                    <a:pt x="12056" y="4054"/>
                  </a:lnTo>
                  <a:lnTo>
                    <a:pt x="12213" y="3897"/>
                  </a:lnTo>
                  <a:lnTo>
                    <a:pt x="12357" y="3727"/>
                  </a:lnTo>
                  <a:lnTo>
                    <a:pt x="12475" y="3544"/>
                  </a:lnTo>
                  <a:lnTo>
                    <a:pt x="12593" y="3335"/>
                  </a:lnTo>
                  <a:lnTo>
                    <a:pt x="12684" y="3126"/>
                  </a:lnTo>
                  <a:lnTo>
                    <a:pt x="12763" y="2890"/>
                  </a:lnTo>
                  <a:lnTo>
                    <a:pt x="12828" y="2642"/>
                  </a:lnTo>
                  <a:lnTo>
                    <a:pt x="12867" y="2380"/>
                  </a:lnTo>
                  <a:lnTo>
                    <a:pt x="12893" y="2093"/>
                  </a:lnTo>
                  <a:lnTo>
                    <a:pt x="12906" y="1805"/>
                  </a:lnTo>
                  <a:lnTo>
                    <a:pt x="12893" y="1478"/>
                  </a:lnTo>
                  <a:lnTo>
                    <a:pt x="12854" y="1151"/>
                  </a:lnTo>
                  <a:lnTo>
                    <a:pt x="12802" y="798"/>
                  </a:lnTo>
                  <a:lnTo>
                    <a:pt x="12723" y="419"/>
                  </a:lnTo>
                  <a:lnTo>
                    <a:pt x="12619" y="40"/>
                  </a:lnTo>
                  <a:lnTo>
                    <a:pt x="12632" y="27"/>
                  </a:lnTo>
                  <a:lnTo>
                    <a:pt x="12632" y="14"/>
                  </a:lnTo>
                  <a:lnTo>
                    <a:pt x="12593" y="1"/>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3" name="Google Shape;1828;p38"/>
            <p:cNvSpPr/>
            <p:nvPr/>
          </p:nvSpPr>
          <p:spPr>
            <a:xfrm>
              <a:off x="2116375" y="3657725"/>
              <a:ext cx="272975" cy="211525"/>
            </a:xfrm>
            <a:custGeom>
              <a:avLst/>
              <a:gdLst/>
              <a:ahLst/>
              <a:cxnLst/>
              <a:rect l="l" t="t" r="r" b="b"/>
              <a:pathLst>
                <a:path w="10919" h="8461" extrusionOk="0">
                  <a:moveTo>
                    <a:pt x="2001" y="0"/>
                  </a:moveTo>
                  <a:lnTo>
                    <a:pt x="1962" y="13"/>
                  </a:lnTo>
                  <a:lnTo>
                    <a:pt x="1909" y="52"/>
                  </a:lnTo>
                  <a:lnTo>
                    <a:pt x="1870" y="92"/>
                  </a:lnTo>
                  <a:lnTo>
                    <a:pt x="1831" y="131"/>
                  </a:lnTo>
                  <a:lnTo>
                    <a:pt x="1792" y="196"/>
                  </a:lnTo>
                  <a:lnTo>
                    <a:pt x="1726" y="327"/>
                  </a:lnTo>
                  <a:lnTo>
                    <a:pt x="1687" y="484"/>
                  </a:lnTo>
                  <a:lnTo>
                    <a:pt x="1674" y="641"/>
                  </a:lnTo>
                  <a:lnTo>
                    <a:pt x="1674" y="719"/>
                  </a:lnTo>
                  <a:lnTo>
                    <a:pt x="1687" y="798"/>
                  </a:lnTo>
                  <a:lnTo>
                    <a:pt x="1399" y="1033"/>
                  </a:lnTo>
                  <a:lnTo>
                    <a:pt x="1151" y="1268"/>
                  </a:lnTo>
                  <a:lnTo>
                    <a:pt x="929" y="1504"/>
                  </a:lnTo>
                  <a:lnTo>
                    <a:pt x="733" y="1726"/>
                  </a:lnTo>
                  <a:lnTo>
                    <a:pt x="550" y="1961"/>
                  </a:lnTo>
                  <a:lnTo>
                    <a:pt x="406" y="2184"/>
                  </a:lnTo>
                  <a:lnTo>
                    <a:pt x="288" y="2393"/>
                  </a:lnTo>
                  <a:lnTo>
                    <a:pt x="183" y="2615"/>
                  </a:lnTo>
                  <a:lnTo>
                    <a:pt x="105" y="2824"/>
                  </a:lnTo>
                  <a:lnTo>
                    <a:pt x="53" y="3034"/>
                  </a:lnTo>
                  <a:lnTo>
                    <a:pt x="13" y="3243"/>
                  </a:lnTo>
                  <a:lnTo>
                    <a:pt x="0" y="3439"/>
                  </a:lnTo>
                  <a:lnTo>
                    <a:pt x="13" y="3635"/>
                  </a:lnTo>
                  <a:lnTo>
                    <a:pt x="40" y="3831"/>
                  </a:lnTo>
                  <a:lnTo>
                    <a:pt x="79" y="4027"/>
                  </a:lnTo>
                  <a:lnTo>
                    <a:pt x="144" y="4210"/>
                  </a:lnTo>
                  <a:lnTo>
                    <a:pt x="223" y="4407"/>
                  </a:lnTo>
                  <a:lnTo>
                    <a:pt x="314" y="4577"/>
                  </a:lnTo>
                  <a:lnTo>
                    <a:pt x="432" y="4760"/>
                  </a:lnTo>
                  <a:lnTo>
                    <a:pt x="563" y="4930"/>
                  </a:lnTo>
                  <a:lnTo>
                    <a:pt x="693" y="5100"/>
                  </a:lnTo>
                  <a:lnTo>
                    <a:pt x="850" y="5270"/>
                  </a:lnTo>
                  <a:lnTo>
                    <a:pt x="1020" y="5427"/>
                  </a:lnTo>
                  <a:lnTo>
                    <a:pt x="1203" y="5583"/>
                  </a:lnTo>
                  <a:lnTo>
                    <a:pt x="1399" y="5740"/>
                  </a:lnTo>
                  <a:lnTo>
                    <a:pt x="1609" y="5897"/>
                  </a:lnTo>
                  <a:lnTo>
                    <a:pt x="1818" y="6041"/>
                  </a:lnTo>
                  <a:lnTo>
                    <a:pt x="2040" y="6185"/>
                  </a:lnTo>
                  <a:lnTo>
                    <a:pt x="2511" y="6460"/>
                  </a:lnTo>
                  <a:lnTo>
                    <a:pt x="3021" y="6721"/>
                  </a:lnTo>
                  <a:lnTo>
                    <a:pt x="3544" y="6956"/>
                  </a:lnTo>
                  <a:lnTo>
                    <a:pt x="4093" y="7179"/>
                  </a:lnTo>
                  <a:lnTo>
                    <a:pt x="4655" y="7388"/>
                  </a:lnTo>
                  <a:lnTo>
                    <a:pt x="5231" y="7571"/>
                  </a:lnTo>
                  <a:lnTo>
                    <a:pt x="5806" y="7754"/>
                  </a:lnTo>
                  <a:lnTo>
                    <a:pt x="6368" y="7898"/>
                  </a:lnTo>
                  <a:lnTo>
                    <a:pt x="6930" y="8042"/>
                  </a:lnTo>
                  <a:lnTo>
                    <a:pt x="7467" y="8159"/>
                  </a:lnTo>
                  <a:lnTo>
                    <a:pt x="7990" y="8251"/>
                  </a:lnTo>
                  <a:lnTo>
                    <a:pt x="8500" y="8342"/>
                  </a:lnTo>
                  <a:lnTo>
                    <a:pt x="8957" y="8395"/>
                  </a:lnTo>
                  <a:lnTo>
                    <a:pt x="9389" y="8434"/>
                  </a:lnTo>
                  <a:lnTo>
                    <a:pt x="9781" y="8460"/>
                  </a:lnTo>
                  <a:lnTo>
                    <a:pt x="10121" y="8460"/>
                  </a:lnTo>
                  <a:lnTo>
                    <a:pt x="10409" y="8447"/>
                  </a:lnTo>
                  <a:lnTo>
                    <a:pt x="10644" y="8408"/>
                  </a:lnTo>
                  <a:lnTo>
                    <a:pt x="10696" y="8382"/>
                  </a:lnTo>
                  <a:lnTo>
                    <a:pt x="10735" y="8342"/>
                  </a:lnTo>
                  <a:lnTo>
                    <a:pt x="10788" y="8290"/>
                  </a:lnTo>
                  <a:lnTo>
                    <a:pt x="10827" y="8225"/>
                  </a:lnTo>
                  <a:lnTo>
                    <a:pt x="10853" y="8146"/>
                  </a:lnTo>
                  <a:lnTo>
                    <a:pt x="10879" y="8068"/>
                  </a:lnTo>
                  <a:lnTo>
                    <a:pt x="10919" y="7885"/>
                  </a:lnTo>
                  <a:lnTo>
                    <a:pt x="10919" y="7702"/>
                  </a:lnTo>
                  <a:lnTo>
                    <a:pt x="10905" y="7623"/>
                  </a:lnTo>
                  <a:lnTo>
                    <a:pt x="10892" y="7545"/>
                  </a:lnTo>
                  <a:lnTo>
                    <a:pt x="10879" y="7466"/>
                  </a:lnTo>
                  <a:lnTo>
                    <a:pt x="10840" y="7414"/>
                  </a:lnTo>
                  <a:lnTo>
                    <a:pt x="10801" y="7362"/>
                  </a:lnTo>
                  <a:lnTo>
                    <a:pt x="10762" y="7322"/>
                  </a:lnTo>
                  <a:lnTo>
                    <a:pt x="10186" y="7048"/>
                  </a:lnTo>
                  <a:lnTo>
                    <a:pt x="9637" y="6734"/>
                  </a:lnTo>
                  <a:lnTo>
                    <a:pt x="9088" y="6394"/>
                  </a:lnTo>
                  <a:lnTo>
                    <a:pt x="8552" y="6041"/>
                  </a:lnTo>
                  <a:lnTo>
                    <a:pt x="8016" y="5675"/>
                  </a:lnTo>
                  <a:lnTo>
                    <a:pt x="7493" y="5270"/>
                  </a:lnTo>
                  <a:lnTo>
                    <a:pt x="6970" y="4864"/>
                  </a:lnTo>
                  <a:lnTo>
                    <a:pt x="6460" y="4420"/>
                  </a:lnTo>
                  <a:lnTo>
                    <a:pt x="5950" y="3975"/>
                  </a:lnTo>
                  <a:lnTo>
                    <a:pt x="5440" y="3504"/>
                  </a:lnTo>
                  <a:lnTo>
                    <a:pt x="4943" y="3021"/>
                  </a:lnTo>
                  <a:lnTo>
                    <a:pt x="4446" y="2537"/>
                  </a:lnTo>
                  <a:lnTo>
                    <a:pt x="3949" y="2027"/>
                  </a:lnTo>
                  <a:lnTo>
                    <a:pt x="3465" y="1504"/>
                  </a:lnTo>
                  <a:lnTo>
                    <a:pt x="2969" y="968"/>
                  </a:lnTo>
                  <a:lnTo>
                    <a:pt x="2485" y="419"/>
                  </a:lnTo>
                  <a:lnTo>
                    <a:pt x="2472" y="327"/>
                  </a:lnTo>
                  <a:lnTo>
                    <a:pt x="2446" y="249"/>
                  </a:lnTo>
                  <a:lnTo>
                    <a:pt x="2406" y="183"/>
                  </a:lnTo>
                  <a:lnTo>
                    <a:pt x="2367" y="131"/>
                  </a:lnTo>
                  <a:lnTo>
                    <a:pt x="2315" y="79"/>
                  </a:lnTo>
                  <a:lnTo>
                    <a:pt x="2262" y="52"/>
                  </a:lnTo>
                  <a:lnTo>
                    <a:pt x="2145" y="52"/>
                  </a:lnTo>
                  <a:lnTo>
                    <a:pt x="2106" y="26"/>
                  </a:lnTo>
                  <a:lnTo>
                    <a:pt x="2053" y="0"/>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4" name="Google Shape;1829;p38"/>
            <p:cNvSpPr/>
            <p:nvPr/>
          </p:nvSpPr>
          <p:spPr>
            <a:xfrm>
              <a:off x="2057850" y="3870850"/>
              <a:ext cx="213175" cy="176225"/>
            </a:xfrm>
            <a:custGeom>
              <a:avLst/>
              <a:gdLst/>
              <a:ahLst/>
              <a:cxnLst/>
              <a:rect l="l" t="t" r="r" b="b"/>
              <a:pathLst>
                <a:path w="8527" h="7049" extrusionOk="0">
                  <a:moveTo>
                    <a:pt x="1583" y="0"/>
                  </a:moveTo>
                  <a:lnTo>
                    <a:pt x="1557" y="14"/>
                  </a:lnTo>
                  <a:lnTo>
                    <a:pt x="1518" y="40"/>
                  </a:lnTo>
                  <a:lnTo>
                    <a:pt x="1478" y="66"/>
                  </a:lnTo>
                  <a:lnTo>
                    <a:pt x="1413" y="157"/>
                  </a:lnTo>
                  <a:lnTo>
                    <a:pt x="1374" y="275"/>
                  </a:lnTo>
                  <a:lnTo>
                    <a:pt x="1335" y="406"/>
                  </a:lnTo>
                  <a:lnTo>
                    <a:pt x="1321" y="537"/>
                  </a:lnTo>
                  <a:lnTo>
                    <a:pt x="1335" y="667"/>
                  </a:lnTo>
                  <a:lnTo>
                    <a:pt x="1112" y="863"/>
                  </a:lnTo>
                  <a:lnTo>
                    <a:pt x="916" y="1073"/>
                  </a:lnTo>
                  <a:lnTo>
                    <a:pt x="733" y="1269"/>
                  </a:lnTo>
                  <a:lnTo>
                    <a:pt x="576" y="1452"/>
                  </a:lnTo>
                  <a:lnTo>
                    <a:pt x="432" y="1648"/>
                  </a:lnTo>
                  <a:lnTo>
                    <a:pt x="315" y="1831"/>
                  </a:lnTo>
                  <a:lnTo>
                    <a:pt x="223" y="2014"/>
                  </a:lnTo>
                  <a:lnTo>
                    <a:pt x="145" y="2197"/>
                  </a:lnTo>
                  <a:lnTo>
                    <a:pt x="79" y="2380"/>
                  </a:lnTo>
                  <a:lnTo>
                    <a:pt x="40" y="2550"/>
                  </a:lnTo>
                  <a:lnTo>
                    <a:pt x="1" y="2733"/>
                  </a:lnTo>
                  <a:lnTo>
                    <a:pt x="1" y="2890"/>
                  </a:lnTo>
                  <a:lnTo>
                    <a:pt x="1" y="3060"/>
                  </a:lnTo>
                  <a:lnTo>
                    <a:pt x="14" y="3230"/>
                  </a:lnTo>
                  <a:lnTo>
                    <a:pt x="53" y="3387"/>
                  </a:lnTo>
                  <a:lnTo>
                    <a:pt x="105" y="3544"/>
                  </a:lnTo>
                  <a:lnTo>
                    <a:pt x="158" y="3701"/>
                  </a:lnTo>
                  <a:lnTo>
                    <a:pt x="236" y="3845"/>
                  </a:lnTo>
                  <a:lnTo>
                    <a:pt x="328" y="4002"/>
                  </a:lnTo>
                  <a:lnTo>
                    <a:pt x="419" y="4145"/>
                  </a:lnTo>
                  <a:lnTo>
                    <a:pt x="537" y="4289"/>
                  </a:lnTo>
                  <a:lnTo>
                    <a:pt x="655" y="4420"/>
                  </a:lnTo>
                  <a:lnTo>
                    <a:pt x="785" y="4564"/>
                  </a:lnTo>
                  <a:lnTo>
                    <a:pt x="929" y="4695"/>
                  </a:lnTo>
                  <a:lnTo>
                    <a:pt x="1073" y="4812"/>
                  </a:lnTo>
                  <a:lnTo>
                    <a:pt x="1243" y="4943"/>
                  </a:lnTo>
                  <a:lnTo>
                    <a:pt x="1583" y="5178"/>
                  </a:lnTo>
                  <a:lnTo>
                    <a:pt x="1949" y="5414"/>
                  </a:lnTo>
                  <a:lnTo>
                    <a:pt x="2341" y="5623"/>
                  </a:lnTo>
                  <a:lnTo>
                    <a:pt x="2760" y="5819"/>
                  </a:lnTo>
                  <a:lnTo>
                    <a:pt x="3191" y="6002"/>
                  </a:lnTo>
                  <a:lnTo>
                    <a:pt x="3623" y="6172"/>
                  </a:lnTo>
                  <a:lnTo>
                    <a:pt x="4067" y="6329"/>
                  </a:lnTo>
                  <a:lnTo>
                    <a:pt x="4512" y="6473"/>
                  </a:lnTo>
                  <a:lnTo>
                    <a:pt x="4957" y="6604"/>
                  </a:lnTo>
                  <a:lnTo>
                    <a:pt x="5401" y="6708"/>
                  </a:lnTo>
                  <a:lnTo>
                    <a:pt x="5819" y="6800"/>
                  </a:lnTo>
                  <a:lnTo>
                    <a:pt x="6238" y="6891"/>
                  </a:lnTo>
                  <a:lnTo>
                    <a:pt x="6630" y="6944"/>
                  </a:lnTo>
                  <a:lnTo>
                    <a:pt x="6996" y="6996"/>
                  </a:lnTo>
                  <a:lnTo>
                    <a:pt x="7323" y="7035"/>
                  </a:lnTo>
                  <a:lnTo>
                    <a:pt x="7637" y="7048"/>
                  </a:lnTo>
                  <a:lnTo>
                    <a:pt x="7899" y="7048"/>
                  </a:lnTo>
                  <a:lnTo>
                    <a:pt x="8121" y="7022"/>
                  </a:lnTo>
                  <a:lnTo>
                    <a:pt x="8304" y="6996"/>
                  </a:lnTo>
                  <a:lnTo>
                    <a:pt x="8343" y="6970"/>
                  </a:lnTo>
                  <a:lnTo>
                    <a:pt x="8382" y="6944"/>
                  </a:lnTo>
                  <a:lnTo>
                    <a:pt x="8422" y="6891"/>
                  </a:lnTo>
                  <a:lnTo>
                    <a:pt x="8448" y="6839"/>
                  </a:lnTo>
                  <a:lnTo>
                    <a:pt x="8500" y="6708"/>
                  </a:lnTo>
                  <a:lnTo>
                    <a:pt x="8526" y="6564"/>
                  </a:lnTo>
                  <a:lnTo>
                    <a:pt x="8526" y="6408"/>
                  </a:lnTo>
                  <a:lnTo>
                    <a:pt x="8513" y="6264"/>
                  </a:lnTo>
                  <a:lnTo>
                    <a:pt x="8500" y="6211"/>
                  </a:lnTo>
                  <a:lnTo>
                    <a:pt x="8474" y="6159"/>
                  </a:lnTo>
                  <a:lnTo>
                    <a:pt x="8435" y="6120"/>
                  </a:lnTo>
                  <a:lnTo>
                    <a:pt x="8408" y="6094"/>
                  </a:lnTo>
                  <a:lnTo>
                    <a:pt x="7964" y="5858"/>
                  </a:lnTo>
                  <a:lnTo>
                    <a:pt x="7532" y="5597"/>
                  </a:lnTo>
                  <a:lnTo>
                    <a:pt x="7101" y="5322"/>
                  </a:lnTo>
                  <a:lnTo>
                    <a:pt x="6682" y="5021"/>
                  </a:lnTo>
                  <a:lnTo>
                    <a:pt x="6264" y="4721"/>
                  </a:lnTo>
                  <a:lnTo>
                    <a:pt x="5859" y="4381"/>
                  </a:lnTo>
                  <a:lnTo>
                    <a:pt x="5453" y="4041"/>
                  </a:lnTo>
                  <a:lnTo>
                    <a:pt x="5048" y="3688"/>
                  </a:lnTo>
                  <a:lnTo>
                    <a:pt x="4656" y="3309"/>
                  </a:lnTo>
                  <a:lnTo>
                    <a:pt x="4264" y="2916"/>
                  </a:lnTo>
                  <a:lnTo>
                    <a:pt x="3871" y="2524"/>
                  </a:lnTo>
                  <a:lnTo>
                    <a:pt x="3479" y="2106"/>
                  </a:lnTo>
                  <a:lnTo>
                    <a:pt x="3100" y="1674"/>
                  </a:lnTo>
                  <a:lnTo>
                    <a:pt x="2721" y="1243"/>
                  </a:lnTo>
                  <a:lnTo>
                    <a:pt x="1962" y="340"/>
                  </a:lnTo>
                  <a:lnTo>
                    <a:pt x="1949" y="275"/>
                  </a:lnTo>
                  <a:lnTo>
                    <a:pt x="1936" y="210"/>
                  </a:lnTo>
                  <a:lnTo>
                    <a:pt x="1910" y="144"/>
                  </a:lnTo>
                  <a:lnTo>
                    <a:pt x="1871" y="105"/>
                  </a:lnTo>
                  <a:lnTo>
                    <a:pt x="1831" y="66"/>
                  </a:lnTo>
                  <a:lnTo>
                    <a:pt x="1792" y="40"/>
                  </a:lnTo>
                  <a:lnTo>
                    <a:pt x="1701" y="40"/>
                  </a:lnTo>
                  <a:lnTo>
                    <a:pt x="1661" y="14"/>
                  </a:lnTo>
                  <a:lnTo>
                    <a:pt x="1622" y="0"/>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5" name="Google Shape;1830;p38"/>
            <p:cNvSpPr/>
            <p:nvPr/>
          </p:nvSpPr>
          <p:spPr>
            <a:xfrm>
              <a:off x="2650825" y="2902275"/>
              <a:ext cx="20300" cy="19950"/>
            </a:xfrm>
            <a:custGeom>
              <a:avLst/>
              <a:gdLst/>
              <a:ahLst/>
              <a:cxnLst/>
              <a:rect l="l" t="t" r="r" b="b"/>
              <a:pathLst>
                <a:path w="812" h="798" extrusionOk="0">
                  <a:moveTo>
                    <a:pt x="406" y="0"/>
                  </a:moveTo>
                  <a:lnTo>
                    <a:pt x="328" y="13"/>
                  </a:lnTo>
                  <a:lnTo>
                    <a:pt x="249" y="27"/>
                  </a:lnTo>
                  <a:lnTo>
                    <a:pt x="184" y="66"/>
                  </a:lnTo>
                  <a:lnTo>
                    <a:pt x="119" y="118"/>
                  </a:lnTo>
                  <a:lnTo>
                    <a:pt x="66" y="170"/>
                  </a:lnTo>
                  <a:lnTo>
                    <a:pt x="40" y="249"/>
                  </a:lnTo>
                  <a:lnTo>
                    <a:pt x="14" y="314"/>
                  </a:lnTo>
                  <a:lnTo>
                    <a:pt x="1" y="406"/>
                  </a:lnTo>
                  <a:lnTo>
                    <a:pt x="14" y="484"/>
                  </a:lnTo>
                  <a:lnTo>
                    <a:pt x="40" y="563"/>
                  </a:lnTo>
                  <a:lnTo>
                    <a:pt x="66" y="628"/>
                  </a:lnTo>
                  <a:lnTo>
                    <a:pt x="119" y="680"/>
                  </a:lnTo>
                  <a:lnTo>
                    <a:pt x="184" y="733"/>
                  </a:lnTo>
                  <a:lnTo>
                    <a:pt x="249" y="772"/>
                  </a:lnTo>
                  <a:lnTo>
                    <a:pt x="328" y="798"/>
                  </a:lnTo>
                  <a:lnTo>
                    <a:pt x="485" y="798"/>
                  </a:lnTo>
                  <a:lnTo>
                    <a:pt x="563" y="772"/>
                  </a:lnTo>
                  <a:lnTo>
                    <a:pt x="629" y="733"/>
                  </a:lnTo>
                  <a:lnTo>
                    <a:pt x="694" y="680"/>
                  </a:lnTo>
                  <a:lnTo>
                    <a:pt x="733" y="628"/>
                  </a:lnTo>
                  <a:lnTo>
                    <a:pt x="772" y="563"/>
                  </a:lnTo>
                  <a:lnTo>
                    <a:pt x="799" y="484"/>
                  </a:lnTo>
                  <a:lnTo>
                    <a:pt x="812" y="406"/>
                  </a:lnTo>
                  <a:lnTo>
                    <a:pt x="799" y="314"/>
                  </a:lnTo>
                  <a:lnTo>
                    <a:pt x="772" y="249"/>
                  </a:lnTo>
                  <a:lnTo>
                    <a:pt x="733" y="170"/>
                  </a:lnTo>
                  <a:lnTo>
                    <a:pt x="694" y="118"/>
                  </a:lnTo>
                  <a:lnTo>
                    <a:pt x="629" y="66"/>
                  </a:lnTo>
                  <a:lnTo>
                    <a:pt x="563" y="27"/>
                  </a:lnTo>
                  <a:lnTo>
                    <a:pt x="485" y="13"/>
                  </a:lnTo>
                  <a:lnTo>
                    <a:pt x="40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6" name="Google Shape;1831;p38"/>
            <p:cNvSpPr/>
            <p:nvPr/>
          </p:nvSpPr>
          <p:spPr>
            <a:xfrm>
              <a:off x="2660975" y="2972550"/>
              <a:ext cx="30100" cy="30100"/>
            </a:xfrm>
            <a:custGeom>
              <a:avLst/>
              <a:gdLst/>
              <a:ahLst/>
              <a:cxnLst/>
              <a:rect l="l" t="t" r="r" b="b"/>
              <a:pathLst>
                <a:path w="1204" h="1204" extrusionOk="0">
                  <a:moveTo>
                    <a:pt x="602" y="1"/>
                  </a:moveTo>
                  <a:lnTo>
                    <a:pt x="484" y="14"/>
                  </a:lnTo>
                  <a:lnTo>
                    <a:pt x="366" y="40"/>
                  </a:lnTo>
                  <a:lnTo>
                    <a:pt x="262" y="105"/>
                  </a:lnTo>
                  <a:lnTo>
                    <a:pt x="170" y="171"/>
                  </a:lnTo>
                  <a:lnTo>
                    <a:pt x="105" y="262"/>
                  </a:lnTo>
                  <a:lnTo>
                    <a:pt x="53" y="367"/>
                  </a:lnTo>
                  <a:lnTo>
                    <a:pt x="13" y="484"/>
                  </a:lnTo>
                  <a:lnTo>
                    <a:pt x="0" y="602"/>
                  </a:lnTo>
                  <a:lnTo>
                    <a:pt x="13" y="720"/>
                  </a:lnTo>
                  <a:lnTo>
                    <a:pt x="53" y="837"/>
                  </a:lnTo>
                  <a:lnTo>
                    <a:pt x="105" y="942"/>
                  </a:lnTo>
                  <a:lnTo>
                    <a:pt x="170" y="1021"/>
                  </a:lnTo>
                  <a:lnTo>
                    <a:pt x="262" y="1099"/>
                  </a:lnTo>
                  <a:lnTo>
                    <a:pt x="366" y="1151"/>
                  </a:lnTo>
                  <a:lnTo>
                    <a:pt x="484" y="1191"/>
                  </a:lnTo>
                  <a:lnTo>
                    <a:pt x="602" y="1204"/>
                  </a:lnTo>
                  <a:lnTo>
                    <a:pt x="719" y="1191"/>
                  </a:lnTo>
                  <a:lnTo>
                    <a:pt x="837" y="1151"/>
                  </a:lnTo>
                  <a:lnTo>
                    <a:pt x="942" y="1099"/>
                  </a:lnTo>
                  <a:lnTo>
                    <a:pt x="1020" y="1021"/>
                  </a:lnTo>
                  <a:lnTo>
                    <a:pt x="1099" y="942"/>
                  </a:lnTo>
                  <a:lnTo>
                    <a:pt x="1151" y="837"/>
                  </a:lnTo>
                  <a:lnTo>
                    <a:pt x="1190" y="720"/>
                  </a:lnTo>
                  <a:lnTo>
                    <a:pt x="1203" y="602"/>
                  </a:lnTo>
                  <a:lnTo>
                    <a:pt x="1190" y="484"/>
                  </a:lnTo>
                  <a:lnTo>
                    <a:pt x="1151" y="367"/>
                  </a:lnTo>
                  <a:lnTo>
                    <a:pt x="1099" y="262"/>
                  </a:lnTo>
                  <a:lnTo>
                    <a:pt x="1020" y="171"/>
                  </a:lnTo>
                  <a:lnTo>
                    <a:pt x="942" y="105"/>
                  </a:lnTo>
                  <a:lnTo>
                    <a:pt x="837" y="40"/>
                  </a:lnTo>
                  <a:lnTo>
                    <a:pt x="719" y="14"/>
                  </a:lnTo>
                  <a:lnTo>
                    <a:pt x="602"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7" name="Google Shape;1832;p38"/>
            <p:cNvSpPr/>
            <p:nvPr/>
          </p:nvSpPr>
          <p:spPr>
            <a:xfrm>
              <a:off x="2721125" y="2942475"/>
              <a:ext cx="40225" cy="19975"/>
            </a:xfrm>
            <a:custGeom>
              <a:avLst/>
              <a:gdLst/>
              <a:ahLst/>
              <a:cxnLst/>
              <a:rect l="l" t="t" r="r" b="b"/>
              <a:pathLst>
                <a:path w="1609" h="799" extrusionOk="0">
                  <a:moveTo>
                    <a:pt x="641" y="1"/>
                  </a:moveTo>
                  <a:lnTo>
                    <a:pt x="484" y="27"/>
                  </a:lnTo>
                  <a:lnTo>
                    <a:pt x="353" y="66"/>
                  </a:lnTo>
                  <a:lnTo>
                    <a:pt x="236" y="118"/>
                  </a:lnTo>
                  <a:lnTo>
                    <a:pt x="131" y="171"/>
                  </a:lnTo>
                  <a:lnTo>
                    <a:pt x="66" y="236"/>
                  </a:lnTo>
                  <a:lnTo>
                    <a:pt x="13" y="314"/>
                  </a:lnTo>
                  <a:lnTo>
                    <a:pt x="0" y="354"/>
                  </a:lnTo>
                  <a:lnTo>
                    <a:pt x="0" y="393"/>
                  </a:lnTo>
                  <a:lnTo>
                    <a:pt x="0" y="445"/>
                  </a:lnTo>
                  <a:lnTo>
                    <a:pt x="13" y="484"/>
                  </a:lnTo>
                  <a:lnTo>
                    <a:pt x="66" y="550"/>
                  </a:lnTo>
                  <a:lnTo>
                    <a:pt x="131" y="628"/>
                  </a:lnTo>
                  <a:lnTo>
                    <a:pt x="236" y="681"/>
                  </a:lnTo>
                  <a:lnTo>
                    <a:pt x="353" y="733"/>
                  </a:lnTo>
                  <a:lnTo>
                    <a:pt x="484" y="772"/>
                  </a:lnTo>
                  <a:lnTo>
                    <a:pt x="641" y="785"/>
                  </a:lnTo>
                  <a:lnTo>
                    <a:pt x="798" y="798"/>
                  </a:lnTo>
                  <a:lnTo>
                    <a:pt x="968" y="785"/>
                  </a:lnTo>
                  <a:lnTo>
                    <a:pt x="1112" y="772"/>
                  </a:lnTo>
                  <a:lnTo>
                    <a:pt x="1255" y="733"/>
                  </a:lnTo>
                  <a:lnTo>
                    <a:pt x="1373" y="681"/>
                  </a:lnTo>
                  <a:lnTo>
                    <a:pt x="1465" y="628"/>
                  </a:lnTo>
                  <a:lnTo>
                    <a:pt x="1543" y="550"/>
                  </a:lnTo>
                  <a:lnTo>
                    <a:pt x="1595" y="484"/>
                  </a:lnTo>
                  <a:lnTo>
                    <a:pt x="1595" y="445"/>
                  </a:lnTo>
                  <a:lnTo>
                    <a:pt x="1609" y="393"/>
                  </a:lnTo>
                  <a:lnTo>
                    <a:pt x="1595" y="354"/>
                  </a:lnTo>
                  <a:lnTo>
                    <a:pt x="1595" y="314"/>
                  </a:lnTo>
                  <a:lnTo>
                    <a:pt x="1543" y="236"/>
                  </a:lnTo>
                  <a:lnTo>
                    <a:pt x="1465" y="171"/>
                  </a:lnTo>
                  <a:lnTo>
                    <a:pt x="1373" y="118"/>
                  </a:lnTo>
                  <a:lnTo>
                    <a:pt x="1255" y="66"/>
                  </a:lnTo>
                  <a:lnTo>
                    <a:pt x="1112" y="27"/>
                  </a:lnTo>
                  <a:lnTo>
                    <a:pt x="968"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8" name="Google Shape;1833;p38"/>
            <p:cNvSpPr/>
            <p:nvPr/>
          </p:nvSpPr>
          <p:spPr>
            <a:xfrm>
              <a:off x="2851550" y="2962425"/>
              <a:ext cx="30100" cy="19950"/>
            </a:xfrm>
            <a:custGeom>
              <a:avLst/>
              <a:gdLst/>
              <a:ahLst/>
              <a:cxnLst/>
              <a:rect l="l" t="t" r="r" b="b"/>
              <a:pathLst>
                <a:path w="1204" h="798" extrusionOk="0">
                  <a:moveTo>
                    <a:pt x="602" y="0"/>
                  </a:moveTo>
                  <a:lnTo>
                    <a:pt x="484" y="13"/>
                  </a:lnTo>
                  <a:lnTo>
                    <a:pt x="367" y="26"/>
                  </a:lnTo>
                  <a:lnTo>
                    <a:pt x="262" y="66"/>
                  </a:lnTo>
                  <a:lnTo>
                    <a:pt x="170" y="118"/>
                  </a:lnTo>
                  <a:lnTo>
                    <a:pt x="105" y="183"/>
                  </a:lnTo>
                  <a:lnTo>
                    <a:pt x="53" y="249"/>
                  </a:lnTo>
                  <a:lnTo>
                    <a:pt x="13" y="327"/>
                  </a:lnTo>
                  <a:lnTo>
                    <a:pt x="0" y="406"/>
                  </a:lnTo>
                  <a:lnTo>
                    <a:pt x="13" y="484"/>
                  </a:lnTo>
                  <a:lnTo>
                    <a:pt x="53" y="563"/>
                  </a:lnTo>
                  <a:lnTo>
                    <a:pt x="105" y="628"/>
                  </a:lnTo>
                  <a:lnTo>
                    <a:pt x="170" y="680"/>
                  </a:lnTo>
                  <a:lnTo>
                    <a:pt x="262" y="733"/>
                  </a:lnTo>
                  <a:lnTo>
                    <a:pt x="367" y="772"/>
                  </a:lnTo>
                  <a:lnTo>
                    <a:pt x="484" y="798"/>
                  </a:lnTo>
                  <a:lnTo>
                    <a:pt x="720" y="798"/>
                  </a:lnTo>
                  <a:lnTo>
                    <a:pt x="837" y="772"/>
                  </a:lnTo>
                  <a:lnTo>
                    <a:pt x="942" y="733"/>
                  </a:lnTo>
                  <a:lnTo>
                    <a:pt x="1033" y="680"/>
                  </a:lnTo>
                  <a:lnTo>
                    <a:pt x="1099" y="628"/>
                  </a:lnTo>
                  <a:lnTo>
                    <a:pt x="1151" y="563"/>
                  </a:lnTo>
                  <a:lnTo>
                    <a:pt x="1190" y="484"/>
                  </a:lnTo>
                  <a:lnTo>
                    <a:pt x="1203" y="406"/>
                  </a:lnTo>
                  <a:lnTo>
                    <a:pt x="1190" y="327"/>
                  </a:lnTo>
                  <a:lnTo>
                    <a:pt x="1151" y="249"/>
                  </a:lnTo>
                  <a:lnTo>
                    <a:pt x="1099" y="183"/>
                  </a:lnTo>
                  <a:lnTo>
                    <a:pt x="1033" y="118"/>
                  </a:lnTo>
                  <a:lnTo>
                    <a:pt x="942" y="66"/>
                  </a:lnTo>
                  <a:lnTo>
                    <a:pt x="837" y="26"/>
                  </a:lnTo>
                  <a:lnTo>
                    <a:pt x="720" y="13"/>
                  </a:lnTo>
                  <a:lnTo>
                    <a:pt x="602"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39" name="Google Shape;1834;p38"/>
            <p:cNvSpPr/>
            <p:nvPr/>
          </p:nvSpPr>
          <p:spPr>
            <a:xfrm>
              <a:off x="2928050" y="2982350"/>
              <a:ext cx="37600" cy="20300"/>
            </a:xfrm>
            <a:custGeom>
              <a:avLst/>
              <a:gdLst/>
              <a:ahLst/>
              <a:cxnLst/>
              <a:rect l="l" t="t" r="r" b="b"/>
              <a:pathLst>
                <a:path w="1504" h="812" extrusionOk="0">
                  <a:moveTo>
                    <a:pt x="745" y="1"/>
                  </a:moveTo>
                  <a:lnTo>
                    <a:pt x="602" y="14"/>
                  </a:lnTo>
                  <a:lnTo>
                    <a:pt x="458" y="40"/>
                  </a:lnTo>
                  <a:lnTo>
                    <a:pt x="327" y="79"/>
                  </a:lnTo>
                  <a:lnTo>
                    <a:pt x="222" y="119"/>
                  </a:lnTo>
                  <a:lnTo>
                    <a:pt x="131" y="184"/>
                  </a:lnTo>
                  <a:lnTo>
                    <a:pt x="52" y="249"/>
                  </a:lnTo>
                  <a:lnTo>
                    <a:pt x="13" y="328"/>
                  </a:lnTo>
                  <a:lnTo>
                    <a:pt x="0" y="406"/>
                  </a:lnTo>
                  <a:lnTo>
                    <a:pt x="13" y="485"/>
                  </a:lnTo>
                  <a:lnTo>
                    <a:pt x="52" y="563"/>
                  </a:lnTo>
                  <a:lnTo>
                    <a:pt x="131" y="629"/>
                  </a:lnTo>
                  <a:lnTo>
                    <a:pt x="222" y="694"/>
                  </a:lnTo>
                  <a:lnTo>
                    <a:pt x="327" y="746"/>
                  </a:lnTo>
                  <a:lnTo>
                    <a:pt x="458" y="772"/>
                  </a:lnTo>
                  <a:lnTo>
                    <a:pt x="602" y="799"/>
                  </a:lnTo>
                  <a:lnTo>
                    <a:pt x="745" y="812"/>
                  </a:lnTo>
                  <a:lnTo>
                    <a:pt x="902" y="799"/>
                  </a:lnTo>
                  <a:lnTo>
                    <a:pt x="1046" y="772"/>
                  </a:lnTo>
                  <a:lnTo>
                    <a:pt x="1177" y="746"/>
                  </a:lnTo>
                  <a:lnTo>
                    <a:pt x="1281" y="694"/>
                  </a:lnTo>
                  <a:lnTo>
                    <a:pt x="1373" y="629"/>
                  </a:lnTo>
                  <a:lnTo>
                    <a:pt x="1438" y="563"/>
                  </a:lnTo>
                  <a:lnTo>
                    <a:pt x="1491" y="485"/>
                  </a:lnTo>
                  <a:lnTo>
                    <a:pt x="1504" y="406"/>
                  </a:lnTo>
                  <a:lnTo>
                    <a:pt x="1491" y="328"/>
                  </a:lnTo>
                  <a:lnTo>
                    <a:pt x="1438" y="249"/>
                  </a:lnTo>
                  <a:lnTo>
                    <a:pt x="1373" y="184"/>
                  </a:lnTo>
                  <a:lnTo>
                    <a:pt x="1281" y="119"/>
                  </a:lnTo>
                  <a:lnTo>
                    <a:pt x="1177" y="79"/>
                  </a:lnTo>
                  <a:lnTo>
                    <a:pt x="1046" y="40"/>
                  </a:lnTo>
                  <a:lnTo>
                    <a:pt x="902" y="14"/>
                  </a:lnTo>
                  <a:lnTo>
                    <a:pt x="74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40" name="Google Shape;1835;p38"/>
            <p:cNvSpPr/>
            <p:nvPr/>
          </p:nvSpPr>
          <p:spPr>
            <a:xfrm>
              <a:off x="2911700" y="3052650"/>
              <a:ext cx="30100" cy="20275"/>
            </a:xfrm>
            <a:custGeom>
              <a:avLst/>
              <a:gdLst/>
              <a:ahLst/>
              <a:cxnLst/>
              <a:rect l="l" t="t" r="r" b="b"/>
              <a:pathLst>
                <a:path w="1204" h="811" extrusionOk="0">
                  <a:moveTo>
                    <a:pt x="602" y="0"/>
                  </a:moveTo>
                  <a:lnTo>
                    <a:pt x="484" y="13"/>
                  </a:lnTo>
                  <a:lnTo>
                    <a:pt x="366" y="39"/>
                  </a:lnTo>
                  <a:lnTo>
                    <a:pt x="262" y="66"/>
                  </a:lnTo>
                  <a:lnTo>
                    <a:pt x="183" y="118"/>
                  </a:lnTo>
                  <a:lnTo>
                    <a:pt x="105" y="183"/>
                  </a:lnTo>
                  <a:lnTo>
                    <a:pt x="53" y="249"/>
                  </a:lnTo>
                  <a:lnTo>
                    <a:pt x="13" y="327"/>
                  </a:lnTo>
                  <a:lnTo>
                    <a:pt x="0" y="405"/>
                  </a:lnTo>
                  <a:lnTo>
                    <a:pt x="13" y="484"/>
                  </a:lnTo>
                  <a:lnTo>
                    <a:pt x="53" y="562"/>
                  </a:lnTo>
                  <a:lnTo>
                    <a:pt x="105" y="628"/>
                  </a:lnTo>
                  <a:lnTo>
                    <a:pt x="183" y="693"/>
                  </a:lnTo>
                  <a:lnTo>
                    <a:pt x="262" y="732"/>
                  </a:lnTo>
                  <a:lnTo>
                    <a:pt x="366" y="772"/>
                  </a:lnTo>
                  <a:lnTo>
                    <a:pt x="484" y="798"/>
                  </a:lnTo>
                  <a:lnTo>
                    <a:pt x="602" y="811"/>
                  </a:lnTo>
                  <a:lnTo>
                    <a:pt x="719" y="798"/>
                  </a:lnTo>
                  <a:lnTo>
                    <a:pt x="837" y="772"/>
                  </a:lnTo>
                  <a:lnTo>
                    <a:pt x="942" y="732"/>
                  </a:lnTo>
                  <a:lnTo>
                    <a:pt x="1033" y="693"/>
                  </a:lnTo>
                  <a:lnTo>
                    <a:pt x="1099" y="628"/>
                  </a:lnTo>
                  <a:lnTo>
                    <a:pt x="1151" y="562"/>
                  </a:lnTo>
                  <a:lnTo>
                    <a:pt x="1190" y="484"/>
                  </a:lnTo>
                  <a:lnTo>
                    <a:pt x="1203" y="405"/>
                  </a:lnTo>
                  <a:lnTo>
                    <a:pt x="1190" y="327"/>
                  </a:lnTo>
                  <a:lnTo>
                    <a:pt x="1151" y="249"/>
                  </a:lnTo>
                  <a:lnTo>
                    <a:pt x="1099" y="183"/>
                  </a:lnTo>
                  <a:lnTo>
                    <a:pt x="1033" y="118"/>
                  </a:lnTo>
                  <a:lnTo>
                    <a:pt x="942" y="66"/>
                  </a:lnTo>
                  <a:lnTo>
                    <a:pt x="837" y="39"/>
                  </a:lnTo>
                  <a:lnTo>
                    <a:pt x="719" y="13"/>
                  </a:lnTo>
                  <a:lnTo>
                    <a:pt x="602"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sp>
          <p:nvSpPr>
            <p:cNvPr id="241" name="Google Shape;1836;p38"/>
            <p:cNvSpPr/>
            <p:nvPr/>
          </p:nvSpPr>
          <p:spPr>
            <a:xfrm>
              <a:off x="2861675" y="3012425"/>
              <a:ext cx="39900" cy="30425"/>
            </a:xfrm>
            <a:custGeom>
              <a:avLst/>
              <a:gdLst/>
              <a:ahLst/>
              <a:cxnLst/>
              <a:rect l="l" t="t" r="r" b="b"/>
              <a:pathLst>
                <a:path w="1596" h="1217" extrusionOk="0">
                  <a:moveTo>
                    <a:pt x="798" y="1"/>
                  </a:moveTo>
                  <a:lnTo>
                    <a:pt x="641" y="14"/>
                  </a:lnTo>
                  <a:lnTo>
                    <a:pt x="485" y="53"/>
                  </a:lnTo>
                  <a:lnTo>
                    <a:pt x="354" y="105"/>
                  </a:lnTo>
                  <a:lnTo>
                    <a:pt x="236" y="184"/>
                  </a:lnTo>
                  <a:lnTo>
                    <a:pt x="131" y="275"/>
                  </a:lnTo>
                  <a:lnTo>
                    <a:pt x="53" y="380"/>
                  </a:lnTo>
                  <a:lnTo>
                    <a:pt x="14" y="485"/>
                  </a:lnTo>
                  <a:lnTo>
                    <a:pt x="1" y="550"/>
                  </a:lnTo>
                  <a:lnTo>
                    <a:pt x="1" y="615"/>
                  </a:lnTo>
                  <a:lnTo>
                    <a:pt x="1" y="668"/>
                  </a:lnTo>
                  <a:lnTo>
                    <a:pt x="14" y="733"/>
                  </a:lnTo>
                  <a:lnTo>
                    <a:pt x="53" y="838"/>
                  </a:lnTo>
                  <a:lnTo>
                    <a:pt x="131" y="942"/>
                  </a:lnTo>
                  <a:lnTo>
                    <a:pt x="236" y="1034"/>
                  </a:lnTo>
                  <a:lnTo>
                    <a:pt x="354" y="1112"/>
                  </a:lnTo>
                  <a:lnTo>
                    <a:pt x="485" y="1165"/>
                  </a:lnTo>
                  <a:lnTo>
                    <a:pt x="641" y="1204"/>
                  </a:lnTo>
                  <a:lnTo>
                    <a:pt x="798" y="1217"/>
                  </a:lnTo>
                  <a:lnTo>
                    <a:pt x="955" y="1204"/>
                  </a:lnTo>
                  <a:lnTo>
                    <a:pt x="1112" y="1165"/>
                  </a:lnTo>
                  <a:lnTo>
                    <a:pt x="1243" y="1112"/>
                  </a:lnTo>
                  <a:lnTo>
                    <a:pt x="1361" y="1034"/>
                  </a:lnTo>
                  <a:lnTo>
                    <a:pt x="1465" y="942"/>
                  </a:lnTo>
                  <a:lnTo>
                    <a:pt x="1544" y="838"/>
                  </a:lnTo>
                  <a:lnTo>
                    <a:pt x="1583" y="733"/>
                  </a:lnTo>
                  <a:lnTo>
                    <a:pt x="1596" y="668"/>
                  </a:lnTo>
                  <a:lnTo>
                    <a:pt x="1596" y="615"/>
                  </a:lnTo>
                  <a:lnTo>
                    <a:pt x="1596" y="550"/>
                  </a:lnTo>
                  <a:lnTo>
                    <a:pt x="1583" y="485"/>
                  </a:lnTo>
                  <a:lnTo>
                    <a:pt x="1544" y="380"/>
                  </a:lnTo>
                  <a:lnTo>
                    <a:pt x="1465" y="275"/>
                  </a:lnTo>
                  <a:lnTo>
                    <a:pt x="1361" y="184"/>
                  </a:lnTo>
                  <a:lnTo>
                    <a:pt x="1243" y="105"/>
                  </a:lnTo>
                  <a:lnTo>
                    <a:pt x="1112" y="53"/>
                  </a:lnTo>
                  <a:lnTo>
                    <a:pt x="955" y="14"/>
                  </a:lnTo>
                  <a:lnTo>
                    <a:pt x="798"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effectLst>
                  <a:outerShdw blurRad="38100" dist="38100" dir="2700000" algn="tl">
                    <a:srgbClr val="000000">
                      <a:alpha val="43137"/>
                    </a:srgbClr>
                  </a:outerShdw>
                </a:effectLst>
              </a:endParaRPr>
            </a:p>
          </p:txBody>
        </p:sp>
      </p:gr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0846" y="3170996"/>
            <a:ext cx="1248804" cy="1248804"/>
          </a:xfrm>
          <a:prstGeom prst="rect">
            <a:avLst/>
          </a:prstGeom>
          <a:effectLst>
            <a:outerShdw blurRad="50800" dist="38100" dir="5400000" algn="t" rotWithShape="0">
              <a:prstClr val="black">
                <a:alpha val="40000"/>
              </a:prstClr>
            </a:outerShdw>
          </a:effectLst>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01063" y="373539"/>
            <a:ext cx="849706" cy="548060"/>
          </a:xfrm>
          <a:prstGeom prst="rect">
            <a:avLst/>
          </a:prstGeom>
          <a:effectLst>
            <a:outerShdw blurRad="50800" dist="38100" dir="5400000" algn="t" rotWithShape="0">
              <a:prstClr val="black">
                <a:alpha val="40000"/>
              </a:prstClr>
            </a:outerShdw>
          </a:effectLst>
        </p:spPr>
      </p:pic>
      <p:grpSp>
        <p:nvGrpSpPr>
          <p:cNvPr id="162" name="Google Shape;1466;p34"/>
          <p:cNvGrpSpPr/>
          <p:nvPr/>
        </p:nvGrpSpPr>
        <p:grpSpPr>
          <a:xfrm>
            <a:off x="5251058" y="1711186"/>
            <a:ext cx="1226130" cy="1226130"/>
            <a:chOff x="2726125" y="958400"/>
            <a:chExt cx="3691800" cy="3691800"/>
          </a:xfrm>
        </p:grpSpPr>
        <p:sp>
          <p:nvSpPr>
            <p:cNvPr id="244" name="Google Shape;1467;p34"/>
            <p:cNvSpPr/>
            <p:nvPr/>
          </p:nvSpPr>
          <p:spPr>
            <a:xfrm>
              <a:off x="2726125" y="958400"/>
              <a:ext cx="3691800" cy="3691800"/>
            </a:xfrm>
            <a:prstGeom prst="ellipse">
              <a:avLst/>
            </a:pr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468;p34"/>
            <p:cNvSpPr/>
            <p:nvPr/>
          </p:nvSpPr>
          <p:spPr>
            <a:xfrm>
              <a:off x="3415013" y="1645354"/>
              <a:ext cx="2314088" cy="2313956"/>
            </a:xfrm>
            <a:custGeom>
              <a:avLst/>
              <a:gdLst/>
              <a:ahLst/>
              <a:cxnLst/>
              <a:rect l="l" t="t" r="r" b="b"/>
              <a:pathLst>
                <a:path w="209562" h="209550" extrusionOk="0">
                  <a:moveTo>
                    <a:pt x="76308" y="0"/>
                  </a:moveTo>
                  <a:lnTo>
                    <a:pt x="75734" y="12"/>
                  </a:lnTo>
                  <a:lnTo>
                    <a:pt x="75173" y="49"/>
                  </a:lnTo>
                  <a:lnTo>
                    <a:pt x="74612" y="122"/>
                  </a:lnTo>
                  <a:lnTo>
                    <a:pt x="74063" y="220"/>
                  </a:lnTo>
                  <a:lnTo>
                    <a:pt x="73526" y="354"/>
                  </a:lnTo>
                  <a:lnTo>
                    <a:pt x="72989" y="500"/>
                  </a:lnTo>
                  <a:lnTo>
                    <a:pt x="72477" y="671"/>
                  </a:lnTo>
                  <a:lnTo>
                    <a:pt x="71965" y="878"/>
                  </a:lnTo>
                  <a:lnTo>
                    <a:pt x="71477" y="1098"/>
                  </a:lnTo>
                  <a:lnTo>
                    <a:pt x="70989" y="1342"/>
                  </a:lnTo>
                  <a:lnTo>
                    <a:pt x="70525" y="1610"/>
                  </a:lnTo>
                  <a:lnTo>
                    <a:pt x="70074" y="1903"/>
                  </a:lnTo>
                  <a:lnTo>
                    <a:pt x="69634" y="2220"/>
                  </a:lnTo>
                  <a:lnTo>
                    <a:pt x="69207" y="2550"/>
                  </a:lnTo>
                  <a:lnTo>
                    <a:pt x="68805" y="2891"/>
                  </a:lnTo>
                  <a:lnTo>
                    <a:pt x="68414" y="3269"/>
                  </a:lnTo>
                  <a:lnTo>
                    <a:pt x="68048" y="3660"/>
                  </a:lnTo>
                  <a:lnTo>
                    <a:pt x="67695" y="4062"/>
                  </a:lnTo>
                  <a:lnTo>
                    <a:pt x="67365" y="4477"/>
                  </a:lnTo>
                  <a:lnTo>
                    <a:pt x="67048" y="4916"/>
                  </a:lnTo>
                  <a:lnTo>
                    <a:pt x="66768" y="5368"/>
                  </a:lnTo>
                  <a:lnTo>
                    <a:pt x="66499" y="5844"/>
                  </a:lnTo>
                  <a:lnTo>
                    <a:pt x="66243" y="6319"/>
                  </a:lnTo>
                  <a:lnTo>
                    <a:pt x="66023" y="6819"/>
                  </a:lnTo>
                  <a:lnTo>
                    <a:pt x="65828" y="7320"/>
                  </a:lnTo>
                  <a:lnTo>
                    <a:pt x="65645" y="7844"/>
                  </a:lnTo>
                  <a:lnTo>
                    <a:pt x="65499" y="8369"/>
                  </a:lnTo>
                  <a:lnTo>
                    <a:pt x="65377" y="8906"/>
                  </a:lnTo>
                  <a:lnTo>
                    <a:pt x="65279" y="9467"/>
                  </a:lnTo>
                  <a:lnTo>
                    <a:pt x="65206" y="10016"/>
                  </a:lnTo>
                  <a:lnTo>
                    <a:pt x="65157" y="10589"/>
                  </a:lnTo>
                  <a:lnTo>
                    <a:pt x="65145" y="11163"/>
                  </a:lnTo>
                  <a:lnTo>
                    <a:pt x="65145" y="65145"/>
                  </a:lnTo>
                  <a:lnTo>
                    <a:pt x="11162" y="65145"/>
                  </a:lnTo>
                  <a:lnTo>
                    <a:pt x="10589" y="65157"/>
                  </a:lnTo>
                  <a:lnTo>
                    <a:pt x="10028" y="65206"/>
                  </a:lnTo>
                  <a:lnTo>
                    <a:pt x="9467" y="65267"/>
                  </a:lnTo>
                  <a:lnTo>
                    <a:pt x="8918" y="65365"/>
                  </a:lnTo>
                  <a:lnTo>
                    <a:pt x="8369" y="65499"/>
                  </a:lnTo>
                  <a:lnTo>
                    <a:pt x="7844" y="65645"/>
                  </a:lnTo>
                  <a:lnTo>
                    <a:pt x="7332" y="65816"/>
                  </a:lnTo>
                  <a:lnTo>
                    <a:pt x="6819" y="66023"/>
                  </a:lnTo>
                  <a:lnTo>
                    <a:pt x="6319" y="66243"/>
                  </a:lnTo>
                  <a:lnTo>
                    <a:pt x="5844" y="66487"/>
                  </a:lnTo>
                  <a:lnTo>
                    <a:pt x="5380" y="66755"/>
                  </a:lnTo>
                  <a:lnTo>
                    <a:pt x="4916" y="67048"/>
                  </a:lnTo>
                  <a:lnTo>
                    <a:pt x="4489" y="67365"/>
                  </a:lnTo>
                  <a:lnTo>
                    <a:pt x="4062" y="67695"/>
                  </a:lnTo>
                  <a:lnTo>
                    <a:pt x="3660" y="68049"/>
                  </a:lnTo>
                  <a:lnTo>
                    <a:pt x="3269" y="68415"/>
                  </a:lnTo>
                  <a:lnTo>
                    <a:pt x="2903" y="68805"/>
                  </a:lnTo>
                  <a:lnTo>
                    <a:pt x="2550" y="69207"/>
                  </a:lnTo>
                  <a:lnTo>
                    <a:pt x="2220" y="69622"/>
                  </a:lnTo>
                  <a:lnTo>
                    <a:pt x="1903" y="70061"/>
                  </a:lnTo>
                  <a:lnTo>
                    <a:pt x="1610" y="70513"/>
                  </a:lnTo>
                  <a:lnTo>
                    <a:pt x="1342" y="70989"/>
                  </a:lnTo>
                  <a:lnTo>
                    <a:pt x="1098" y="71464"/>
                  </a:lnTo>
                  <a:lnTo>
                    <a:pt x="878" y="71965"/>
                  </a:lnTo>
                  <a:lnTo>
                    <a:pt x="683" y="72465"/>
                  </a:lnTo>
                  <a:lnTo>
                    <a:pt x="500" y="72989"/>
                  </a:lnTo>
                  <a:lnTo>
                    <a:pt x="354" y="73514"/>
                  </a:lnTo>
                  <a:lnTo>
                    <a:pt x="232" y="74063"/>
                  </a:lnTo>
                  <a:lnTo>
                    <a:pt x="134" y="74612"/>
                  </a:lnTo>
                  <a:lnTo>
                    <a:pt x="61" y="75161"/>
                  </a:lnTo>
                  <a:lnTo>
                    <a:pt x="12" y="75734"/>
                  </a:lnTo>
                  <a:lnTo>
                    <a:pt x="0" y="76308"/>
                  </a:lnTo>
                  <a:lnTo>
                    <a:pt x="0" y="133242"/>
                  </a:lnTo>
                  <a:lnTo>
                    <a:pt x="12" y="133816"/>
                  </a:lnTo>
                  <a:lnTo>
                    <a:pt x="61" y="134389"/>
                  </a:lnTo>
                  <a:lnTo>
                    <a:pt x="134" y="134938"/>
                  </a:lnTo>
                  <a:lnTo>
                    <a:pt x="232" y="135487"/>
                  </a:lnTo>
                  <a:lnTo>
                    <a:pt x="354" y="136036"/>
                  </a:lnTo>
                  <a:lnTo>
                    <a:pt x="500" y="136561"/>
                  </a:lnTo>
                  <a:lnTo>
                    <a:pt x="683" y="137085"/>
                  </a:lnTo>
                  <a:lnTo>
                    <a:pt x="878" y="137585"/>
                  </a:lnTo>
                  <a:lnTo>
                    <a:pt x="1098" y="138086"/>
                  </a:lnTo>
                  <a:lnTo>
                    <a:pt x="1342" y="138561"/>
                  </a:lnTo>
                  <a:lnTo>
                    <a:pt x="1610" y="139037"/>
                  </a:lnTo>
                  <a:lnTo>
                    <a:pt x="1903" y="139489"/>
                  </a:lnTo>
                  <a:lnTo>
                    <a:pt x="2220" y="139928"/>
                  </a:lnTo>
                  <a:lnTo>
                    <a:pt x="2550" y="140343"/>
                  </a:lnTo>
                  <a:lnTo>
                    <a:pt x="2903" y="140745"/>
                  </a:lnTo>
                  <a:lnTo>
                    <a:pt x="3269" y="141135"/>
                  </a:lnTo>
                  <a:lnTo>
                    <a:pt x="3660" y="141501"/>
                  </a:lnTo>
                  <a:lnTo>
                    <a:pt x="4062" y="141855"/>
                  </a:lnTo>
                  <a:lnTo>
                    <a:pt x="4489" y="142185"/>
                  </a:lnTo>
                  <a:lnTo>
                    <a:pt x="4916" y="142502"/>
                  </a:lnTo>
                  <a:lnTo>
                    <a:pt x="5380" y="142795"/>
                  </a:lnTo>
                  <a:lnTo>
                    <a:pt x="5844" y="143063"/>
                  </a:lnTo>
                  <a:lnTo>
                    <a:pt x="6319" y="143307"/>
                  </a:lnTo>
                  <a:lnTo>
                    <a:pt x="6819" y="143527"/>
                  </a:lnTo>
                  <a:lnTo>
                    <a:pt x="7332" y="143734"/>
                  </a:lnTo>
                  <a:lnTo>
                    <a:pt x="7844" y="143905"/>
                  </a:lnTo>
                  <a:lnTo>
                    <a:pt x="8369" y="144051"/>
                  </a:lnTo>
                  <a:lnTo>
                    <a:pt x="8918" y="144185"/>
                  </a:lnTo>
                  <a:lnTo>
                    <a:pt x="9467" y="144283"/>
                  </a:lnTo>
                  <a:lnTo>
                    <a:pt x="10028" y="144344"/>
                  </a:lnTo>
                  <a:lnTo>
                    <a:pt x="10589" y="144393"/>
                  </a:lnTo>
                  <a:lnTo>
                    <a:pt x="11162" y="144405"/>
                  </a:lnTo>
                  <a:lnTo>
                    <a:pt x="17579" y="144405"/>
                  </a:lnTo>
                  <a:lnTo>
                    <a:pt x="18104" y="143697"/>
                  </a:lnTo>
                  <a:lnTo>
                    <a:pt x="18629" y="142990"/>
                  </a:lnTo>
                  <a:lnTo>
                    <a:pt x="19153" y="142258"/>
                  </a:lnTo>
                  <a:lnTo>
                    <a:pt x="19678" y="141526"/>
                  </a:lnTo>
                  <a:lnTo>
                    <a:pt x="20190" y="140769"/>
                  </a:lnTo>
                  <a:lnTo>
                    <a:pt x="20702" y="140013"/>
                  </a:lnTo>
                  <a:lnTo>
                    <a:pt x="21203" y="139232"/>
                  </a:lnTo>
                  <a:lnTo>
                    <a:pt x="21715" y="138452"/>
                  </a:lnTo>
                  <a:lnTo>
                    <a:pt x="22215" y="137646"/>
                  </a:lnTo>
                  <a:lnTo>
                    <a:pt x="22715" y="136841"/>
                  </a:lnTo>
                  <a:lnTo>
                    <a:pt x="23203" y="136012"/>
                  </a:lnTo>
                  <a:lnTo>
                    <a:pt x="23704" y="135182"/>
                  </a:lnTo>
                  <a:lnTo>
                    <a:pt x="24191" y="134328"/>
                  </a:lnTo>
                  <a:lnTo>
                    <a:pt x="24667" y="133462"/>
                  </a:lnTo>
                  <a:lnTo>
                    <a:pt x="25155" y="132584"/>
                  </a:lnTo>
                  <a:lnTo>
                    <a:pt x="25631" y="131693"/>
                  </a:lnTo>
                  <a:lnTo>
                    <a:pt x="26156" y="130717"/>
                  </a:lnTo>
                  <a:lnTo>
                    <a:pt x="26668" y="129778"/>
                  </a:lnTo>
                  <a:lnTo>
                    <a:pt x="27168" y="128875"/>
                  </a:lnTo>
                  <a:lnTo>
                    <a:pt x="27668" y="128009"/>
                  </a:lnTo>
                  <a:lnTo>
                    <a:pt x="28144" y="127179"/>
                  </a:lnTo>
                  <a:lnTo>
                    <a:pt x="28608" y="126374"/>
                  </a:lnTo>
                  <a:lnTo>
                    <a:pt x="29071" y="125618"/>
                  </a:lnTo>
                  <a:lnTo>
                    <a:pt x="29510" y="124886"/>
                  </a:lnTo>
                  <a:lnTo>
                    <a:pt x="29950" y="124190"/>
                  </a:lnTo>
                  <a:lnTo>
                    <a:pt x="30377" y="123519"/>
                  </a:lnTo>
                  <a:lnTo>
                    <a:pt x="30791" y="122885"/>
                  </a:lnTo>
                  <a:lnTo>
                    <a:pt x="31194" y="122275"/>
                  </a:lnTo>
                  <a:lnTo>
                    <a:pt x="31597" y="121690"/>
                  </a:lnTo>
                  <a:lnTo>
                    <a:pt x="31975" y="121141"/>
                  </a:lnTo>
                  <a:lnTo>
                    <a:pt x="32353" y="120616"/>
                  </a:lnTo>
                  <a:lnTo>
                    <a:pt x="32731" y="120116"/>
                  </a:lnTo>
                  <a:lnTo>
                    <a:pt x="33085" y="119640"/>
                  </a:lnTo>
                  <a:lnTo>
                    <a:pt x="33439" y="119189"/>
                  </a:lnTo>
                  <a:lnTo>
                    <a:pt x="33780" y="118762"/>
                  </a:lnTo>
                  <a:lnTo>
                    <a:pt x="34110" y="118359"/>
                  </a:lnTo>
                  <a:lnTo>
                    <a:pt x="34439" y="117969"/>
                  </a:lnTo>
                  <a:lnTo>
                    <a:pt x="34756" y="117603"/>
                  </a:lnTo>
                  <a:lnTo>
                    <a:pt x="35378" y="116932"/>
                  </a:lnTo>
                  <a:lnTo>
                    <a:pt x="35964" y="116334"/>
                  </a:lnTo>
                  <a:lnTo>
                    <a:pt x="36525" y="115785"/>
                  </a:lnTo>
                  <a:lnTo>
                    <a:pt x="37062" y="115297"/>
                  </a:lnTo>
                  <a:lnTo>
                    <a:pt x="37574" y="114858"/>
                  </a:lnTo>
                  <a:lnTo>
                    <a:pt x="38062" y="114467"/>
                  </a:lnTo>
                  <a:lnTo>
                    <a:pt x="38538" y="114101"/>
                  </a:lnTo>
                  <a:lnTo>
                    <a:pt x="39429" y="113443"/>
                  </a:lnTo>
                  <a:lnTo>
                    <a:pt x="40258" y="112833"/>
                  </a:lnTo>
                  <a:lnTo>
                    <a:pt x="40661" y="112516"/>
                  </a:lnTo>
                  <a:lnTo>
                    <a:pt x="41051" y="112198"/>
                  </a:lnTo>
                  <a:lnTo>
                    <a:pt x="41429" y="111869"/>
                  </a:lnTo>
                  <a:lnTo>
                    <a:pt x="41807" y="111503"/>
                  </a:lnTo>
                  <a:lnTo>
                    <a:pt x="42173" y="111113"/>
                  </a:lnTo>
                  <a:lnTo>
                    <a:pt x="42356" y="110905"/>
                  </a:lnTo>
                  <a:lnTo>
                    <a:pt x="42539" y="110673"/>
                  </a:lnTo>
                  <a:lnTo>
                    <a:pt x="42722" y="110442"/>
                  </a:lnTo>
                  <a:lnTo>
                    <a:pt x="42905" y="110198"/>
                  </a:lnTo>
                  <a:lnTo>
                    <a:pt x="43088" y="109941"/>
                  </a:lnTo>
                  <a:lnTo>
                    <a:pt x="43271" y="109661"/>
                  </a:lnTo>
                  <a:lnTo>
                    <a:pt x="43454" y="109380"/>
                  </a:lnTo>
                  <a:lnTo>
                    <a:pt x="43637" y="109075"/>
                  </a:lnTo>
                  <a:lnTo>
                    <a:pt x="43833" y="108746"/>
                  </a:lnTo>
                  <a:lnTo>
                    <a:pt x="44016" y="108404"/>
                  </a:lnTo>
                  <a:lnTo>
                    <a:pt x="44199" y="108051"/>
                  </a:lnTo>
                  <a:lnTo>
                    <a:pt x="44369" y="107709"/>
                  </a:lnTo>
                  <a:lnTo>
                    <a:pt x="44540" y="107355"/>
                  </a:lnTo>
                  <a:lnTo>
                    <a:pt x="44699" y="107001"/>
                  </a:lnTo>
                  <a:lnTo>
                    <a:pt x="44992" y="106294"/>
                  </a:lnTo>
                  <a:lnTo>
                    <a:pt x="45260" y="105586"/>
                  </a:lnTo>
                  <a:lnTo>
                    <a:pt x="45504" y="104879"/>
                  </a:lnTo>
                  <a:lnTo>
                    <a:pt x="45711" y="104171"/>
                  </a:lnTo>
                  <a:lnTo>
                    <a:pt x="45907" y="103464"/>
                  </a:lnTo>
                  <a:lnTo>
                    <a:pt x="46089" y="102768"/>
                  </a:lnTo>
                  <a:lnTo>
                    <a:pt x="46248" y="102061"/>
                  </a:lnTo>
                  <a:lnTo>
                    <a:pt x="46394" y="101365"/>
                  </a:lnTo>
                  <a:lnTo>
                    <a:pt x="46541" y="100682"/>
                  </a:lnTo>
                  <a:lnTo>
                    <a:pt x="46663" y="99999"/>
                  </a:lnTo>
                  <a:lnTo>
                    <a:pt x="46907" y="98657"/>
                  </a:lnTo>
                  <a:lnTo>
                    <a:pt x="47151" y="97364"/>
                  </a:lnTo>
                  <a:lnTo>
                    <a:pt x="47285" y="96729"/>
                  </a:lnTo>
                  <a:lnTo>
                    <a:pt x="47419" y="96107"/>
                  </a:lnTo>
                  <a:lnTo>
                    <a:pt x="47566" y="95497"/>
                  </a:lnTo>
                  <a:lnTo>
                    <a:pt x="47712" y="94900"/>
                  </a:lnTo>
                  <a:lnTo>
                    <a:pt x="47883" y="94326"/>
                  </a:lnTo>
                  <a:lnTo>
                    <a:pt x="48078" y="93765"/>
                  </a:lnTo>
                  <a:lnTo>
                    <a:pt x="48285" y="93216"/>
                  </a:lnTo>
                  <a:lnTo>
                    <a:pt x="48517" y="92679"/>
                  </a:lnTo>
                  <a:lnTo>
                    <a:pt x="48639" y="92423"/>
                  </a:lnTo>
                  <a:lnTo>
                    <a:pt x="48761" y="92179"/>
                  </a:lnTo>
                  <a:lnTo>
                    <a:pt x="48908" y="91923"/>
                  </a:lnTo>
                  <a:lnTo>
                    <a:pt x="49042" y="91679"/>
                  </a:lnTo>
                  <a:lnTo>
                    <a:pt x="49200" y="91447"/>
                  </a:lnTo>
                  <a:lnTo>
                    <a:pt x="49359" y="91215"/>
                  </a:lnTo>
                  <a:lnTo>
                    <a:pt x="49530" y="90984"/>
                  </a:lnTo>
                  <a:lnTo>
                    <a:pt x="49701" y="90764"/>
                  </a:lnTo>
                  <a:lnTo>
                    <a:pt x="49884" y="90557"/>
                  </a:lnTo>
                  <a:lnTo>
                    <a:pt x="50079" y="90337"/>
                  </a:lnTo>
                  <a:lnTo>
                    <a:pt x="50286" y="90142"/>
                  </a:lnTo>
                  <a:lnTo>
                    <a:pt x="50493" y="89947"/>
                  </a:lnTo>
                  <a:lnTo>
                    <a:pt x="50725" y="89751"/>
                  </a:lnTo>
                  <a:lnTo>
                    <a:pt x="50957" y="89568"/>
                  </a:lnTo>
                  <a:lnTo>
                    <a:pt x="51201" y="89385"/>
                  </a:lnTo>
                  <a:lnTo>
                    <a:pt x="51445" y="89215"/>
                  </a:lnTo>
                  <a:lnTo>
                    <a:pt x="51579" y="89129"/>
                  </a:lnTo>
                  <a:lnTo>
                    <a:pt x="51713" y="89056"/>
                  </a:lnTo>
                  <a:lnTo>
                    <a:pt x="51835" y="88995"/>
                  </a:lnTo>
                  <a:lnTo>
                    <a:pt x="51970" y="88946"/>
                  </a:lnTo>
                  <a:lnTo>
                    <a:pt x="52104" y="88897"/>
                  </a:lnTo>
                  <a:lnTo>
                    <a:pt x="52238" y="88861"/>
                  </a:lnTo>
                  <a:lnTo>
                    <a:pt x="52360" y="88824"/>
                  </a:lnTo>
                  <a:lnTo>
                    <a:pt x="52494" y="88800"/>
                  </a:lnTo>
                  <a:lnTo>
                    <a:pt x="52628" y="88788"/>
                  </a:lnTo>
                  <a:lnTo>
                    <a:pt x="52750" y="88775"/>
                  </a:lnTo>
                  <a:lnTo>
                    <a:pt x="53019" y="88788"/>
                  </a:lnTo>
                  <a:lnTo>
                    <a:pt x="53275" y="88824"/>
                  </a:lnTo>
                  <a:lnTo>
                    <a:pt x="53531" y="88885"/>
                  </a:lnTo>
                  <a:lnTo>
                    <a:pt x="53800" y="88971"/>
                  </a:lnTo>
                  <a:lnTo>
                    <a:pt x="54056" y="89080"/>
                  </a:lnTo>
                  <a:lnTo>
                    <a:pt x="54312" y="89215"/>
                  </a:lnTo>
                  <a:lnTo>
                    <a:pt x="54568" y="89373"/>
                  </a:lnTo>
                  <a:lnTo>
                    <a:pt x="54824" y="89556"/>
                  </a:lnTo>
                  <a:lnTo>
                    <a:pt x="55080" y="89751"/>
                  </a:lnTo>
                  <a:lnTo>
                    <a:pt x="55337" y="89971"/>
                  </a:lnTo>
                  <a:lnTo>
                    <a:pt x="55593" y="90215"/>
                  </a:lnTo>
                  <a:lnTo>
                    <a:pt x="55837" y="90471"/>
                  </a:lnTo>
                  <a:lnTo>
                    <a:pt x="56081" y="90740"/>
                  </a:lnTo>
                  <a:lnTo>
                    <a:pt x="56337" y="91020"/>
                  </a:lnTo>
                  <a:lnTo>
                    <a:pt x="56581" y="91313"/>
                  </a:lnTo>
                  <a:lnTo>
                    <a:pt x="56825" y="91630"/>
                  </a:lnTo>
                  <a:lnTo>
                    <a:pt x="57069" y="91947"/>
                  </a:lnTo>
                  <a:lnTo>
                    <a:pt x="57301" y="92289"/>
                  </a:lnTo>
                  <a:lnTo>
                    <a:pt x="57545" y="92618"/>
                  </a:lnTo>
                  <a:lnTo>
                    <a:pt x="58008" y="93326"/>
                  </a:lnTo>
                  <a:lnTo>
                    <a:pt x="58460" y="94058"/>
                  </a:lnTo>
                  <a:lnTo>
                    <a:pt x="58899" y="94790"/>
                  </a:lnTo>
                  <a:lnTo>
                    <a:pt x="59326" y="95534"/>
                  </a:lnTo>
                  <a:lnTo>
                    <a:pt x="59741" y="96278"/>
                  </a:lnTo>
                  <a:lnTo>
                    <a:pt x="60143" y="96998"/>
                  </a:lnTo>
                  <a:lnTo>
                    <a:pt x="60887" y="98376"/>
                  </a:lnTo>
                  <a:lnTo>
                    <a:pt x="61241" y="98999"/>
                  </a:lnTo>
                  <a:lnTo>
                    <a:pt x="61558" y="99584"/>
                  </a:lnTo>
                  <a:lnTo>
                    <a:pt x="61876" y="100097"/>
                  </a:lnTo>
                  <a:lnTo>
                    <a:pt x="62156" y="100548"/>
                  </a:lnTo>
                  <a:lnTo>
                    <a:pt x="62290" y="100743"/>
                  </a:lnTo>
                  <a:lnTo>
                    <a:pt x="62425" y="100926"/>
                  </a:lnTo>
                  <a:lnTo>
                    <a:pt x="62547" y="101072"/>
                  </a:lnTo>
                  <a:lnTo>
                    <a:pt x="62656" y="101207"/>
                  </a:lnTo>
                  <a:lnTo>
                    <a:pt x="62766" y="101316"/>
                  </a:lnTo>
                  <a:lnTo>
                    <a:pt x="62876" y="101402"/>
                  </a:lnTo>
                  <a:lnTo>
                    <a:pt x="62974" y="101451"/>
                  </a:lnTo>
                  <a:lnTo>
                    <a:pt x="63071" y="101487"/>
                  </a:lnTo>
                  <a:lnTo>
                    <a:pt x="63157" y="101487"/>
                  </a:lnTo>
                  <a:lnTo>
                    <a:pt x="63193" y="101475"/>
                  </a:lnTo>
                  <a:lnTo>
                    <a:pt x="63230" y="101451"/>
                  </a:lnTo>
                  <a:lnTo>
                    <a:pt x="63303" y="101402"/>
                  </a:lnTo>
                  <a:lnTo>
                    <a:pt x="63364" y="101304"/>
                  </a:lnTo>
                  <a:lnTo>
                    <a:pt x="63425" y="101182"/>
                  </a:lnTo>
                  <a:lnTo>
                    <a:pt x="63474" y="101024"/>
                  </a:lnTo>
                  <a:lnTo>
                    <a:pt x="63522" y="100828"/>
                  </a:lnTo>
                  <a:lnTo>
                    <a:pt x="63559" y="100597"/>
                  </a:lnTo>
                  <a:lnTo>
                    <a:pt x="63608" y="100267"/>
                  </a:lnTo>
                  <a:lnTo>
                    <a:pt x="63693" y="99938"/>
                  </a:lnTo>
                  <a:lnTo>
                    <a:pt x="63791" y="99609"/>
                  </a:lnTo>
                  <a:lnTo>
                    <a:pt x="63925" y="99279"/>
                  </a:lnTo>
                  <a:lnTo>
                    <a:pt x="64071" y="98974"/>
                  </a:lnTo>
                  <a:lnTo>
                    <a:pt x="64242" y="98657"/>
                  </a:lnTo>
                  <a:lnTo>
                    <a:pt x="64425" y="98352"/>
                  </a:lnTo>
                  <a:lnTo>
                    <a:pt x="64633" y="98059"/>
                  </a:lnTo>
                  <a:lnTo>
                    <a:pt x="64864" y="97754"/>
                  </a:lnTo>
                  <a:lnTo>
                    <a:pt x="65096" y="97474"/>
                  </a:lnTo>
                  <a:lnTo>
                    <a:pt x="65352" y="97193"/>
                  </a:lnTo>
                  <a:lnTo>
                    <a:pt x="65621" y="96912"/>
                  </a:lnTo>
                  <a:lnTo>
                    <a:pt x="65901" y="96644"/>
                  </a:lnTo>
                  <a:lnTo>
                    <a:pt x="66194" y="96376"/>
                  </a:lnTo>
                  <a:lnTo>
                    <a:pt x="66487" y="96119"/>
                  </a:lnTo>
                  <a:lnTo>
                    <a:pt x="66804" y="95863"/>
                  </a:lnTo>
                  <a:lnTo>
                    <a:pt x="67121" y="95619"/>
                  </a:lnTo>
                  <a:lnTo>
                    <a:pt x="67439" y="95375"/>
                  </a:lnTo>
                  <a:lnTo>
                    <a:pt x="67768" y="95144"/>
                  </a:lnTo>
                  <a:lnTo>
                    <a:pt x="68109" y="94924"/>
                  </a:lnTo>
                  <a:lnTo>
                    <a:pt x="68780" y="94485"/>
                  </a:lnTo>
                  <a:lnTo>
                    <a:pt x="69464" y="94082"/>
                  </a:lnTo>
                  <a:lnTo>
                    <a:pt x="70135" y="93704"/>
                  </a:lnTo>
                  <a:lnTo>
                    <a:pt x="70793" y="93362"/>
                  </a:lnTo>
                  <a:lnTo>
                    <a:pt x="71428" y="93045"/>
                  </a:lnTo>
                  <a:lnTo>
                    <a:pt x="72026" y="92765"/>
                  </a:lnTo>
                  <a:lnTo>
                    <a:pt x="72184" y="92704"/>
                  </a:lnTo>
                  <a:lnTo>
                    <a:pt x="72343" y="92679"/>
                  </a:lnTo>
                  <a:lnTo>
                    <a:pt x="72489" y="92667"/>
                  </a:lnTo>
                  <a:lnTo>
                    <a:pt x="72635" y="92691"/>
                  </a:lnTo>
                  <a:lnTo>
                    <a:pt x="72770" y="92728"/>
                  </a:lnTo>
                  <a:lnTo>
                    <a:pt x="72904" y="92789"/>
                  </a:lnTo>
                  <a:lnTo>
                    <a:pt x="73026" y="92862"/>
                  </a:lnTo>
                  <a:lnTo>
                    <a:pt x="73136" y="92960"/>
                  </a:lnTo>
                  <a:lnTo>
                    <a:pt x="73221" y="93057"/>
                  </a:lnTo>
                  <a:lnTo>
                    <a:pt x="73306" y="93179"/>
                  </a:lnTo>
                  <a:lnTo>
                    <a:pt x="73367" y="93314"/>
                  </a:lnTo>
                  <a:lnTo>
                    <a:pt x="73404" y="93448"/>
                  </a:lnTo>
                  <a:lnTo>
                    <a:pt x="73428" y="93594"/>
                  </a:lnTo>
                  <a:lnTo>
                    <a:pt x="73428" y="93741"/>
                  </a:lnTo>
                  <a:lnTo>
                    <a:pt x="73404" y="93899"/>
                  </a:lnTo>
                  <a:lnTo>
                    <a:pt x="73343" y="94046"/>
                  </a:lnTo>
                  <a:lnTo>
                    <a:pt x="73111" y="94619"/>
                  </a:lnTo>
                  <a:lnTo>
                    <a:pt x="72892" y="95217"/>
                  </a:lnTo>
                  <a:lnTo>
                    <a:pt x="72794" y="95522"/>
                  </a:lnTo>
                  <a:lnTo>
                    <a:pt x="72696" y="95839"/>
                  </a:lnTo>
                  <a:lnTo>
                    <a:pt x="72611" y="96156"/>
                  </a:lnTo>
                  <a:lnTo>
                    <a:pt x="72526" y="96485"/>
                  </a:lnTo>
                  <a:lnTo>
                    <a:pt x="72465" y="96815"/>
                  </a:lnTo>
                  <a:lnTo>
                    <a:pt x="72404" y="97144"/>
                  </a:lnTo>
                  <a:lnTo>
                    <a:pt x="72355" y="97474"/>
                  </a:lnTo>
                  <a:lnTo>
                    <a:pt x="72318" y="97803"/>
                  </a:lnTo>
                  <a:lnTo>
                    <a:pt x="72306" y="98120"/>
                  </a:lnTo>
                  <a:lnTo>
                    <a:pt x="72294" y="98450"/>
                  </a:lnTo>
                  <a:lnTo>
                    <a:pt x="72318" y="98779"/>
                  </a:lnTo>
                  <a:lnTo>
                    <a:pt x="72343" y="99096"/>
                  </a:lnTo>
                  <a:lnTo>
                    <a:pt x="72391" y="99401"/>
                  </a:lnTo>
                  <a:lnTo>
                    <a:pt x="72465" y="99718"/>
                  </a:lnTo>
                  <a:lnTo>
                    <a:pt x="72550" y="100011"/>
                  </a:lnTo>
                  <a:lnTo>
                    <a:pt x="72672" y="100304"/>
                  </a:lnTo>
                  <a:lnTo>
                    <a:pt x="72806" y="100584"/>
                  </a:lnTo>
                  <a:lnTo>
                    <a:pt x="72965" y="100865"/>
                  </a:lnTo>
                  <a:lnTo>
                    <a:pt x="73160" y="101121"/>
                  </a:lnTo>
                  <a:lnTo>
                    <a:pt x="73367" y="101377"/>
                  </a:lnTo>
                  <a:lnTo>
                    <a:pt x="73489" y="101487"/>
                  </a:lnTo>
                  <a:lnTo>
                    <a:pt x="73611" y="101609"/>
                  </a:lnTo>
                  <a:lnTo>
                    <a:pt x="73746" y="101719"/>
                  </a:lnTo>
                  <a:lnTo>
                    <a:pt x="73880" y="101829"/>
                  </a:lnTo>
                  <a:lnTo>
                    <a:pt x="74026" y="101939"/>
                  </a:lnTo>
                  <a:lnTo>
                    <a:pt x="74185" y="102036"/>
                  </a:lnTo>
                  <a:lnTo>
                    <a:pt x="74343" y="102134"/>
                  </a:lnTo>
                  <a:lnTo>
                    <a:pt x="74514" y="102231"/>
                  </a:lnTo>
                  <a:lnTo>
                    <a:pt x="74697" y="102317"/>
                  </a:lnTo>
                  <a:lnTo>
                    <a:pt x="74880" y="102402"/>
                  </a:lnTo>
                  <a:lnTo>
                    <a:pt x="75075" y="102488"/>
                  </a:lnTo>
                  <a:lnTo>
                    <a:pt x="75283" y="102561"/>
                  </a:lnTo>
                  <a:lnTo>
                    <a:pt x="75502" y="102634"/>
                  </a:lnTo>
                  <a:lnTo>
                    <a:pt x="75722" y="102707"/>
                  </a:lnTo>
                  <a:lnTo>
                    <a:pt x="76186" y="102817"/>
                  </a:lnTo>
                  <a:lnTo>
                    <a:pt x="76551" y="102902"/>
                  </a:lnTo>
                  <a:lnTo>
                    <a:pt x="76917" y="103000"/>
                  </a:lnTo>
                  <a:lnTo>
                    <a:pt x="77283" y="103110"/>
                  </a:lnTo>
                  <a:lnTo>
                    <a:pt x="77662" y="103232"/>
                  </a:lnTo>
                  <a:lnTo>
                    <a:pt x="78040" y="103366"/>
                  </a:lnTo>
                  <a:lnTo>
                    <a:pt x="78418" y="103512"/>
                  </a:lnTo>
                  <a:lnTo>
                    <a:pt x="78808" y="103659"/>
                  </a:lnTo>
                  <a:lnTo>
                    <a:pt x="79187" y="103830"/>
                  </a:lnTo>
                  <a:lnTo>
                    <a:pt x="79577" y="104000"/>
                  </a:lnTo>
                  <a:lnTo>
                    <a:pt x="79967" y="104183"/>
                  </a:lnTo>
                  <a:lnTo>
                    <a:pt x="80748" y="104574"/>
                  </a:lnTo>
                  <a:lnTo>
                    <a:pt x="81541" y="105001"/>
                  </a:lnTo>
                  <a:lnTo>
                    <a:pt x="82334" y="105452"/>
                  </a:lnTo>
                  <a:lnTo>
                    <a:pt x="83127" y="105928"/>
                  </a:lnTo>
                  <a:lnTo>
                    <a:pt x="83920" y="106440"/>
                  </a:lnTo>
                  <a:lnTo>
                    <a:pt x="84713" y="106977"/>
                  </a:lnTo>
                  <a:lnTo>
                    <a:pt x="85494" y="107526"/>
                  </a:lnTo>
                  <a:lnTo>
                    <a:pt x="86262" y="108087"/>
                  </a:lnTo>
                  <a:lnTo>
                    <a:pt x="87031" y="108661"/>
                  </a:lnTo>
                  <a:lnTo>
                    <a:pt x="87775" y="109258"/>
                  </a:lnTo>
                  <a:lnTo>
                    <a:pt x="88507" y="109856"/>
                  </a:lnTo>
                  <a:lnTo>
                    <a:pt x="89227" y="110454"/>
                  </a:lnTo>
                  <a:lnTo>
                    <a:pt x="89922" y="111064"/>
                  </a:lnTo>
                  <a:lnTo>
                    <a:pt x="90605" y="111674"/>
                  </a:lnTo>
                  <a:lnTo>
                    <a:pt x="91252" y="112272"/>
                  </a:lnTo>
                  <a:lnTo>
                    <a:pt x="91874" y="112869"/>
                  </a:lnTo>
                  <a:lnTo>
                    <a:pt x="92472" y="113455"/>
                  </a:lnTo>
                  <a:lnTo>
                    <a:pt x="93033" y="114040"/>
                  </a:lnTo>
                  <a:lnTo>
                    <a:pt x="93570" y="114602"/>
                  </a:lnTo>
                  <a:lnTo>
                    <a:pt x="94058" y="115151"/>
                  </a:lnTo>
                  <a:lnTo>
                    <a:pt x="94521" y="115675"/>
                  </a:lnTo>
                  <a:lnTo>
                    <a:pt x="94936" y="116175"/>
                  </a:lnTo>
                  <a:lnTo>
                    <a:pt x="95314" y="116651"/>
                  </a:lnTo>
                  <a:lnTo>
                    <a:pt x="95644" y="117103"/>
                  </a:lnTo>
                  <a:lnTo>
                    <a:pt x="95924" y="117530"/>
                  </a:lnTo>
                  <a:lnTo>
                    <a:pt x="96168" y="117908"/>
                  </a:lnTo>
                  <a:lnTo>
                    <a:pt x="96351" y="118261"/>
                  </a:lnTo>
                  <a:lnTo>
                    <a:pt x="96485" y="118530"/>
                  </a:lnTo>
                  <a:lnTo>
                    <a:pt x="96632" y="118798"/>
                  </a:lnTo>
                  <a:lnTo>
                    <a:pt x="96803" y="119079"/>
                  </a:lnTo>
                  <a:lnTo>
                    <a:pt x="96973" y="119359"/>
                  </a:lnTo>
                  <a:lnTo>
                    <a:pt x="97169" y="119652"/>
                  </a:lnTo>
                  <a:lnTo>
                    <a:pt x="97376" y="119945"/>
                  </a:lnTo>
                  <a:lnTo>
                    <a:pt x="97827" y="120555"/>
                  </a:lnTo>
                  <a:lnTo>
                    <a:pt x="98303" y="121165"/>
                  </a:lnTo>
                  <a:lnTo>
                    <a:pt x="98815" y="121775"/>
                  </a:lnTo>
                  <a:lnTo>
                    <a:pt x="99352" y="122385"/>
                  </a:lnTo>
                  <a:lnTo>
                    <a:pt x="99901" y="122995"/>
                  </a:lnTo>
                  <a:lnTo>
                    <a:pt x="100462" y="123593"/>
                  </a:lnTo>
                  <a:lnTo>
                    <a:pt x="101011" y="124166"/>
                  </a:lnTo>
                  <a:lnTo>
                    <a:pt x="101548" y="124715"/>
                  </a:lnTo>
                  <a:lnTo>
                    <a:pt x="102061" y="125227"/>
                  </a:lnTo>
                  <a:lnTo>
                    <a:pt x="103012" y="126155"/>
                  </a:lnTo>
                  <a:lnTo>
                    <a:pt x="103781" y="126874"/>
                  </a:lnTo>
                  <a:lnTo>
                    <a:pt x="103976" y="127070"/>
                  </a:lnTo>
                  <a:lnTo>
                    <a:pt x="104147" y="127277"/>
                  </a:lnTo>
                  <a:lnTo>
                    <a:pt x="104293" y="127496"/>
                  </a:lnTo>
                  <a:lnTo>
                    <a:pt x="104427" y="127728"/>
                  </a:lnTo>
                  <a:lnTo>
                    <a:pt x="104537" y="127960"/>
                  </a:lnTo>
                  <a:lnTo>
                    <a:pt x="104622" y="128216"/>
                  </a:lnTo>
                  <a:lnTo>
                    <a:pt x="104683" y="128472"/>
                  </a:lnTo>
                  <a:lnTo>
                    <a:pt x="104720" y="128741"/>
                  </a:lnTo>
                  <a:lnTo>
                    <a:pt x="104757" y="129168"/>
                  </a:lnTo>
                  <a:lnTo>
                    <a:pt x="104781" y="129656"/>
                  </a:lnTo>
                  <a:lnTo>
                    <a:pt x="104781" y="130180"/>
                  </a:lnTo>
                  <a:lnTo>
                    <a:pt x="104744" y="130742"/>
                  </a:lnTo>
                  <a:lnTo>
                    <a:pt x="104720" y="131047"/>
                  </a:lnTo>
                  <a:lnTo>
                    <a:pt x="104696" y="131339"/>
                  </a:lnTo>
                  <a:lnTo>
                    <a:pt x="104647" y="131644"/>
                  </a:lnTo>
                  <a:lnTo>
                    <a:pt x="104598" y="131961"/>
                  </a:lnTo>
                  <a:lnTo>
                    <a:pt x="104537" y="132279"/>
                  </a:lnTo>
                  <a:lnTo>
                    <a:pt x="104452" y="132596"/>
                  </a:lnTo>
                  <a:lnTo>
                    <a:pt x="104366" y="132913"/>
                  </a:lnTo>
                  <a:lnTo>
                    <a:pt x="104269" y="133242"/>
                  </a:lnTo>
                  <a:lnTo>
                    <a:pt x="104159" y="133572"/>
                  </a:lnTo>
                  <a:lnTo>
                    <a:pt x="104025" y="133889"/>
                  </a:lnTo>
                  <a:lnTo>
                    <a:pt x="103878" y="134218"/>
                  </a:lnTo>
                  <a:lnTo>
                    <a:pt x="103720" y="134536"/>
                  </a:lnTo>
                  <a:lnTo>
                    <a:pt x="103549" y="134853"/>
                  </a:lnTo>
                  <a:lnTo>
                    <a:pt x="103354" y="135170"/>
                  </a:lnTo>
                  <a:lnTo>
                    <a:pt x="103146" y="135475"/>
                  </a:lnTo>
                  <a:lnTo>
                    <a:pt x="102914" y="135780"/>
                  </a:lnTo>
                  <a:lnTo>
                    <a:pt x="102658" y="136085"/>
                  </a:lnTo>
                  <a:lnTo>
                    <a:pt x="102390" y="136378"/>
                  </a:lnTo>
                  <a:lnTo>
                    <a:pt x="102097" y="136658"/>
                  </a:lnTo>
                  <a:lnTo>
                    <a:pt x="101780" y="136939"/>
                  </a:lnTo>
                  <a:lnTo>
                    <a:pt x="101451" y="137207"/>
                  </a:lnTo>
                  <a:lnTo>
                    <a:pt x="101085" y="137463"/>
                  </a:lnTo>
                  <a:lnTo>
                    <a:pt x="100706" y="137707"/>
                  </a:lnTo>
                  <a:lnTo>
                    <a:pt x="100292" y="137939"/>
                  </a:lnTo>
                  <a:lnTo>
                    <a:pt x="100023" y="138098"/>
                  </a:lnTo>
                  <a:lnTo>
                    <a:pt x="99767" y="138244"/>
                  </a:lnTo>
                  <a:lnTo>
                    <a:pt x="99267" y="138561"/>
                  </a:lnTo>
                  <a:lnTo>
                    <a:pt x="98828" y="138879"/>
                  </a:lnTo>
                  <a:lnTo>
                    <a:pt x="98413" y="139196"/>
                  </a:lnTo>
                  <a:lnTo>
                    <a:pt x="98047" y="139513"/>
                  </a:lnTo>
                  <a:lnTo>
                    <a:pt x="97718" y="139830"/>
                  </a:lnTo>
                  <a:lnTo>
                    <a:pt x="97400" y="140147"/>
                  </a:lnTo>
                  <a:lnTo>
                    <a:pt x="97132" y="140465"/>
                  </a:lnTo>
                  <a:lnTo>
                    <a:pt x="96876" y="140782"/>
                  </a:lnTo>
                  <a:lnTo>
                    <a:pt x="96632" y="141087"/>
                  </a:lnTo>
                  <a:lnTo>
                    <a:pt x="96412" y="141392"/>
                  </a:lnTo>
                  <a:lnTo>
                    <a:pt x="96205" y="141684"/>
                  </a:lnTo>
                  <a:lnTo>
                    <a:pt x="95827" y="142258"/>
                  </a:lnTo>
                  <a:lnTo>
                    <a:pt x="95631" y="142526"/>
                  </a:lnTo>
                  <a:lnTo>
                    <a:pt x="95448" y="142782"/>
                  </a:lnTo>
                  <a:lnTo>
                    <a:pt x="95253" y="143026"/>
                  </a:lnTo>
                  <a:lnTo>
                    <a:pt x="95058" y="143258"/>
                  </a:lnTo>
                  <a:lnTo>
                    <a:pt x="94851" y="143478"/>
                  </a:lnTo>
                  <a:lnTo>
                    <a:pt x="94631" y="143673"/>
                  </a:lnTo>
                  <a:lnTo>
                    <a:pt x="94399" y="143856"/>
                  </a:lnTo>
                  <a:lnTo>
                    <a:pt x="94143" y="144027"/>
                  </a:lnTo>
                  <a:lnTo>
                    <a:pt x="94009" y="144100"/>
                  </a:lnTo>
                  <a:lnTo>
                    <a:pt x="93863" y="144173"/>
                  </a:lnTo>
                  <a:lnTo>
                    <a:pt x="93716" y="144234"/>
                  </a:lnTo>
                  <a:lnTo>
                    <a:pt x="93558" y="144295"/>
                  </a:lnTo>
                  <a:lnTo>
                    <a:pt x="93387" y="144344"/>
                  </a:lnTo>
                  <a:lnTo>
                    <a:pt x="93216" y="144393"/>
                  </a:lnTo>
                  <a:lnTo>
                    <a:pt x="93033" y="144442"/>
                  </a:lnTo>
                  <a:lnTo>
                    <a:pt x="92850" y="144478"/>
                  </a:lnTo>
                  <a:lnTo>
                    <a:pt x="92643" y="144503"/>
                  </a:lnTo>
                  <a:lnTo>
                    <a:pt x="92435" y="144539"/>
                  </a:lnTo>
                  <a:lnTo>
                    <a:pt x="91996" y="144564"/>
                  </a:lnTo>
                  <a:lnTo>
                    <a:pt x="91496" y="144564"/>
                  </a:lnTo>
                  <a:lnTo>
                    <a:pt x="90959" y="144539"/>
                  </a:lnTo>
                  <a:lnTo>
                    <a:pt x="90373" y="144490"/>
                  </a:lnTo>
                  <a:lnTo>
                    <a:pt x="89727" y="144405"/>
                  </a:lnTo>
                  <a:lnTo>
                    <a:pt x="89471" y="144368"/>
                  </a:lnTo>
                  <a:lnTo>
                    <a:pt x="89202" y="144356"/>
                  </a:lnTo>
                  <a:lnTo>
                    <a:pt x="88922" y="144344"/>
                  </a:lnTo>
                  <a:lnTo>
                    <a:pt x="88641" y="144356"/>
                  </a:lnTo>
                  <a:lnTo>
                    <a:pt x="88348" y="144368"/>
                  </a:lnTo>
                  <a:lnTo>
                    <a:pt x="88043" y="144405"/>
                  </a:lnTo>
                  <a:lnTo>
                    <a:pt x="87738" y="144442"/>
                  </a:lnTo>
                  <a:lnTo>
                    <a:pt x="87421" y="144490"/>
                  </a:lnTo>
                  <a:lnTo>
                    <a:pt x="87104" y="144564"/>
                  </a:lnTo>
                  <a:lnTo>
                    <a:pt x="86775" y="144637"/>
                  </a:lnTo>
                  <a:lnTo>
                    <a:pt x="86445" y="144722"/>
                  </a:lnTo>
                  <a:lnTo>
                    <a:pt x="86116" y="144820"/>
                  </a:lnTo>
                  <a:lnTo>
                    <a:pt x="85774" y="144930"/>
                  </a:lnTo>
                  <a:lnTo>
                    <a:pt x="85420" y="145039"/>
                  </a:lnTo>
                  <a:lnTo>
                    <a:pt x="85067" y="145173"/>
                  </a:lnTo>
                  <a:lnTo>
                    <a:pt x="84713" y="145308"/>
                  </a:lnTo>
                  <a:lnTo>
                    <a:pt x="83981" y="145613"/>
                  </a:lnTo>
                  <a:lnTo>
                    <a:pt x="83249" y="145942"/>
                  </a:lnTo>
                  <a:lnTo>
                    <a:pt x="82493" y="146308"/>
                  </a:lnTo>
                  <a:lnTo>
                    <a:pt x="81724" y="146711"/>
                  </a:lnTo>
                  <a:lnTo>
                    <a:pt x="80955" y="147138"/>
                  </a:lnTo>
                  <a:lnTo>
                    <a:pt x="80175" y="147601"/>
                  </a:lnTo>
                  <a:lnTo>
                    <a:pt x="79394" y="148077"/>
                  </a:lnTo>
                  <a:lnTo>
                    <a:pt x="78601" y="148589"/>
                  </a:lnTo>
                  <a:lnTo>
                    <a:pt x="78211" y="148846"/>
                  </a:lnTo>
                  <a:lnTo>
                    <a:pt x="77820" y="149114"/>
                  </a:lnTo>
                  <a:lnTo>
                    <a:pt x="77442" y="149395"/>
                  </a:lnTo>
                  <a:lnTo>
                    <a:pt x="77064" y="149663"/>
                  </a:lnTo>
                  <a:lnTo>
                    <a:pt x="76698" y="149956"/>
                  </a:lnTo>
                  <a:lnTo>
                    <a:pt x="76332" y="150236"/>
                  </a:lnTo>
                  <a:lnTo>
                    <a:pt x="75612" y="150834"/>
                  </a:lnTo>
                  <a:lnTo>
                    <a:pt x="74917" y="151444"/>
                  </a:lnTo>
                  <a:lnTo>
                    <a:pt x="74234" y="152078"/>
                  </a:lnTo>
                  <a:lnTo>
                    <a:pt x="73587" y="152725"/>
                  </a:lnTo>
                  <a:lnTo>
                    <a:pt x="72953" y="153396"/>
                  </a:lnTo>
                  <a:lnTo>
                    <a:pt x="72343" y="154091"/>
                  </a:lnTo>
                  <a:lnTo>
                    <a:pt x="71757" y="154799"/>
                  </a:lnTo>
                  <a:lnTo>
                    <a:pt x="71196" y="155519"/>
                  </a:lnTo>
                  <a:lnTo>
                    <a:pt x="70647" y="156263"/>
                  </a:lnTo>
                  <a:lnTo>
                    <a:pt x="70135" y="157019"/>
                  </a:lnTo>
                  <a:lnTo>
                    <a:pt x="69634" y="157788"/>
                  </a:lnTo>
                  <a:lnTo>
                    <a:pt x="69171" y="158568"/>
                  </a:lnTo>
                  <a:lnTo>
                    <a:pt x="68719" y="159374"/>
                  </a:lnTo>
                  <a:lnTo>
                    <a:pt x="68305" y="160179"/>
                  </a:lnTo>
                  <a:lnTo>
                    <a:pt x="67902" y="161008"/>
                  </a:lnTo>
                  <a:lnTo>
                    <a:pt x="67536" y="161838"/>
                  </a:lnTo>
                  <a:lnTo>
                    <a:pt x="67182" y="162692"/>
                  </a:lnTo>
                  <a:lnTo>
                    <a:pt x="66865" y="163546"/>
                  </a:lnTo>
                  <a:lnTo>
                    <a:pt x="66572" y="164424"/>
                  </a:lnTo>
                  <a:lnTo>
                    <a:pt x="66304" y="165303"/>
                  </a:lnTo>
                  <a:lnTo>
                    <a:pt x="66072" y="166181"/>
                  </a:lnTo>
                  <a:lnTo>
                    <a:pt x="65853" y="167084"/>
                  </a:lnTo>
                  <a:lnTo>
                    <a:pt x="65670" y="167986"/>
                  </a:lnTo>
                  <a:lnTo>
                    <a:pt x="65511" y="168901"/>
                  </a:lnTo>
                  <a:lnTo>
                    <a:pt x="65377" y="169816"/>
                  </a:lnTo>
                  <a:lnTo>
                    <a:pt x="65279" y="170744"/>
                  </a:lnTo>
                  <a:lnTo>
                    <a:pt x="65206" y="171683"/>
                  </a:lnTo>
                  <a:lnTo>
                    <a:pt x="65182" y="172146"/>
                  </a:lnTo>
                  <a:lnTo>
                    <a:pt x="65157" y="172610"/>
                  </a:lnTo>
                  <a:lnTo>
                    <a:pt x="65145" y="173086"/>
                  </a:lnTo>
                  <a:lnTo>
                    <a:pt x="65145" y="173549"/>
                  </a:lnTo>
                  <a:lnTo>
                    <a:pt x="65145" y="198388"/>
                  </a:lnTo>
                  <a:lnTo>
                    <a:pt x="65157" y="198961"/>
                  </a:lnTo>
                  <a:lnTo>
                    <a:pt x="65206" y="199534"/>
                  </a:lnTo>
                  <a:lnTo>
                    <a:pt x="65279" y="200083"/>
                  </a:lnTo>
                  <a:lnTo>
                    <a:pt x="65377" y="200644"/>
                  </a:lnTo>
                  <a:lnTo>
                    <a:pt x="65499" y="201181"/>
                  </a:lnTo>
                  <a:lnTo>
                    <a:pt x="65645" y="201706"/>
                  </a:lnTo>
                  <a:lnTo>
                    <a:pt x="65828" y="202230"/>
                  </a:lnTo>
                  <a:lnTo>
                    <a:pt x="66023" y="202731"/>
                  </a:lnTo>
                  <a:lnTo>
                    <a:pt x="66243" y="203231"/>
                  </a:lnTo>
                  <a:lnTo>
                    <a:pt x="66499" y="203706"/>
                  </a:lnTo>
                  <a:lnTo>
                    <a:pt x="66768" y="204182"/>
                  </a:lnTo>
                  <a:lnTo>
                    <a:pt x="67048" y="204634"/>
                  </a:lnTo>
                  <a:lnTo>
                    <a:pt x="67365" y="205073"/>
                  </a:lnTo>
                  <a:lnTo>
                    <a:pt x="67695" y="205488"/>
                  </a:lnTo>
                  <a:lnTo>
                    <a:pt x="68048" y="205902"/>
                  </a:lnTo>
                  <a:lnTo>
                    <a:pt x="68414" y="206281"/>
                  </a:lnTo>
                  <a:lnTo>
                    <a:pt x="68805" y="206659"/>
                  </a:lnTo>
                  <a:lnTo>
                    <a:pt x="69207" y="207000"/>
                  </a:lnTo>
                  <a:lnTo>
                    <a:pt x="69634" y="207342"/>
                  </a:lnTo>
                  <a:lnTo>
                    <a:pt x="70074" y="207647"/>
                  </a:lnTo>
                  <a:lnTo>
                    <a:pt x="70525" y="207940"/>
                  </a:lnTo>
                  <a:lnTo>
                    <a:pt x="70989" y="208208"/>
                  </a:lnTo>
                  <a:lnTo>
                    <a:pt x="71477" y="208452"/>
                  </a:lnTo>
                  <a:lnTo>
                    <a:pt x="71965" y="208672"/>
                  </a:lnTo>
                  <a:lnTo>
                    <a:pt x="72477" y="208879"/>
                  </a:lnTo>
                  <a:lnTo>
                    <a:pt x="72989" y="209050"/>
                  </a:lnTo>
                  <a:lnTo>
                    <a:pt x="73526" y="209208"/>
                  </a:lnTo>
                  <a:lnTo>
                    <a:pt x="74063" y="209330"/>
                  </a:lnTo>
                  <a:lnTo>
                    <a:pt x="74612" y="209428"/>
                  </a:lnTo>
                  <a:lnTo>
                    <a:pt x="75173" y="209501"/>
                  </a:lnTo>
                  <a:lnTo>
                    <a:pt x="75734" y="209538"/>
                  </a:lnTo>
                  <a:lnTo>
                    <a:pt x="76308" y="209550"/>
                  </a:lnTo>
                  <a:lnTo>
                    <a:pt x="133242" y="209550"/>
                  </a:lnTo>
                  <a:lnTo>
                    <a:pt x="133816" y="209538"/>
                  </a:lnTo>
                  <a:lnTo>
                    <a:pt x="134389" y="209501"/>
                  </a:lnTo>
                  <a:lnTo>
                    <a:pt x="134950" y="209428"/>
                  </a:lnTo>
                  <a:lnTo>
                    <a:pt x="135499" y="209330"/>
                  </a:lnTo>
                  <a:lnTo>
                    <a:pt x="136036" y="209208"/>
                  </a:lnTo>
                  <a:lnTo>
                    <a:pt x="136561" y="209050"/>
                  </a:lnTo>
                  <a:lnTo>
                    <a:pt x="137085" y="208879"/>
                  </a:lnTo>
                  <a:lnTo>
                    <a:pt x="137585" y="208672"/>
                  </a:lnTo>
                  <a:lnTo>
                    <a:pt x="138085" y="208452"/>
                  </a:lnTo>
                  <a:lnTo>
                    <a:pt x="138561" y="208208"/>
                  </a:lnTo>
                  <a:lnTo>
                    <a:pt x="139037" y="207940"/>
                  </a:lnTo>
                  <a:lnTo>
                    <a:pt x="139488" y="207647"/>
                  </a:lnTo>
                  <a:lnTo>
                    <a:pt x="139928" y="207342"/>
                  </a:lnTo>
                  <a:lnTo>
                    <a:pt x="140342" y="207000"/>
                  </a:lnTo>
                  <a:lnTo>
                    <a:pt x="140757" y="206659"/>
                  </a:lnTo>
                  <a:lnTo>
                    <a:pt x="141135" y="206281"/>
                  </a:lnTo>
                  <a:lnTo>
                    <a:pt x="141514" y="205902"/>
                  </a:lnTo>
                  <a:lnTo>
                    <a:pt x="141855" y="205488"/>
                  </a:lnTo>
                  <a:lnTo>
                    <a:pt x="142197" y="205073"/>
                  </a:lnTo>
                  <a:lnTo>
                    <a:pt x="142502" y="204634"/>
                  </a:lnTo>
                  <a:lnTo>
                    <a:pt x="142794" y="204182"/>
                  </a:lnTo>
                  <a:lnTo>
                    <a:pt x="143063" y="203706"/>
                  </a:lnTo>
                  <a:lnTo>
                    <a:pt x="143307" y="203231"/>
                  </a:lnTo>
                  <a:lnTo>
                    <a:pt x="143539" y="202731"/>
                  </a:lnTo>
                  <a:lnTo>
                    <a:pt x="143734" y="202230"/>
                  </a:lnTo>
                  <a:lnTo>
                    <a:pt x="143905" y="201706"/>
                  </a:lnTo>
                  <a:lnTo>
                    <a:pt x="144063" y="201181"/>
                  </a:lnTo>
                  <a:lnTo>
                    <a:pt x="144185" y="200644"/>
                  </a:lnTo>
                  <a:lnTo>
                    <a:pt x="144283" y="200083"/>
                  </a:lnTo>
                  <a:lnTo>
                    <a:pt x="144356" y="199534"/>
                  </a:lnTo>
                  <a:lnTo>
                    <a:pt x="144393" y="198961"/>
                  </a:lnTo>
                  <a:lnTo>
                    <a:pt x="144405" y="198388"/>
                  </a:lnTo>
                  <a:lnTo>
                    <a:pt x="144405" y="196131"/>
                  </a:lnTo>
                  <a:lnTo>
                    <a:pt x="144405" y="195081"/>
                  </a:lnTo>
                  <a:lnTo>
                    <a:pt x="144393" y="194032"/>
                  </a:lnTo>
                  <a:lnTo>
                    <a:pt x="144356" y="192995"/>
                  </a:lnTo>
                  <a:lnTo>
                    <a:pt x="144319" y="191946"/>
                  </a:lnTo>
                  <a:lnTo>
                    <a:pt x="144271" y="190897"/>
                  </a:lnTo>
                  <a:lnTo>
                    <a:pt x="144210" y="189860"/>
                  </a:lnTo>
                  <a:lnTo>
                    <a:pt x="144136" y="188811"/>
                  </a:lnTo>
                  <a:lnTo>
                    <a:pt x="144063" y="187774"/>
                  </a:lnTo>
                  <a:lnTo>
                    <a:pt x="143966" y="186725"/>
                  </a:lnTo>
                  <a:lnTo>
                    <a:pt x="143856" y="185688"/>
                  </a:lnTo>
                  <a:lnTo>
                    <a:pt x="143746" y="184651"/>
                  </a:lnTo>
                  <a:lnTo>
                    <a:pt x="143624" y="183614"/>
                  </a:lnTo>
                  <a:lnTo>
                    <a:pt x="143478" y="182577"/>
                  </a:lnTo>
                  <a:lnTo>
                    <a:pt x="143331" y="181540"/>
                  </a:lnTo>
                  <a:lnTo>
                    <a:pt x="143173" y="180503"/>
                  </a:lnTo>
                  <a:lnTo>
                    <a:pt x="143002" y="179478"/>
                  </a:lnTo>
                  <a:lnTo>
                    <a:pt x="142831" y="178441"/>
                  </a:lnTo>
                  <a:lnTo>
                    <a:pt x="142636" y="177417"/>
                  </a:lnTo>
                  <a:lnTo>
                    <a:pt x="142428" y="176392"/>
                  </a:lnTo>
                  <a:lnTo>
                    <a:pt x="142221" y="175367"/>
                  </a:lnTo>
                  <a:lnTo>
                    <a:pt x="142002" y="174355"/>
                  </a:lnTo>
                  <a:lnTo>
                    <a:pt x="141758" y="173330"/>
                  </a:lnTo>
                  <a:lnTo>
                    <a:pt x="141514" y="172317"/>
                  </a:lnTo>
                  <a:lnTo>
                    <a:pt x="141257" y="171305"/>
                  </a:lnTo>
                  <a:lnTo>
                    <a:pt x="140989" y="170292"/>
                  </a:lnTo>
                  <a:lnTo>
                    <a:pt x="140721" y="169280"/>
                  </a:lnTo>
                  <a:lnTo>
                    <a:pt x="140428" y="168279"/>
                  </a:lnTo>
                  <a:lnTo>
                    <a:pt x="140135" y="167279"/>
                  </a:lnTo>
                  <a:lnTo>
                    <a:pt x="139818" y="166279"/>
                  </a:lnTo>
                  <a:lnTo>
                    <a:pt x="139501" y="165278"/>
                  </a:lnTo>
                  <a:lnTo>
                    <a:pt x="139171" y="164278"/>
                  </a:lnTo>
                  <a:lnTo>
                    <a:pt x="138830" y="163290"/>
                  </a:lnTo>
                  <a:lnTo>
                    <a:pt x="137976" y="160862"/>
                  </a:lnTo>
                  <a:lnTo>
                    <a:pt x="137244" y="158715"/>
                  </a:lnTo>
                  <a:lnTo>
                    <a:pt x="136121" y="155409"/>
                  </a:lnTo>
                  <a:lnTo>
                    <a:pt x="135036" y="152213"/>
                  </a:lnTo>
                  <a:lnTo>
                    <a:pt x="134438" y="150444"/>
                  </a:lnTo>
                  <a:lnTo>
                    <a:pt x="133791" y="148602"/>
                  </a:lnTo>
                  <a:lnTo>
                    <a:pt x="133450" y="147650"/>
                  </a:lnTo>
                  <a:lnTo>
                    <a:pt x="133096" y="146698"/>
                  </a:lnTo>
                  <a:lnTo>
                    <a:pt x="132718" y="145735"/>
                  </a:lnTo>
                  <a:lnTo>
                    <a:pt x="132340" y="144771"/>
                  </a:lnTo>
                  <a:lnTo>
                    <a:pt x="131937" y="143807"/>
                  </a:lnTo>
                  <a:lnTo>
                    <a:pt x="131522" y="142843"/>
                  </a:lnTo>
                  <a:lnTo>
                    <a:pt x="131095" y="141892"/>
                  </a:lnTo>
                  <a:lnTo>
                    <a:pt x="130656" y="140940"/>
                  </a:lnTo>
                  <a:lnTo>
                    <a:pt x="130205" y="140013"/>
                  </a:lnTo>
                  <a:lnTo>
                    <a:pt x="129729" y="139098"/>
                  </a:lnTo>
                  <a:lnTo>
                    <a:pt x="129241" y="138195"/>
                  </a:lnTo>
                  <a:lnTo>
                    <a:pt x="128729" y="137317"/>
                  </a:lnTo>
                  <a:lnTo>
                    <a:pt x="128472" y="136890"/>
                  </a:lnTo>
                  <a:lnTo>
                    <a:pt x="128204" y="136463"/>
                  </a:lnTo>
                  <a:lnTo>
                    <a:pt x="127936" y="136048"/>
                  </a:lnTo>
                  <a:lnTo>
                    <a:pt x="127667" y="135646"/>
                  </a:lnTo>
                  <a:lnTo>
                    <a:pt x="127387" y="135243"/>
                  </a:lnTo>
                  <a:lnTo>
                    <a:pt x="127106" y="134853"/>
                  </a:lnTo>
                  <a:lnTo>
                    <a:pt x="126813" y="134475"/>
                  </a:lnTo>
                  <a:lnTo>
                    <a:pt x="126520" y="134096"/>
                  </a:lnTo>
                  <a:lnTo>
                    <a:pt x="126228" y="133743"/>
                  </a:lnTo>
                  <a:lnTo>
                    <a:pt x="125923" y="133389"/>
                  </a:lnTo>
                  <a:lnTo>
                    <a:pt x="125618" y="133047"/>
                  </a:lnTo>
                  <a:lnTo>
                    <a:pt x="125313" y="132706"/>
                  </a:lnTo>
                  <a:lnTo>
                    <a:pt x="124995" y="132388"/>
                  </a:lnTo>
                  <a:lnTo>
                    <a:pt x="124678" y="132083"/>
                  </a:lnTo>
                  <a:lnTo>
                    <a:pt x="124349" y="131778"/>
                  </a:lnTo>
                  <a:lnTo>
                    <a:pt x="124020" y="131498"/>
                  </a:lnTo>
                  <a:lnTo>
                    <a:pt x="123690" y="131230"/>
                  </a:lnTo>
                  <a:lnTo>
                    <a:pt x="123349" y="130973"/>
                  </a:lnTo>
                  <a:lnTo>
                    <a:pt x="122995" y="130729"/>
                  </a:lnTo>
                  <a:lnTo>
                    <a:pt x="122653" y="130498"/>
                  </a:lnTo>
                  <a:lnTo>
                    <a:pt x="122287" y="130278"/>
                  </a:lnTo>
                  <a:lnTo>
                    <a:pt x="121933" y="130083"/>
                  </a:lnTo>
                  <a:lnTo>
                    <a:pt x="121567" y="129888"/>
                  </a:lnTo>
                  <a:lnTo>
                    <a:pt x="121189" y="129717"/>
                  </a:lnTo>
                  <a:lnTo>
                    <a:pt x="120457" y="129387"/>
                  </a:lnTo>
                  <a:lnTo>
                    <a:pt x="119738" y="129058"/>
                  </a:lnTo>
                  <a:lnTo>
                    <a:pt x="119030" y="128716"/>
                  </a:lnTo>
                  <a:lnTo>
                    <a:pt x="118359" y="128363"/>
                  </a:lnTo>
                  <a:lnTo>
                    <a:pt x="117700" y="128009"/>
                  </a:lnTo>
                  <a:lnTo>
                    <a:pt x="117054" y="127655"/>
                  </a:lnTo>
                  <a:lnTo>
                    <a:pt x="116444" y="127289"/>
                  </a:lnTo>
                  <a:lnTo>
                    <a:pt x="115846" y="126923"/>
                  </a:lnTo>
                  <a:lnTo>
                    <a:pt x="115260" y="126545"/>
                  </a:lnTo>
                  <a:lnTo>
                    <a:pt x="114711" y="126179"/>
                  </a:lnTo>
                  <a:lnTo>
                    <a:pt x="114175" y="125801"/>
                  </a:lnTo>
                  <a:lnTo>
                    <a:pt x="113662" y="125423"/>
                  </a:lnTo>
                  <a:lnTo>
                    <a:pt x="113162" y="125044"/>
                  </a:lnTo>
                  <a:lnTo>
                    <a:pt x="112686" y="124666"/>
                  </a:lnTo>
                  <a:lnTo>
                    <a:pt x="112235" y="124288"/>
                  </a:lnTo>
                  <a:lnTo>
                    <a:pt x="111808" y="123922"/>
                  </a:lnTo>
                  <a:lnTo>
                    <a:pt x="111393" y="123544"/>
                  </a:lnTo>
                  <a:lnTo>
                    <a:pt x="111003" y="123178"/>
                  </a:lnTo>
                  <a:lnTo>
                    <a:pt x="110637" y="122800"/>
                  </a:lnTo>
                  <a:lnTo>
                    <a:pt x="110295" y="122446"/>
                  </a:lnTo>
                  <a:lnTo>
                    <a:pt x="109966" y="122080"/>
                  </a:lnTo>
                  <a:lnTo>
                    <a:pt x="109661" y="121726"/>
                  </a:lnTo>
                  <a:lnTo>
                    <a:pt x="109380" y="121385"/>
                  </a:lnTo>
                  <a:lnTo>
                    <a:pt x="109124" y="121043"/>
                  </a:lnTo>
                  <a:lnTo>
                    <a:pt x="108880" y="120701"/>
                  </a:lnTo>
                  <a:lnTo>
                    <a:pt x="108673" y="120372"/>
                  </a:lnTo>
                  <a:lnTo>
                    <a:pt x="108477" y="120055"/>
                  </a:lnTo>
                  <a:lnTo>
                    <a:pt x="108307" y="119750"/>
                  </a:lnTo>
                  <a:lnTo>
                    <a:pt x="108148" y="119445"/>
                  </a:lnTo>
                  <a:lnTo>
                    <a:pt x="108026" y="119152"/>
                  </a:lnTo>
                  <a:lnTo>
                    <a:pt x="107916" y="118871"/>
                  </a:lnTo>
                  <a:lnTo>
                    <a:pt x="107831" y="118603"/>
                  </a:lnTo>
                  <a:lnTo>
                    <a:pt x="107782" y="118396"/>
                  </a:lnTo>
                  <a:lnTo>
                    <a:pt x="107745" y="118152"/>
                  </a:lnTo>
                  <a:lnTo>
                    <a:pt x="107709" y="117896"/>
                  </a:lnTo>
                  <a:lnTo>
                    <a:pt x="107697" y="117615"/>
                  </a:lnTo>
                  <a:lnTo>
                    <a:pt x="107672" y="117310"/>
                  </a:lnTo>
                  <a:lnTo>
                    <a:pt x="107672" y="116993"/>
                  </a:lnTo>
                  <a:lnTo>
                    <a:pt x="107684" y="116310"/>
                  </a:lnTo>
                  <a:lnTo>
                    <a:pt x="107721" y="115565"/>
                  </a:lnTo>
                  <a:lnTo>
                    <a:pt x="107782" y="114785"/>
                  </a:lnTo>
                  <a:lnTo>
                    <a:pt x="107867" y="113967"/>
                  </a:lnTo>
                  <a:lnTo>
                    <a:pt x="107965" y="113126"/>
                  </a:lnTo>
                  <a:lnTo>
                    <a:pt x="108075" y="112284"/>
                  </a:lnTo>
                  <a:lnTo>
                    <a:pt x="108197" y="111442"/>
                  </a:lnTo>
                  <a:lnTo>
                    <a:pt x="108331" y="110600"/>
                  </a:lnTo>
                  <a:lnTo>
                    <a:pt x="108465" y="109795"/>
                  </a:lnTo>
                  <a:lnTo>
                    <a:pt x="108734" y="108307"/>
                  </a:lnTo>
                  <a:lnTo>
                    <a:pt x="108965" y="107062"/>
                  </a:lnTo>
                  <a:lnTo>
                    <a:pt x="109014" y="106867"/>
                  </a:lnTo>
                  <a:lnTo>
                    <a:pt x="109075" y="106672"/>
                  </a:lnTo>
                  <a:lnTo>
                    <a:pt x="109148" y="106501"/>
                  </a:lnTo>
                  <a:lnTo>
                    <a:pt x="109246" y="106318"/>
                  </a:lnTo>
                  <a:lnTo>
                    <a:pt x="109344" y="106160"/>
                  </a:lnTo>
                  <a:lnTo>
                    <a:pt x="109453" y="106013"/>
                  </a:lnTo>
                  <a:lnTo>
                    <a:pt x="109588" y="105867"/>
                  </a:lnTo>
                  <a:lnTo>
                    <a:pt x="109722" y="105733"/>
                  </a:lnTo>
                  <a:lnTo>
                    <a:pt x="109868" y="105611"/>
                  </a:lnTo>
                  <a:lnTo>
                    <a:pt x="110027" y="105501"/>
                  </a:lnTo>
                  <a:lnTo>
                    <a:pt x="110198" y="105403"/>
                  </a:lnTo>
                  <a:lnTo>
                    <a:pt x="110368" y="105318"/>
                  </a:lnTo>
                  <a:lnTo>
                    <a:pt x="110551" y="105257"/>
                  </a:lnTo>
                  <a:lnTo>
                    <a:pt x="110734" y="105196"/>
                  </a:lnTo>
                  <a:lnTo>
                    <a:pt x="110930" y="105159"/>
                  </a:lnTo>
                  <a:lnTo>
                    <a:pt x="111125" y="105135"/>
                  </a:lnTo>
                  <a:lnTo>
                    <a:pt x="111479" y="105110"/>
                  </a:lnTo>
                  <a:lnTo>
                    <a:pt x="111857" y="105086"/>
                  </a:lnTo>
                  <a:lnTo>
                    <a:pt x="112284" y="105074"/>
                  </a:lnTo>
                  <a:lnTo>
                    <a:pt x="112759" y="105074"/>
                  </a:lnTo>
                  <a:lnTo>
                    <a:pt x="113272" y="105086"/>
                  </a:lnTo>
                  <a:lnTo>
                    <a:pt x="113833" y="105098"/>
                  </a:lnTo>
                  <a:lnTo>
                    <a:pt x="114443" y="105135"/>
                  </a:lnTo>
                  <a:lnTo>
                    <a:pt x="115102" y="105171"/>
                  </a:lnTo>
                  <a:lnTo>
                    <a:pt x="115809" y="105232"/>
                  </a:lnTo>
                  <a:lnTo>
                    <a:pt x="116578" y="105306"/>
                  </a:lnTo>
                  <a:lnTo>
                    <a:pt x="117407" y="105391"/>
                  </a:lnTo>
                  <a:lnTo>
                    <a:pt x="118286" y="105501"/>
                  </a:lnTo>
                  <a:lnTo>
                    <a:pt x="119225" y="105623"/>
                  </a:lnTo>
                  <a:lnTo>
                    <a:pt x="120226" y="105769"/>
                  </a:lnTo>
                  <a:lnTo>
                    <a:pt x="121299" y="105940"/>
                  </a:lnTo>
                  <a:lnTo>
                    <a:pt x="122434" y="106123"/>
                  </a:lnTo>
                  <a:lnTo>
                    <a:pt x="122970" y="106208"/>
                  </a:lnTo>
                  <a:lnTo>
                    <a:pt x="123483" y="106282"/>
                  </a:lnTo>
                  <a:lnTo>
                    <a:pt x="123971" y="106355"/>
                  </a:lnTo>
                  <a:lnTo>
                    <a:pt x="124447" y="106404"/>
                  </a:lnTo>
                  <a:lnTo>
                    <a:pt x="124898" y="106440"/>
                  </a:lnTo>
                  <a:lnTo>
                    <a:pt x="125325" y="106477"/>
                  </a:lnTo>
                  <a:lnTo>
                    <a:pt x="125727" y="106501"/>
                  </a:lnTo>
                  <a:lnTo>
                    <a:pt x="126118" y="106513"/>
                  </a:lnTo>
                  <a:lnTo>
                    <a:pt x="126838" y="106513"/>
                  </a:lnTo>
                  <a:lnTo>
                    <a:pt x="127167" y="106489"/>
                  </a:lnTo>
                  <a:lnTo>
                    <a:pt x="127484" y="106465"/>
                  </a:lnTo>
                  <a:lnTo>
                    <a:pt x="127789" y="106440"/>
                  </a:lnTo>
                  <a:lnTo>
                    <a:pt x="128070" y="106404"/>
                  </a:lnTo>
                  <a:lnTo>
                    <a:pt x="128350" y="106355"/>
                  </a:lnTo>
                  <a:lnTo>
                    <a:pt x="128607" y="106294"/>
                  </a:lnTo>
                  <a:lnTo>
                    <a:pt x="128838" y="106245"/>
                  </a:lnTo>
                  <a:lnTo>
                    <a:pt x="129070" y="106172"/>
                  </a:lnTo>
                  <a:lnTo>
                    <a:pt x="129290" y="106099"/>
                  </a:lnTo>
                  <a:lnTo>
                    <a:pt x="129497" y="106025"/>
                  </a:lnTo>
                  <a:lnTo>
                    <a:pt x="129692" y="105940"/>
                  </a:lnTo>
                  <a:lnTo>
                    <a:pt x="129875" y="105855"/>
                  </a:lnTo>
                  <a:lnTo>
                    <a:pt x="130046" y="105757"/>
                  </a:lnTo>
                  <a:lnTo>
                    <a:pt x="130217" y="105659"/>
                  </a:lnTo>
                  <a:lnTo>
                    <a:pt x="130375" y="105562"/>
                  </a:lnTo>
                  <a:lnTo>
                    <a:pt x="130522" y="105452"/>
                  </a:lnTo>
                  <a:lnTo>
                    <a:pt x="130790" y="105232"/>
                  </a:lnTo>
                  <a:lnTo>
                    <a:pt x="131046" y="105001"/>
                  </a:lnTo>
                  <a:lnTo>
                    <a:pt x="131278" y="104769"/>
                  </a:lnTo>
                  <a:lnTo>
                    <a:pt x="131510" y="104525"/>
                  </a:lnTo>
                  <a:lnTo>
                    <a:pt x="131717" y="104269"/>
                  </a:lnTo>
                  <a:lnTo>
                    <a:pt x="132144" y="103781"/>
                  </a:lnTo>
                  <a:lnTo>
                    <a:pt x="132364" y="103549"/>
                  </a:lnTo>
                  <a:lnTo>
                    <a:pt x="132596" y="103317"/>
                  </a:lnTo>
                  <a:lnTo>
                    <a:pt x="132840" y="103098"/>
                  </a:lnTo>
                  <a:lnTo>
                    <a:pt x="133108" y="102890"/>
                  </a:lnTo>
                  <a:lnTo>
                    <a:pt x="133255" y="102793"/>
                  </a:lnTo>
                  <a:lnTo>
                    <a:pt x="133413" y="102695"/>
                  </a:lnTo>
                  <a:lnTo>
                    <a:pt x="133572" y="102610"/>
                  </a:lnTo>
                  <a:lnTo>
                    <a:pt x="133742" y="102524"/>
                  </a:lnTo>
                  <a:lnTo>
                    <a:pt x="133925" y="102451"/>
                  </a:lnTo>
                  <a:lnTo>
                    <a:pt x="134108" y="102378"/>
                  </a:lnTo>
                  <a:lnTo>
                    <a:pt x="134316" y="102305"/>
                  </a:lnTo>
                  <a:lnTo>
                    <a:pt x="134523" y="102244"/>
                  </a:lnTo>
                  <a:lnTo>
                    <a:pt x="134755" y="102195"/>
                  </a:lnTo>
                  <a:lnTo>
                    <a:pt x="134987" y="102146"/>
                  </a:lnTo>
                  <a:lnTo>
                    <a:pt x="135243" y="102109"/>
                  </a:lnTo>
                  <a:lnTo>
                    <a:pt x="135499" y="102073"/>
                  </a:lnTo>
                  <a:lnTo>
                    <a:pt x="135780" y="102061"/>
                  </a:lnTo>
                  <a:lnTo>
                    <a:pt x="136073" y="102036"/>
                  </a:lnTo>
                  <a:lnTo>
                    <a:pt x="136988" y="102036"/>
                  </a:lnTo>
                  <a:lnTo>
                    <a:pt x="137256" y="102024"/>
                  </a:lnTo>
                  <a:lnTo>
                    <a:pt x="137512" y="101987"/>
                  </a:lnTo>
                  <a:lnTo>
                    <a:pt x="137756" y="101951"/>
                  </a:lnTo>
                  <a:lnTo>
                    <a:pt x="138000" y="101902"/>
                  </a:lnTo>
                  <a:lnTo>
                    <a:pt x="138232" y="101829"/>
                  </a:lnTo>
                  <a:lnTo>
                    <a:pt x="138464" y="101756"/>
                  </a:lnTo>
                  <a:lnTo>
                    <a:pt x="138683" y="101658"/>
                  </a:lnTo>
                  <a:lnTo>
                    <a:pt x="138891" y="101560"/>
                  </a:lnTo>
                  <a:lnTo>
                    <a:pt x="139098" y="101438"/>
                  </a:lnTo>
                  <a:lnTo>
                    <a:pt x="139293" y="101316"/>
                  </a:lnTo>
                  <a:lnTo>
                    <a:pt x="139488" y="101182"/>
                  </a:lnTo>
                  <a:lnTo>
                    <a:pt x="139671" y="101036"/>
                  </a:lnTo>
                  <a:lnTo>
                    <a:pt x="139854" y="100889"/>
                  </a:lnTo>
                  <a:lnTo>
                    <a:pt x="140025" y="100731"/>
                  </a:lnTo>
                  <a:lnTo>
                    <a:pt x="140196" y="100548"/>
                  </a:lnTo>
                  <a:lnTo>
                    <a:pt x="140355" y="100377"/>
                  </a:lnTo>
                  <a:lnTo>
                    <a:pt x="140513" y="100182"/>
                  </a:lnTo>
                  <a:lnTo>
                    <a:pt x="140660" y="99987"/>
                  </a:lnTo>
                  <a:lnTo>
                    <a:pt x="140806" y="99779"/>
                  </a:lnTo>
                  <a:lnTo>
                    <a:pt x="140940" y="99572"/>
                  </a:lnTo>
                  <a:lnTo>
                    <a:pt x="141074" y="99352"/>
                  </a:lnTo>
                  <a:lnTo>
                    <a:pt x="141196" y="99133"/>
                  </a:lnTo>
                  <a:lnTo>
                    <a:pt x="141318" y="98901"/>
                  </a:lnTo>
                  <a:lnTo>
                    <a:pt x="141538" y="98425"/>
                  </a:lnTo>
                  <a:lnTo>
                    <a:pt x="141745" y="97937"/>
                  </a:lnTo>
                  <a:lnTo>
                    <a:pt x="141928" y="97425"/>
                  </a:lnTo>
                  <a:lnTo>
                    <a:pt x="142099" y="96900"/>
                  </a:lnTo>
                  <a:lnTo>
                    <a:pt x="142258" y="96376"/>
                  </a:lnTo>
                  <a:lnTo>
                    <a:pt x="142392" y="95827"/>
                  </a:lnTo>
                  <a:lnTo>
                    <a:pt x="142502" y="95278"/>
                  </a:lnTo>
                  <a:lnTo>
                    <a:pt x="142611" y="94741"/>
                  </a:lnTo>
                  <a:lnTo>
                    <a:pt x="142697" y="94192"/>
                  </a:lnTo>
                  <a:lnTo>
                    <a:pt x="142782" y="93643"/>
                  </a:lnTo>
                  <a:lnTo>
                    <a:pt x="142843" y="93118"/>
                  </a:lnTo>
                  <a:lnTo>
                    <a:pt x="142904" y="92594"/>
                  </a:lnTo>
                  <a:lnTo>
                    <a:pt x="142941" y="92081"/>
                  </a:lnTo>
                  <a:lnTo>
                    <a:pt x="142977" y="91581"/>
                  </a:lnTo>
                  <a:lnTo>
                    <a:pt x="143026" y="90654"/>
                  </a:lnTo>
                  <a:lnTo>
                    <a:pt x="143051" y="89812"/>
                  </a:lnTo>
                  <a:lnTo>
                    <a:pt x="143051" y="89105"/>
                  </a:lnTo>
                  <a:lnTo>
                    <a:pt x="143063" y="89044"/>
                  </a:lnTo>
                  <a:lnTo>
                    <a:pt x="143075" y="88983"/>
                  </a:lnTo>
                  <a:lnTo>
                    <a:pt x="143087" y="88934"/>
                  </a:lnTo>
                  <a:lnTo>
                    <a:pt x="143124" y="88897"/>
                  </a:lnTo>
                  <a:lnTo>
                    <a:pt x="143160" y="88861"/>
                  </a:lnTo>
                  <a:lnTo>
                    <a:pt x="143197" y="88824"/>
                  </a:lnTo>
                  <a:lnTo>
                    <a:pt x="143246" y="88800"/>
                  </a:lnTo>
                  <a:lnTo>
                    <a:pt x="143282" y="88788"/>
                  </a:lnTo>
                  <a:lnTo>
                    <a:pt x="143331" y="88775"/>
                  </a:lnTo>
                  <a:lnTo>
                    <a:pt x="143441" y="88775"/>
                  </a:lnTo>
                  <a:lnTo>
                    <a:pt x="143490" y="88788"/>
                  </a:lnTo>
                  <a:lnTo>
                    <a:pt x="143539" y="88812"/>
                  </a:lnTo>
                  <a:lnTo>
                    <a:pt x="143575" y="88836"/>
                  </a:lnTo>
                  <a:lnTo>
                    <a:pt x="143624" y="88885"/>
                  </a:lnTo>
                  <a:lnTo>
                    <a:pt x="143661" y="88934"/>
                  </a:lnTo>
                  <a:lnTo>
                    <a:pt x="144405" y="90154"/>
                  </a:lnTo>
                  <a:lnTo>
                    <a:pt x="145344" y="91715"/>
                  </a:lnTo>
                  <a:lnTo>
                    <a:pt x="146406" y="93521"/>
                  </a:lnTo>
                  <a:lnTo>
                    <a:pt x="146967" y="94485"/>
                  </a:lnTo>
                  <a:lnTo>
                    <a:pt x="147516" y="95473"/>
                  </a:lnTo>
                  <a:lnTo>
                    <a:pt x="148065" y="96461"/>
                  </a:lnTo>
                  <a:lnTo>
                    <a:pt x="148601" y="97449"/>
                  </a:lnTo>
                  <a:lnTo>
                    <a:pt x="149102" y="98425"/>
                  </a:lnTo>
                  <a:lnTo>
                    <a:pt x="149577" y="99365"/>
                  </a:lnTo>
                  <a:lnTo>
                    <a:pt x="150017" y="100255"/>
                  </a:lnTo>
                  <a:lnTo>
                    <a:pt x="150395" y="101109"/>
                  </a:lnTo>
                  <a:lnTo>
                    <a:pt x="150553" y="101499"/>
                  </a:lnTo>
                  <a:lnTo>
                    <a:pt x="150712" y="101878"/>
                  </a:lnTo>
                  <a:lnTo>
                    <a:pt x="150846" y="102244"/>
                  </a:lnTo>
                  <a:lnTo>
                    <a:pt x="150956" y="102573"/>
                  </a:lnTo>
                  <a:lnTo>
                    <a:pt x="151188" y="102597"/>
                  </a:lnTo>
                  <a:lnTo>
                    <a:pt x="151846" y="102695"/>
                  </a:lnTo>
                  <a:lnTo>
                    <a:pt x="152298" y="102768"/>
                  </a:lnTo>
                  <a:lnTo>
                    <a:pt x="152822" y="102866"/>
                  </a:lnTo>
                  <a:lnTo>
                    <a:pt x="153408" y="102988"/>
                  </a:lnTo>
                  <a:lnTo>
                    <a:pt x="154042" y="103134"/>
                  </a:lnTo>
                  <a:lnTo>
                    <a:pt x="154713" y="103317"/>
                  </a:lnTo>
                  <a:lnTo>
                    <a:pt x="155409" y="103525"/>
                  </a:lnTo>
                  <a:lnTo>
                    <a:pt x="155762" y="103647"/>
                  </a:lnTo>
                  <a:lnTo>
                    <a:pt x="156116" y="103781"/>
                  </a:lnTo>
                  <a:lnTo>
                    <a:pt x="156482" y="103915"/>
                  </a:lnTo>
                  <a:lnTo>
                    <a:pt x="156836" y="104061"/>
                  </a:lnTo>
                  <a:lnTo>
                    <a:pt x="157202" y="104220"/>
                  </a:lnTo>
                  <a:lnTo>
                    <a:pt x="157556" y="104391"/>
                  </a:lnTo>
                  <a:lnTo>
                    <a:pt x="157897" y="104574"/>
                  </a:lnTo>
                  <a:lnTo>
                    <a:pt x="158251" y="104757"/>
                  </a:lnTo>
                  <a:lnTo>
                    <a:pt x="158581" y="104964"/>
                  </a:lnTo>
                  <a:lnTo>
                    <a:pt x="158910" y="105171"/>
                  </a:lnTo>
                  <a:lnTo>
                    <a:pt x="159239" y="105391"/>
                  </a:lnTo>
                  <a:lnTo>
                    <a:pt x="159544" y="105635"/>
                  </a:lnTo>
                  <a:lnTo>
                    <a:pt x="160142" y="105074"/>
                  </a:lnTo>
                  <a:lnTo>
                    <a:pt x="160825" y="104440"/>
                  </a:lnTo>
                  <a:lnTo>
                    <a:pt x="161728" y="103622"/>
                  </a:lnTo>
                  <a:lnTo>
                    <a:pt x="162802" y="102646"/>
                  </a:lnTo>
                  <a:lnTo>
                    <a:pt x="164009" y="101573"/>
                  </a:lnTo>
                  <a:lnTo>
                    <a:pt x="165327" y="100426"/>
                  </a:lnTo>
                  <a:lnTo>
                    <a:pt x="166705" y="99255"/>
                  </a:lnTo>
                  <a:lnTo>
                    <a:pt x="167413" y="98669"/>
                  </a:lnTo>
                  <a:lnTo>
                    <a:pt x="168121" y="98096"/>
                  </a:lnTo>
                  <a:lnTo>
                    <a:pt x="168828" y="97535"/>
                  </a:lnTo>
                  <a:lnTo>
                    <a:pt x="169523" y="96986"/>
                  </a:lnTo>
                  <a:lnTo>
                    <a:pt x="170219" y="96461"/>
                  </a:lnTo>
                  <a:lnTo>
                    <a:pt x="170890" y="95961"/>
                  </a:lnTo>
                  <a:lnTo>
                    <a:pt x="171536" y="95485"/>
                  </a:lnTo>
                  <a:lnTo>
                    <a:pt x="172159" y="95058"/>
                  </a:lnTo>
                  <a:lnTo>
                    <a:pt x="172756" y="94668"/>
                  </a:lnTo>
                  <a:lnTo>
                    <a:pt x="173330" y="94326"/>
                  </a:lnTo>
                  <a:lnTo>
                    <a:pt x="173854" y="94046"/>
                  </a:lnTo>
                  <a:lnTo>
                    <a:pt x="174098" y="93911"/>
                  </a:lnTo>
                  <a:lnTo>
                    <a:pt x="174330" y="93802"/>
                  </a:lnTo>
                  <a:lnTo>
                    <a:pt x="174562" y="93716"/>
                  </a:lnTo>
                  <a:lnTo>
                    <a:pt x="174769" y="93631"/>
                  </a:lnTo>
                  <a:lnTo>
                    <a:pt x="174964" y="93570"/>
                  </a:lnTo>
                  <a:lnTo>
                    <a:pt x="175160" y="93533"/>
                  </a:lnTo>
                  <a:lnTo>
                    <a:pt x="175330" y="93497"/>
                  </a:lnTo>
                  <a:lnTo>
                    <a:pt x="175477" y="93497"/>
                  </a:lnTo>
                  <a:lnTo>
                    <a:pt x="175623" y="93509"/>
                  </a:lnTo>
                  <a:lnTo>
                    <a:pt x="175745" y="93533"/>
                  </a:lnTo>
                  <a:lnTo>
                    <a:pt x="175867" y="93582"/>
                  </a:lnTo>
                  <a:lnTo>
                    <a:pt x="175977" y="93631"/>
                  </a:lnTo>
                  <a:lnTo>
                    <a:pt x="176087" y="93692"/>
                  </a:lnTo>
                  <a:lnTo>
                    <a:pt x="176197" y="93753"/>
                  </a:lnTo>
                  <a:lnTo>
                    <a:pt x="176392" y="93911"/>
                  </a:lnTo>
                  <a:lnTo>
                    <a:pt x="176587" y="94082"/>
                  </a:lnTo>
                  <a:lnTo>
                    <a:pt x="176770" y="94290"/>
                  </a:lnTo>
                  <a:lnTo>
                    <a:pt x="176941" y="94509"/>
                  </a:lnTo>
                  <a:lnTo>
                    <a:pt x="177099" y="94753"/>
                  </a:lnTo>
                  <a:lnTo>
                    <a:pt x="177246" y="95022"/>
                  </a:lnTo>
                  <a:lnTo>
                    <a:pt x="177368" y="95314"/>
                  </a:lnTo>
                  <a:lnTo>
                    <a:pt x="177490" y="95619"/>
                  </a:lnTo>
                  <a:lnTo>
                    <a:pt x="177612" y="95949"/>
                  </a:lnTo>
                  <a:lnTo>
                    <a:pt x="177709" y="96290"/>
                  </a:lnTo>
                  <a:lnTo>
                    <a:pt x="177795" y="96644"/>
                  </a:lnTo>
                  <a:lnTo>
                    <a:pt x="177868" y="97010"/>
                  </a:lnTo>
                  <a:lnTo>
                    <a:pt x="177929" y="97388"/>
                  </a:lnTo>
                  <a:lnTo>
                    <a:pt x="177978" y="97791"/>
                  </a:lnTo>
                  <a:lnTo>
                    <a:pt x="178026" y="98193"/>
                  </a:lnTo>
                  <a:lnTo>
                    <a:pt x="178051" y="98608"/>
                  </a:lnTo>
                  <a:lnTo>
                    <a:pt x="178063" y="99023"/>
                  </a:lnTo>
                  <a:lnTo>
                    <a:pt x="178075" y="99462"/>
                  </a:lnTo>
                  <a:lnTo>
                    <a:pt x="178063" y="99889"/>
                  </a:lnTo>
                  <a:lnTo>
                    <a:pt x="178039" y="100328"/>
                  </a:lnTo>
                  <a:lnTo>
                    <a:pt x="178014" y="100767"/>
                  </a:lnTo>
                  <a:lnTo>
                    <a:pt x="177965" y="101219"/>
                  </a:lnTo>
                  <a:lnTo>
                    <a:pt x="177917" y="101658"/>
                  </a:lnTo>
                  <a:lnTo>
                    <a:pt x="177856" y="102109"/>
                  </a:lnTo>
                  <a:lnTo>
                    <a:pt x="177770" y="102549"/>
                  </a:lnTo>
                  <a:lnTo>
                    <a:pt x="177685" y="102988"/>
                  </a:lnTo>
                  <a:lnTo>
                    <a:pt x="177587" y="103427"/>
                  </a:lnTo>
                  <a:lnTo>
                    <a:pt x="177465" y="103866"/>
                  </a:lnTo>
                  <a:lnTo>
                    <a:pt x="177343" y="104293"/>
                  </a:lnTo>
                  <a:lnTo>
                    <a:pt x="177209" y="104708"/>
                  </a:lnTo>
                  <a:lnTo>
                    <a:pt x="176563" y="106587"/>
                  </a:lnTo>
                  <a:lnTo>
                    <a:pt x="176209" y="107672"/>
                  </a:lnTo>
                  <a:lnTo>
                    <a:pt x="175843" y="108831"/>
                  </a:lnTo>
                  <a:lnTo>
                    <a:pt x="175489" y="110063"/>
                  </a:lnTo>
                  <a:lnTo>
                    <a:pt x="175318" y="110686"/>
                  </a:lnTo>
                  <a:lnTo>
                    <a:pt x="175147" y="111332"/>
                  </a:lnTo>
                  <a:lnTo>
                    <a:pt x="175001" y="111979"/>
                  </a:lnTo>
                  <a:lnTo>
                    <a:pt x="174842" y="112625"/>
                  </a:lnTo>
                  <a:lnTo>
                    <a:pt x="174708" y="113284"/>
                  </a:lnTo>
                  <a:lnTo>
                    <a:pt x="174586" y="113955"/>
                  </a:lnTo>
                  <a:lnTo>
                    <a:pt x="174476" y="114614"/>
                  </a:lnTo>
                  <a:lnTo>
                    <a:pt x="174391" y="115273"/>
                  </a:lnTo>
                  <a:lnTo>
                    <a:pt x="174306" y="115931"/>
                  </a:lnTo>
                  <a:lnTo>
                    <a:pt x="174257" y="116578"/>
                  </a:lnTo>
                  <a:lnTo>
                    <a:pt x="174220" y="117225"/>
                  </a:lnTo>
                  <a:lnTo>
                    <a:pt x="174208" y="117859"/>
                  </a:lnTo>
                  <a:lnTo>
                    <a:pt x="174220" y="118481"/>
                  </a:lnTo>
                  <a:lnTo>
                    <a:pt x="174257" y="119103"/>
                  </a:lnTo>
                  <a:lnTo>
                    <a:pt x="174281" y="119396"/>
                  </a:lnTo>
                  <a:lnTo>
                    <a:pt x="174318" y="119701"/>
                  </a:lnTo>
                  <a:lnTo>
                    <a:pt x="174367" y="119994"/>
                  </a:lnTo>
                  <a:lnTo>
                    <a:pt x="174415" y="120274"/>
                  </a:lnTo>
                  <a:lnTo>
                    <a:pt x="174476" y="120567"/>
                  </a:lnTo>
                  <a:lnTo>
                    <a:pt x="174537" y="120848"/>
                  </a:lnTo>
                  <a:lnTo>
                    <a:pt x="174623" y="121116"/>
                  </a:lnTo>
                  <a:lnTo>
                    <a:pt x="174696" y="121385"/>
                  </a:lnTo>
                  <a:lnTo>
                    <a:pt x="174794" y="121653"/>
                  </a:lnTo>
                  <a:lnTo>
                    <a:pt x="174891" y="121909"/>
                  </a:lnTo>
                  <a:lnTo>
                    <a:pt x="175001" y="122165"/>
                  </a:lnTo>
                  <a:lnTo>
                    <a:pt x="175123" y="122409"/>
                  </a:lnTo>
                  <a:lnTo>
                    <a:pt x="175245" y="122653"/>
                  </a:lnTo>
                  <a:lnTo>
                    <a:pt x="175379" y="122885"/>
                  </a:lnTo>
                  <a:lnTo>
                    <a:pt x="175526" y="123105"/>
                  </a:lnTo>
                  <a:lnTo>
                    <a:pt x="175684" y="123324"/>
                  </a:lnTo>
                  <a:lnTo>
                    <a:pt x="176380" y="124239"/>
                  </a:lnTo>
                  <a:lnTo>
                    <a:pt x="177148" y="125215"/>
                  </a:lnTo>
                  <a:lnTo>
                    <a:pt x="178002" y="126252"/>
                  </a:lnTo>
                  <a:lnTo>
                    <a:pt x="178917" y="127350"/>
                  </a:lnTo>
                  <a:lnTo>
                    <a:pt x="179905" y="128485"/>
                  </a:lnTo>
                  <a:lnTo>
                    <a:pt x="180942" y="129644"/>
                  </a:lnTo>
                  <a:lnTo>
                    <a:pt x="181491" y="130229"/>
                  </a:lnTo>
                  <a:lnTo>
                    <a:pt x="182040" y="130815"/>
                  </a:lnTo>
                  <a:lnTo>
                    <a:pt x="182613" y="131413"/>
                  </a:lnTo>
                  <a:lnTo>
                    <a:pt x="183187" y="131998"/>
                  </a:lnTo>
                  <a:lnTo>
                    <a:pt x="183772" y="132584"/>
                  </a:lnTo>
                  <a:lnTo>
                    <a:pt x="184370" y="133169"/>
                  </a:lnTo>
                  <a:lnTo>
                    <a:pt x="184968" y="133743"/>
                  </a:lnTo>
                  <a:lnTo>
                    <a:pt x="185578" y="134304"/>
                  </a:lnTo>
                  <a:lnTo>
                    <a:pt x="186200" y="134865"/>
                  </a:lnTo>
                  <a:lnTo>
                    <a:pt x="186822" y="135426"/>
                  </a:lnTo>
                  <a:lnTo>
                    <a:pt x="187457" y="135963"/>
                  </a:lnTo>
                  <a:lnTo>
                    <a:pt x="188091" y="136487"/>
                  </a:lnTo>
                  <a:lnTo>
                    <a:pt x="188738" y="137000"/>
                  </a:lnTo>
                  <a:lnTo>
                    <a:pt x="189372" y="137488"/>
                  </a:lnTo>
                  <a:lnTo>
                    <a:pt x="190019" y="137976"/>
                  </a:lnTo>
                  <a:lnTo>
                    <a:pt x="190665" y="138427"/>
                  </a:lnTo>
                  <a:lnTo>
                    <a:pt x="191312" y="138866"/>
                  </a:lnTo>
                  <a:lnTo>
                    <a:pt x="191958" y="139281"/>
                  </a:lnTo>
                  <a:lnTo>
                    <a:pt x="192605" y="139684"/>
                  </a:lnTo>
                  <a:lnTo>
                    <a:pt x="193251" y="140050"/>
                  </a:lnTo>
                  <a:lnTo>
                    <a:pt x="193788" y="140343"/>
                  </a:lnTo>
                  <a:lnTo>
                    <a:pt x="194276" y="140635"/>
                  </a:lnTo>
                  <a:lnTo>
                    <a:pt x="194740" y="140928"/>
                  </a:lnTo>
                  <a:lnTo>
                    <a:pt x="195167" y="141209"/>
                  </a:lnTo>
                  <a:lnTo>
                    <a:pt x="195569" y="141477"/>
                  </a:lnTo>
                  <a:lnTo>
                    <a:pt x="195947" y="141745"/>
                  </a:lnTo>
                  <a:lnTo>
                    <a:pt x="196301" y="142026"/>
                  </a:lnTo>
                  <a:lnTo>
                    <a:pt x="196631" y="142282"/>
                  </a:lnTo>
                  <a:lnTo>
                    <a:pt x="196948" y="142551"/>
                  </a:lnTo>
                  <a:lnTo>
                    <a:pt x="197241" y="142819"/>
                  </a:lnTo>
                  <a:lnTo>
                    <a:pt x="197509" y="143075"/>
                  </a:lnTo>
                  <a:lnTo>
                    <a:pt x="197777" y="143331"/>
                  </a:lnTo>
                  <a:lnTo>
                    <a:pt x="198021" y="143600"/>
                  </a:lnTo>
                  <a:lnTo>
                    <a:pt x="198265" y="143856"/>
                  </a:lnTo>
                  <a:lnTo>
                    <a:pt x="198717" y="144393"/>
                  </a:lnTo>
                  <a:lnTo>
                    <a:pt x="199278" y="144356"/>
                  </a:lnTo>
                  <a:lnTo>
                    <a:pt x="199839" y="144307"/>
                  </a:lnTo>
                  <a:lnTo>
                    <a:pt x="200376" y="144222"/>
                  </a:lnTo>
                  <a:lnTo>
                    <a:pt x="200913" y="144112"/>
                  </a:lnTo>
                  <a:lnTo>
                    <a:pt x="201437" y="143978"/>
                  </a:lnTo>
                  <a:lnTo>
                    <a:pt x="201950" y="143819"/>
                  </a:lnTo>
                  <a:lnTo>
                    <a:pt x="202462" y="143636"/>
                  </a:lnTo>
                  <a:lnTo>
                    <a:pt x="202950" y="143429"/>
                  </a:lnTo>
                  <a:lnTo>
                    <a:pt x="203426" y="143197"/>
                  </a:lnTo>
                  <a:lnTo>
                    <a:pt x="203901" y="142941"/>
                  </a:lnTo>
                  <a:lnTo>
                    <a:pt x="204353" y="142673"/>
                  </a:lnTo>
                  <a:lnTo>
                    <a:pt x="204792" y="142380"/>
                  </a:lnTo>
                  <a:lnTo>
                    <a:pt x="205219" y="142075"/>
                  </a:lnTo>
                  <a:lnTo>
                    <a:pt x="205622" y="141733"/>
                  </a:lnTo>
                  <a:lnTo>
                    <a:pt x="206024" y="141392"/>
                  </a:lnTo>
                  <a:lnTo>
                    <a:pt x="206390" y="141026"/>
                  </a:lnTo>
                  <a:lnTo>
                    <a:pt x="206756" y="140635"/>
                  </a:lnTo>
                  <a:lnTo>
                    <a:pt x="207098" y="140233"/>
                  </a:lnTo>
                  <a:lnTo>
                    <a:pt x="207415" y="139818"/>
                  </a:lnTo>
                  <a:lnTo>
                    <a:pt x="207720" y="139379"/>
                  </a:lnTo>
                  <a:lnTo>
                    <a:pt x="208000" y="138940"/>
                  </a:lnTo>
                  <a:lnTo>
                    <a:pt x="208257" y="138476"/>
                  </a:lnTo>
                  <a:lnTo>
                    <a:pt x="208488" y="138000"/>
                  </a:lnTo>
                  <a:lnTo>
                    <a:pt x="208708" y="137512"/>
                  </a:lnTo>
                  <a:lnTo>
                    <a:pt x="208903" y="137012"/>
                  </a:lnTo>
                  <a:lnTo>
                    <a:pt x="209074" y="136500"/>
                  </a:lnTo>
                  <a:lnTo>
                    <a:pt x="209220" y="135987"/>
                  </a:lnTo>
                  <a:lnTo>
                    <a:pt x="209342" y="135451"/>
                  </a:lnTo>
                  <a:lnTo>
                    <a:pt x="209428" y="134914"/>
                  </a:lnTo>
                  <a:lnTo>
                    <a:pt x="209501" y="134365"/>
                  </a:lnTo>
                  <a:lnTo>
                    <a:pt x="209538" y="133804"/>
                  </a:lnTo>
                  <a:lnTo>
                    <a:pt x="209562" y="133242"/>
                  </a:lnTo>
                  <a:lnTo>
                    <a:pt x="209562" y="76308"/>
                  </a:lnTo>
                  <a:lnTo>
                    <a:pt x="209538" y="75734"/>
                  </a:lnTo>
                  <a:lnTo>
                    <a:pt x="209501" y="75161"/>
                  </a:lnTo>
                  <a:lnTo>
                    <a:pt x="209428" y="74612"/>
                  </a:lnTo>
                  <a:lnTo>
                    <a:pt x="209330" y="74063"/>
                  </a:lnTo>
                  <a:lnTo>
                    <a:pt x="209208" y="73514"/>
                  </a:lnTo>
                  <a:lnTo>
                    <a:pt x="209050" y="72989"/>
                  </a:lnTo>
                  <a:lnTo>
                    <a:pt x="208879" y="72465"/>
                  </a:lnTo>
                  <a:lnTo>
                    <a:pt x="208684" y="71965"/>
                  </a:lnTo>
                  <a:lnTo>
                    <a:pt x="208452" y="71464"/>
                  </a:lnTo>
                  <a:lnTo>
                    <a:pt x="208208" y="70989"/>
                  </a:lnTo>
                  <a:lnTo>
                    <a:pt x="207939" y="70513"/>
                  </a:lnTo>
                  <a:lnTo>
                    <a:pt x="207647" y="70061"/>
                  </a:lnTo>
                  <a:lnTo>
                    <a:pt x="207342" y="69622"/>
                  </a:lnTo>
                  <a:lnTo>
                    <a:pt x="207012" y="69207"/>
                  </a:lnTo>
                  <a:lnTo>
                    <a:pt x="206659" y="68805"/>
                  </a:lnTo>
                  <a:lnTo>
                    <a:pt x="206293" y="68415"/>
                  </a:lnTo>
                  <a:lnTo>
                    <a:pt x="205902" y="68049"/>
                  </a:lnTo>
                  <a:lnTo>
                    <a:pt x="205500" y="67695"/>
                  </a:lnTo>
                  <a:lnTo>
                    <a:pt x="205073" y="67365"/>
                  </a:lnTo>
                  <a:lnTo>
                    <a:pt x="204633" y="67048"/>
                  </a:lnTo>
                  <a:lnTo>
                    <a:pt x="204182" y="66755"/>
                  </a:lnTo>
                  <a:lnTo>
                    <a:pt x="203718" y="66487"/>
                  </a:lnTo>
                  <a:lnTo>
                    <a:pt x="203230" y="66243"/>
                  </a:lnTo>
                  <a:lnTo>
                    <a:pt x="202743" y="66023"/>
                  </a:lnTo>
                  <a:lnTo>
                    <a:pt x="202230" y="65816"/>
                  </a:lnTo>
                  <a:lnTo>
                    <a:pt x="201718" y="65645"/>
                  </a:lnTo>
                  <a:lnTo>
                    <a:pt x="201181" y="65499"/>
                  </a:lnTo>
                  <a:lnTo>
                    <a:pt x="200644" y="65365"/>
                  </a:lnTo>
                  <a:lnTo>
                    <a:pt x="200095" y="65267"/>
                  </a:lnTo>
                  <a:lnTo>
                    <a:pt x="199534" y="65206"/>
                  </a:lnTo>
                  <a:lnTo>
                    <a:pt x="198961" y="65157"/>
                  </a:lnTo>
                  <a:lnTo>
                    <a:pt x="198387" y="65145"/>
                  </a:lnTo>
                  <a:lnTo>
                    <a:pt x="144405" y="65145"/>
                  </a:lnTo>
                  <a:lnTo>
                    <a:pt x="144405" y="11163"/>
                  </a:lnTo>
                  <a:lnTo>
                    <a:pt x="144393" y="10589"/>
                  </a:lnTo>
                  <a:lnTo>
                    <a:pt x="144356" y="10016"/>
                  </a:lnTo>
                  <a:lnTo>
                    <a:pt x="144283" y="9467"/>
                  </a:lnTo>
                  <a:lnTo>
                    <a:pt x="144185" y="8906"/>
                  </a:lnTo>
                  <a:lnTo>
                    <a:pt x="144063" y="8369"/>
                  </a:lnTo>
                  <a:lnTo>
                    <a:pt x="143905" y="7844"/>
                  </a:lnTo>
                  <a:lnTo>
                    <a:pt x="143734" y="7320"/>
                  </a:lnTo>
                  <a:lnTo>
                    <a:pt x="143539" y="6819"/>
                  </a:lnTo>
                  <a:lnTo>
                    <a:pt x="143307" y="6319"/>
                  </a:lnTo>
                  <a:lnTo>
                    <a:pt x="143063" y="5844"/>
                  </a:lnTo>
                  <a:lnTo>
                    <a:pt x="142794" y="5368"/>
                  </a:lnTo>
                  <a:lnTo>
                    <a:pt x="142502" y="4916"/>
                  </a:lnTo>
                  <a:lnTo>
                    <a:pt x="142197" y="4477"/>
                  </a:lnTo>
                  <a:lnTo>
                    <a:pt x="141855" y="4062"/>
                  </a:lnTo>
                  <a:lnTo>
                    <a:pt x="141514" y="3660"/>
                  </a:lnTo>
                  <a:lnTo>
                    <a:pt x="141135" y="3269"/>
                  </a:lnTo>
                  <a:lnTo>
                    <a:pt x="140757" y="2891"/>
                  </a:lnTo>
                  <a:lnTo>
                    <a:pt x="140342" y="2550"/>
                  </a:lnTo>
                  <a:lnTo>
                    <a:pt x="139928" y="2220"/>
                  </a:lnTo>
                  <a:lnTo>
                    <a:pt x="139488" y="1903"/>
                  </a:lnTo>
                  <a:lnTo>
                    <a:pt x="139037" y="1610"/>
                  </a:lnTo>
                  <a:lnTo>
                    <a:pt x="138561" y="1342"/>
                  </a:lnTo>
                  <a:lnTo>
                    <a:pt x="138085" y="1098"/>
                  </a:lnTo>
                  <a:lnTo>
                    <a:pt x="137585" y="878"/>
                  </a:lnTo>
                  <a:lnTo>
                    <a:pt x="137085" y="671"/>
                  </a:lnTo>
                  <a:lnTo>
                    <a:pt x="136561" y="500"/>
                  </a:lnTo>
                  <a:lnTo>
                    <a:pt x="136036" y="354"/>
                  </a:lnTo>
                  <a:lnTo>
                    <a:pt x="135499" y="220"/>
                  </a:lnTo>
                  <a:lnTo>
                    <a:pt x="134950" y="122"/>
                  </a:lnTo>
                  <a:lnTo>
                    <a:pt x="134389" y="49"/>
                  </a:lnTo>
                  <a:lnTo>
                    <a:pt x="133816" y="12"/>
                  </a:lnTo>
                  <a:lnTo>
                    <a:pt x="1332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800">
        <p:fade/>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457200" y="470500"/>
            <a:ext cx="8229600" cy="371400"/>
          </a:xfrm>
          <a:prstGeom prst="rect">
            <a:avLst/>
          </a:prstGeom>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Meet Our Team</a:t>
            </a:r>
            <a:endParaRPr dirty="0"/>
          </a:p>
        </p:txBody>
      </p:sp>
      <p:grpSp>
        <p:nvGrpSpPr>
          <p:cNvPr id="4" name="Group 3"/>
          <p:cNvGrpSpPr/>
          <p:nvPr/>
        </p:nvGrpSpPr>
        <p:grpSpPr>
          <a:xfrm>
            <a:off x="187037" y="1449532"/>
            <a:ext cx="4045528" cy="2895601"/>
            <a:chOff x="1634836" y="1842654"/>
            <a:chExt cx="4045528" cy="2895601"/>
          </a:xfrm>
        </p:grpSpPr>
        <p:sp>
          <p:nvSpPr>
            <p:cNvPr id="3" name="Oval 2"/>
            <p:cNvSpPr/>
            <p:nvPr/>
          </p:nvSpPr>
          <p:spPr>
            <a:xfrm>
              <a:off x="1634836" y="1842654"/>
              <a:ext cx="1108364" cy="1094510"/>
            </a:xfrm>
            <a:prstGeom prst="ellipse">
              <a:avLst/>
            </a:prstGeom>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3830782" y="2175163"/>
              <a:ext cx="1108364" cy="1094510"/>
            </a:xfrm>
            <a:prstGeom prst="ellipse">
              <a:avLst/>
            </a:prstGeom>
            <a:solidFill>
              <a:schemeClr val="accent6"/>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p:nvPr/>
          </p:nvSpPr>
          <p:spPr>
            <a:xfrm>
              <a:off x="2625437" y="3165763"/>
              <a:ext cx="1108364" cy="1094510"/>
            </a:xfrm>
            <a:prstGeom prst="ellipse">
              <a:avLst/>
            </a:prstGeom>
            <a:solidFill>
              <a:schemeClr val="accent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p:cNvSpPr/>
            <p:nvPr/>
          </p:nvSpPr>
          <p:spPr>
            <a:xfrm>
              <a:off x="4572000" y="3643745"/>
              <a:ext cx="1108364" cy="1094510"/>
            </a:xfrm>
            <a:prstGeom prst="ellipse">
              <a:avLst/>
            </a:prstGeom>
            <a:solidFill>
              <a:schemeClr val="accent2">
                <a:lumMod val="60000"/>
                <a:lumOff val="4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8061" y="2868726"/>
            <a:ext cx="887517" cy="902340"/>
          </a:xfrm>
          <a:prstGeom prst="ellipse">
            <a:avLst/>
          </a:prstGeom>
          <a:ln w="63500" cap="rnd">
            <a:noFill/>
          </a:ln>
          <a:effectLst>
            <a:outerShdw blurRad="152400" dist="317500" dir="5400000" sx="90000" sy="-19000" rotWithShape="0">
              <a:prstClr val="black">
                <a:alpha val="15000"/>
              </a:prstClr>
            </a:outerShdw>
            <a:softEdge rad="1270000"/>
          </a:effectLst>
          <a:scene3d>
            <a:camera prst="orthographicFront"/>
            <a:lightRig rig="contrasting" dir="t">
              <a:rot lat="0" lon="0" rev="3000000"/>
            </a:lightRig>
          </a:scene3d>
          <a:sp3d contourW="7620">
            <a:bevelT w="95250" h="31750"/>
            <a:contourClr>
              <a:srgbClr val="333333"/>
            </a:contourClr>
          </a:sp3d>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895" y="1557237"/>
            <a:ext cx="888648" cy="879099"/>
          </a:xfrm>
          <a:prstGeom prst="ellipse">
            <a:avLst/>
          </a:prstGeom>
          <a:ln w="63500" cap="rnd">
            <a:noFill/>
          </a:ln>
          <a:effectLst>
            <a:outerShdw blurRad="381000" dist="292100" dir="5400000" sx="-80000" sy="-18000" rotWithShape="0">
              <a:srgbClr val="000000">
                <a:alpha val="22000"/>
              </a:srgbClr>
            </a:outerShdw>
            <a:reflection blurRad="6350" stA="52000" endA="300" endPos="35000" dir="5400000" sy="-100000" algn="bl" rotWithShape="0"/>
            <a:softEdge rad="1270000"/>
          </a:effectLst>
          <a:scene3d>
            <a:camera prst="orthographicFront"/>
            <a:lightRig rig="contrasting" dir="t">
              <a:rot lat="0" lon="0" rev="3000000"/>
            </a:lightRig>
          </a:scene3d>
          <a:sp3d contourW="7620">
            <a:bevelT w="95250" h="31750"/>
            <a:contourClr>
              <a:srgbClr val="333333"/>
            </a:contourClr>
          </a:sp3d>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52355" y="3371850"/>
            <a:ext cx="852055" cy="852055"/>
          </a:xfrm>
          <a:prstGeom prst="ellipse">
            <a:avLst/>
          </a:prstGeom>
          <a:ln w="63500" cap="rnd">
            <a:noFill/>
          </a:ln>
          <a:effectLst>
            <a:outerShdw blurRad="381000" dist="292100" dir="5400000" sx="-80000" sy="-18000" rotWithShape="0">
              <a:srgbClr val="000000">
                <a:alpha val="22000"/>
              </a:srgbClr>
            </a:outerShdw>
            <a:reflection blurRad="6350" stA="52000" endA="300" endPos="35000" dir="5400000" sy="-100000" algn="bl" rotWithShape="0"/>
            <a:softEdge rad="1270000"/>
          </a:effectLst>
          <a:scene3d>
            <a:camera prst="orthographicFront"/>
            <a:lightRig rig="contrasting" dir="t">
              <a:rot lat="0" lon="0" rev="3000000"/>
            </a:lightRig>
          </a:scene3d>
          <a:sp3d contourW="7620">
            <a:bevelT w="95250" h="31750"/>
            <a:contourClr>
              <a:srgbClr val="333333"/>
            </a:contourClr>
          </a:sp3d>
        </p:spPr>
      </p:pic>
      <p:sp>
        <p:nvSpPr>
          <p:cNvPr id="15" name="TextBox 14"/>
          <p:cNvSpPr txBox="1"/>
          <p:nvPr/>
        </p:nvSpPr>
        <p:spPr>
          <a:xfrm>
            <a:off x="4814455" y="2009932"/>
            <a:ext cx="3997036" cy="1569660"/>
          </a:xfrm>
          <a:prstGeom prst="rect">
            <a:avLst/>
          </a:prstGeom>
          <a:noFill/>
        </p:spPr>
        <p:txBody>
          <a:bodyPr wrap="square" rtlCol="0">
            <a:spAutoFit/>
          </a:bodyPr>
          <a:lstStyle/>
          <a:p>
            <a:pPr marL="285750" indent="-285750">
              <a:lnSpc>
                <a:spcPct val="150000"/>
              </a:lnSpc>
              <a:buClr>
                <a:schemeClr val="accent1"/>
              </a:buClr>
              <a:buFont typeface="Wingdings" panose="05000000000000000000" pitchFamily="2" charset="2"/>
              <a:buChar char="q"/>
            </a:pPr>
            <a:r>
              <a:rPr lang="en-US" sz="1600" dirty="0" smtClean="0">
                <a:latin typeface="Times New Roman" panose="02020603050405020304" pitchFamily="18" charset="0"/>
                <a:cs typeface="Times New Roman" panose="02020603050405020304" pitchFamily="18" charset="0"/>
              </a:rPr>
              <a:t>2021088642, </a:t>
            </a:r>
            <a:r>
              <a:rPr lang="en-US" sz="1600" dirty="0" err="1">
                <a:latin typeface="Times New Roman" panose="02020603050405020304" pitchFamily="18" charset="0"/>
                <a:cs typeface="Times New Roman" panose="02020603050405020304" pitchFamily="18" charset="0"/>
              </a:rPr>
              <a:t>Samiur</a:t>
            </a:r>
            <a:r>
              <a:rPr lang="en-US" sz="1600" dirty="0">
                <a:latin typeface="Times New Roman" panose="02020603050405020304" pitchFamily="18" charset="0"/>
                <a:cs typeface="Times New Roman" panose="02020603050405020304" pitchFamily="18" charset="0"/>
              </a:rPr>
              <a:t> Rahman Alif</a:t>
            </a:r>
          </a:p>
          <a:p>
            <a:pPr marL="285750" indent="-285750">
              <a:lnSpc>
                <a:spcPct val="150000"/>
              </a:lnSpc>
              <a:buClr>
                <a:schemeClr val="accent4"/>
              </a:buClr>
              <a:buFont typeface="Wingdings" panose="05000000000000000000" pitchFamily="2" charset="2"/>
              <a:buChar char="q"/>
            </a:pPr>
            <a:r>
              <a:rPr lang="en-US" sz="1600" dirty="0" smtClean="0">
                <a:latin typeface="Times New Roman" panose="02020603050405020304" pitchFamily="18" charset="0"/>
                <a:cs typeface="Times New Roman" panose="02020603050405020304" pitchFamily="18" charset="0"/>
              </a:rPr>
              <a:t>2112251642, </a:t>
            </a:r>
            <a:r>
              <a:rPr lang="en-US" sz="1600" dirty="0" err="1">
                <a:latin typeface="Times New Roman" panose="02020603050405020304" pitchFamily="18" charset="0"/>
                <a:cs typeface="Times New Roman" panose="02020603050405020304" pitchFamily="18" charset="0"/>
              </a:rPr>
              <a:t>Md</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Sadikur</a:t>
            </a:r>
            <a:r>
              <a:rPr lang="en-US" sz="1600" dirty="0">
                <a:latin typeface="Times New Roman" panose="02020603050405020304" pitchFamily="18" charset="0"/>
                <a:cs typeface="Times New Roman" panose="02020603050405020304" pitchFamily="18" charset="0"/>
              </a:rPr>
              <a:t> Rahman </a:t>
            </a:r>
            <a:r>
              <a:rPr lang="en-US" sz="1600" dirty="0" err="1" smtClean="0">
                <a:latin typeface="Times New Roman" panose="02020603050405020304" pitchFamily="18" charset="0"/>
                <a:cs typeface="Times New Roman" panose="02020603050405020304" pitchFamily="18" charset="0"/>
              </a:rPr>
              <a:t>Sadeed</a:t>
            </a:r>
            <a:endParaRPr lang="en-US" sz="1600" dirty="0" smtClean="0">
              <a:latin typeface="Times New Roman" panose="02020603050405020304" pitchFamily="18" charset="0"/>
              <a:cs typeface="Times New Roman" panose="02020603050405020304" pitchFamily="18" charset="0"/>
            </a:endParaRPr>
          </a:p>
          <a:p>
            <a:pPr marL="285750" indent="-285750">
              <a:lnSpc>
                <a:spcPct val="150000"/>
              </a:lnSpc>
              <a:buClr>
                <a:schemeClr val="accent2">
                  <a:lumMod val="60000"/>
                  <a:lumOff val="40000"/>
                </a:schemeClr>
              </a:buClr>
              <a:buFont typeface="Wingdings" panose="05000000000000000000" pitchFamily="2" charset="2"/>
              <a:buChar char="q"/>
            </a:pPr>
            <a:r>
              <a:rPr lang="en-US" sz="1600" dirty="0" smtClean="0">
                <a:latin typeface="Times New Roman" panose="02020603050405020304" pitchFamily="18" charset="0"/>
                <a:cs typeface="Times New Roman" panose="02020603050405020304" pitchFamily="18" charset="0"/>
              </a:rPr>
              <a:t>2013957642, </a:t>
            </a:r>
            <a:r>
              <a:rPr lang="en-US" sz="1600" dirty="0">
                <a:latin typeface="Times New Roman" panose="02020603050405020304" pitchFamily="18" charset="0"/>
                <a:cs typeface="Times New Roman" panose="02020603050405020304" pitchFamily="18" charset="0"/>
              </a:rPr>
              <a:t>Md. </a:t>
            </a:r>
            <a:r>
              <a:rPr lang="en-US" sz="1600" dirty="0" err="1">
                <a:latin typeface="Times New Roman" panose="02020603050405020304" pitchFamily="18" charset="0"/>
                <a:cs typeface="Times New Roman" panose="02020603050405020304" pitchFamily="18" charset="0"/>
              </a:rPr>
              <a:t>Mehidi</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Hasan</a:t>
            </a:r>
            <a:r>
              <a:rPr lang="en-US" sz="1600" dirty="0">
                <a:latin typeface="Times New Roman" panose="02020603050405020304" pitchFamily="18" charset="0"/>
                <a:cs typeface="Times New Roman" panose="02020603050405020304" pitchFamily="18" charset="0"/>
              </a:rPr>
              <a:t> Khan</a:t>
            </a:r>
          </a:p>
          <a:p>
            <a:pPr marL="285750" indent="-285750">
              <a:lnSpc>
                <a:spcPct val="150000"/>
              </a:lnSpc>
              <a:buClr>
                <a:schemeClr val="accent6"/>
              </a:buClr>
              <a:buFont typeface="Wingdings" panose="05000000000000000000" pitchFamily="2" charset="2"/>
              <a:buChar char="q"/>
            </a:pPr>
            <a:r>
              <a:rPr lang="en-US" sz="1600" dirty="0" smtClean="0">
                <a:latin typeface="Times New Roman" panose="02020603050405020304" pitchFamily="18" charset="0"/>
                <a:cs typeface="Times New Roman" panose="02020603050405020304" pitchFamily="18" charset="0"/>
              </a:rPr>
              <a:t>2031384642, </a:t>
            </a:r>
            <a:r>
              <a:rPr lang="en-US" sz="1600" dirty="0" err="1">
                <a:latin typeface="Times New Roman" panose="02020603050405020304" pitchFamily="18" charset="0"/>
                <a:cs typeface="Times New Roman" panose="02020603050405020304" pitchFamily="18" charset="0"/>
              </a:rPr>
              <a:t>Sadiqul</a:t>
            </a:r>
            <a:r>
              <a:rPr lang="en-US" sz="1600" dirty="0">
                <a:latin typeface="Times New Roman" panose="02020603050405020304" pitchFamily="18" charset="0"/>
                <a:cs typeface="Times New Roman" panose="02020603050405020304" pitchFamily="18" charset="0"/>
              </a:rPr>
              <a:t> Islam </a:t>
            </a:r>
            <a:r>
              <a:rPr lang="en-US" sz="1600" dirty="0" err="1" smtClean="0">
                <a:latin typeface="Times New Roman" panose="02020603050405020304" pitchFamily="18" charset="0"/>
                <a:cs typeface="Times New Roman" panose="02020603050405020304" pitchFamily="18" charset="0"/>
              </a:rPr>
              <a:t>Shafi</a:t>
            </a:r>
            <a:endParaRPr lang="en-US" sz="1600" dirty="0">
              <a:latin typeface="Times New Roman" panose="02020603050405020304" pitchFamily="18" charset="0"/>
              <a:cs typeface="Times New Roman" panose="02020603050405020304" pitchFamily="18" charset="0"/>
            </a:endParaRPr>
          </a:p>
        </p:txBody>
      </p:sp>
      <p:pic>
        <p:nvPicPr>
          <p:cNvPr id="17" name="Picture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74993" y="1869974"/>
            <a:ext cx="913620" cy="924788"/>
          </a:xfrm>
          <a:prstGeom prst="ellipse">
            <a:avLst/>
          </a:prstGeom>
          <a:ln w="63500" cap="rnd">
            <a:noFill/>
          </a:ln>
          <a:effectLst>
            <a:outerShdw blurRad="381000" dist="292100" dir="5400000" sx="-80000" sy="-18000" rotWithShape="0">
              <a:srgbClr val="000000">
                <a:alpha val="22000"/>
              </a:srgbClr>
            </a:outerShdw>
            <a:reflection blurRad="6350" stA="50000" endA="275" endPos="40000" dist="101600" dir="5400000" sy="-100000" algn="bl" rotWithShape="0"/>
            <a:softEdge rad="1270000"/>
          </a:effectLst>
          <a:scene3d>
            <a:camera prst="orthographicFront"/>
            <a:lightRig rig="contrasting" dir="t">
              <a:rot lat="0" lon="0" rev="3000000"/>
            </a:lightRig>
          </a:scene3d>
          <a:sp3d contourW="7620">
            <a:bevelT w="95250" h="31750"/>
            <a:contourClr>
              <a:srgbClr val="333333"/>
            </a:contourClr>
          </a:sp3d>
        </p:spPr>
      </p:pic>
      <p:sp>
        <p:nvSpPr>
          <p:cNvPr id="18" name="TextBox 17"/>
          <p:cNvSpPr txBox="1"/>
          <p:nvPr/>
        </p:nvSpPr>
        <p:spPr>
          <a:xfrm>
            <a:off x="800100" y="4208380"/>
            <a:ext cx="2452255" cy="661207"/>
          </a:xfrm>
          <a:prstGeom prst="rect">
            <a:avLst/>
          </a:prstGeom>
          <a:noFill/>
        </p:spPr>
        <p:txBody>
          <a:bodyPr wrap="square" rtlCol="0">
            <a:spAutoFit/>
          </a:bodyPr>
          <a:lstStyle/>
          <a:p>
            <a:pPr algn="ctr">
              <a:lnSpc>
                <a:spcPct val="150000"/>
              </a:lnSpc>
            </a:pPr>
            <a:r>
              <a:rPr lang="en-US" sz="2800"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Group 9</a:t>
            </a:r>
            <a:endPar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9" name="Arc 18"/>
          <p:cNvSpPr/>
          <p:nvPr/>
        </p:nvSpPr>
        <p:spPr>
          <a:xfrm rot="5931797">
            <a:off x="2262362" y="4397176"/>
            <a:ext cx="524452" cy="429205"/>
          </a:xfrm>
          <a:prstGeom prst="arc">
            <a:avLst/>
          </a:prstGeom>
          <a:ln w="76200"/>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slow" p14:dur="800">
        <p:fade/>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1148868" y="470500"/>
            <a:ext cx="8229600" cy="371400"/>
          </a:xfrm>
          <a:prstGeom prst="rect">
            <a:avLst/>
          </a:prstGeom>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Introduction</a:t>
            </a:r>
            <a:endParaRPr dirty="0"/>
          </a:p>
        </p:txBody>
      </p:sp>
      <p:sp>
        <p:nvSpPr>
          <p:cNvPr id="90" name="Google Shape;90;p16"/>
          <p:cNvSpPr/>
          <p:nvPr/>
        </p:nvSpPr>
        <p:spPr>
          <a:xfrm>
            <a:off x="3611856" y="345550"/>
            <a:ext cx="621300" cy="621300"/>
          </a:xfrm>
          <a:prstGeom prst="ellipse">
            <a:avLst/>
          </a:prstGeom>
          <a:solidFill>
            <a:schemeClr val="accent6"/>
          </a:solidFill>
          <a:ln>
            <a:noFill/>
          </a:ln>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01</a:t>
            </a:r>
            <a:endParaRPr dirty="0">
              <a:solidFill>
                <a:schemeClr val="lt1"/>
              </a:solidFill>
            </a:endParaRPr>
          </a:p>
        </p:txBody>
      </p:sp>
      <p:sp>
        <p:nvSpPr>
          <p:cNvPr id="2" name="Rectangle 1"/>
          <p:cNvSpPr/>
          <p:nvPr/>
        </p:nvSpPr>
        <p:spPr>
          <a:xfrm>
            <a:off x="1616706" y="1330071"/>
            <a:ext cx="6858000" cy="3323987"/>
          </a:xfrm>
          <a:prstGeom prst="rect">
            <a:avLst/>
          </a:prstGeom>
        </p:spPr>
        <p:txBody>
          <a:bodyPr wrap="square">
            <a:spAutoFit/>
          </a:bodyPr>
          <a:lstStyle/>
          <a:p>
            <a:pPr algn="just">
              <a:lnSpc>
                <a:spcPct val="150000"/>
              </a:lnSpc>
            </a:pPr>
            <a:r>
              <a:rPr lang="en-US" dirty="0">
                <a:latin typeface="Times New Roman" panose="02020603050405020304" pitchFamily="18" charset="0"/>
                <a:ea typeface="Times New Roman" panose="02020603050405020304" pitchFamily="18" charset="0"/>
                <a:cs typeface="Times New Roman" panose="02020603050405020304" pitchFamily="18" charset="0"/>
              </a:rPr>
              <a:t>Pet owners often face difficulties in finding suitable veterinary care for their pets, especially in emergency </a:t>
            </a:r>
            <a:r>
              <a:rPr lang="en-US" dirty="0" smtClean="0">
                <a:latin typeface="Times New Roman" panose="02020603050405020304" pitchFamily="18" charset="0"/>
                <a:ea typeface="Times New Roman" panose="02020603050405020304" pitchFamily="18" charset="0"/>
                <a:cs typeface="Times New Roman" panose="02020603050405020304" pitchFamily="18" charset="0"/>
              </a:rPr>
              <a:t>situations. Even sometimes its more </a:t>
            </a:r>
            <a:r>
              <a:rPr lang="en-US" dirty="0">
                <a:latin typeface="Times New Roman" panose="02020603050405020304" pitchFamily="18" charset="0"/>
                <a:ea typeface="Times New Roman" panose="02020603050405020304" pitchFamily="18" charset="0"/>
                <a:cs typeface="Times New Roman" panose="02020603050405020304" pitchFamily="18" charset="0"/>
              </a:rPr>
              <a:t>challenging to visit veterinary clinics due to the fear of infection. The traditional process of visiting a vet clinic is also time-consuming, and pet owners might have to wait for hours for their turn. Moreover, many pet owners living in remote areas may not have access to a local veterinary clinic, which can lead to delayed treatment and increased risk to their pet's health. Not only that pets can have serious sickness issues which could cause an emergency situation anytime. So, there will be an emergency option as people can get help from the vet or a rescue team which will be more likely an ambulance. So rather than going to the wrong vet they can easily go to the website and get the information within a few clicks.</a:t>
            </a:r>
          </a:p>
        </p:txBody>
      </p:sp>
      <p:grpSp>
        <p:nvGrpSpPr>
          <p:cNvPr id="231" name="Google Shape;480;p21"/>
          <p:cNvGrpSpPr/>
          <p:nvPr/>
        </p:nvGrpSpPr>
        <p:grpSpPr>
          <a:xfrm>
            <a:off x="116202" y="2022765"/>
            <a:ext cx="1296961" cy="3113086"/>
            <a:chOff x="3829050" y="955771"/>
            <a:chExt cx="1485897" cy="3277579"/>
          </a:xfrm>
          <a:effectLst>
            <a:outerShdw blurRad="50800" dist="38100" dir="5400000" algn="t" rotWithShape="0">
              <a:prstClr val="black">
                <a:alpha val="40000"/>
              </a:prstClr>
            </a:outerShdw>
          </a:effectLst>
        </p:grpSpPr>
        <p:sp>
          <p:nvSpPr>
            <p:cNvPr id="232" name="Google Shape;481;p21"/>
            <p:cNvSpPr/>
            <p:nvPr/>
          </p:nvSpPr>
          <p:spPr>
            <a:xfrm>
              <a:off x="4116025" y="4085450"/>
              <a:ext cx="851100" cy="147900"/>
            </a:xfrm>
            <a:prstGeom prst="ellipse">
              <a:avLst/>
            </a:pr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482;p21"/>
            <p:cNvGrpSpPr/>
            <p:nvPr/>
          </p:nvGrpSpPr>
          <p:grpSpPr>
            <a:xfrm>
              <a:off x="3829050" y="955771"/>
              <a:ext cx="1485897" cy="3216357"/>
              <a:chOff x="3829050" y="955771"/>
              <a:chExt cx="1485897" cy="3216357"/>
            </a:xfrm>
          </p:grpSpPr>
          <p:sp>
            <p:nvSpPr>
              <p:cNvPr id="234" name="Google Shape;483;p21"/>
              <p:cNvSpPr/>
              <p:nvPr/>
            </p:nvSpPr>
            <p:spPr>
              <a:xfrm>
                <a:off x="4638039" y="1596317"/>
                <a:ext cx="661447" cy="787168"/>
              </a:xfrm>
              <a:custGeom>
                <a:avLst/>
                <a:gdLst/>
                <a:ahLst/>
                <a:cxnLst/>
                <a:rect l="l" t="t" r="r" b="b"/>
                <a:pathLst>
                  <a:path w="29805" h="35470" extrusionOk="0">
                    <a:moveTo>
                      <a:pt x="5339" y="0"/>
                    </a:moveTo>
                    <a:lnTo>
                      <a:pt x="5080" y="14"/>
                    </a:lnTo>
                    <a:lnTo>
                      <a:pt x="4834" y="28"/>
                    </a:lnTo>
                    <a:lnTo>
                      <a:pt x="4575" y="55"/>
                    </a:lnTo>
                    <a:lnTo>
                      <a:pt x="4329" y="110"/>
                    </a:lnTo>
                    <a:lnTo>
                      <a:pt x="4069" y="164"/>
                    </a:lnTo>
                    <a:lnTo>
                      <a:pt x="3824" y="233"/>
                    </a:lnTo>
                    <a:lnTo>
                      <a:pt x="3578" y="314"/>
                    </a:lnTo>
                    <a:lnTo>
                      <a:pt x="3332" y="410"/>
                    </a:lnTo>
                    <a:lnTo>
                      <a:pt x="3100" y="519"/>
                    </a:lnTo>
                    <a:lnTo>
                      <a:pt x="2854" y="642"/>
                    </a:lnTo>
                    <a:lnTo>
                      <a:pt x="2622" y="765"/>
                    </a:lnTo>
                    <a:lnTo>
                      <a:pt x="2404" y="915"/>
                    </a:lnTo>
                    <a:lnTo>
                      <a:pt x="2172" y="1079"/>
                    </a:lnTo>
                    <a:lnTo>
                      <a:pt x="2090" y="1134"/>
                    </a:lnTo>
                    <a:lnTo>
                      <a:pt x="1885" y="1311"/>
                    </a:lnTo>
                    <a:lnTo>
                      <a:pt x="1680" y="1489"/>
                    </a:lnTo>
                    <a:lnTo>
                      <a:pt x="1489" y="1680"/>
                    </a:lnTo>
                    <a:lnTo>
                      <a:pt x="1312" y="1871"/>
                    </a:lnTo>
                    <a:lnTo>
                      <a:pt x="1134" y="2076"/>
                    </a:lnTo>
                    <a:lnTo>
                      <a:pt x="984" y="2280"/>
                    </a:lnTo>
                    <a:lnTo>
                      <a:pt x="834" y="2499"/>
                    </a:lnTo>
                    <a:lnTo>
                      <a:pt x="697" y="2717"/>
                    </a:lnTo>
                    <a:lnTo>
                      <a:pt x="574" y="2936"/>
                    </a:lnTo>
                    <a:lnTo>
                      <a:pt x="465" y="3168"/>
                    </a:lnTo>
                    <a:lnTo>
                      <a:pt x="370" y="3414"/>
                    </a:lnTo>
                    <a:lnTo>
                      <a:pt x="274" y="3646"/>
                    </a:lnTo>
                    <a:lnTo>
                      <a:pt x="206" y="3891"/>
                    </a:lnTo>
                    <a:lnTo>
                      <a:pt x="138" y="4137"/>
                    </a:lnTo>
                    <a:lnTo>
                      <a:pt x="83" y="4383"/>
                    </a:lnTo>
                    <a:lnTo>
                      <a:pt x="42" y="4642"/>
                    </a:lnTo>
                    <a:lnTo>
                      <a:pt x="15" y="4888"/>
                    </a:lnTo>
                    <a:lnTo>
                      <a:pt x="1" y="5147"/>
                    </a:lnTo>
                    <a:lnTo>
                      <a:pt x="1" y="5393"/>
                    </a:lnTo>
                    <a:lnTo>
                      <a:pt x="1" y="5653"/>
                    </a:lnTo>
                    <a:lnTo>
                      <a:pt x="28" y="5912"/>
                    </a:lnTo>
                    <a:lnTo>
                      <a:pt x="56" y="6158"/>
                    </a:lnTo>
                    <a:lnTo>
                      <a:pt x="97" y="6417"/>
                    </a:lnTo>
                    <a:lnTo>
                      <a:pt x="151" y="6663"/>
                    </a:lnTo>
                    <a:lnTo>
                      <a:pt x="233" y="6909"/>
                    </a:lnTo>
                    <a:lnTo>
                      <a:pt x="315" y="7154"/>
                    </a:lnTo>
                    <a:lnTo>
                      <a:pt x="411" y="7400"/>
                    </a:lnTo>
                    <a:lnTo>
                      <a:pt x="506" y="7646"/>
                    </a:lnTo>
                    <a:lnTo>
                      <a:pt x="629" y="7878"/>
                    </a:lnTo>
                    <a:lnTo>
                      <a:pt x="766" y="8110"/>
                    </a:lnTo>
                    <a:lnTo>
                      <a:pt x="916" y="8342"/>
                    </a:lnTo>
                    <a:lnTo>
                      <a:pt x="1066" y="8561"/>
                    </a:lnTo>
                    <a:lnTo>
                      <a:pt x="20193" y="33367"/>
                    </a:lnTo>
                    <a:lnTo>
                      <a:pt x="20371" y="33586"/>
                    </a:lnTo>
                    <a:lnTo>
                      <a:pt x="20548" y="33791"/>
                    </a:lnTo>
                    <a:lnTo>
                      <a:pt x="20726" y="33982"/>
                    </a:lnTo>
                    <a:lnTo>
                      <a:pt x="20931" y="34159"/>
                    </a:lnTo>
                    <a:lnTo>
                      <a:pt x="21135" y="34323"/>
                    </a:lnTo>
                    <a:lnTo>
                      <a:pt x="21340" y="34487"/>
                    </a:lnTo>
                    <a:lnTo>
                      <a:pt x="21559" y="34637"/>
                    </a:lnTo>
                    <a:lnTo>
                      <a:pt x="21777" y="34760"/>
                    </a:lnTo>
                    <a:lnTo>
                      <a:pt x="21995" y="34883"/>
                    </a:lnTo>
                    <a:lnTo>
                      <a:pt x="22228" y="35006"/>
                    </a:lnTo>
                    <a:lnTo>
                      <a:pt x="22460" y="35101"/>
                    </a:lnTo>
                    <a:lnTo>
                      <a:pt x="22705" y="35183"/>
                    </a:lnTo>
                    <a:lnTo>
                      <a:pt x="22951" y="35265"/>
                    </a:lnTo>
                    <a:lnTo>
                      <a:pt x="23197" y="35333"/>
                    </a:lnTo>
                    <a:lnTo>
                      <a:pt x="23443" y="35374"/>
                    </a:lnTo>
                    <a:lnTo>
                      <a:pt x="23688" y="35415"/>
                    </a:lnTo>
                    <a:lnTo>
                      <a:pt x="23948" y="35456"/>
                    </a:lnTo>
                    <a:lnTo>
                      <a:pt x="24193" y="35470"/>
                    </a:lnTo>
                    <a:lnTo>
                      <a:pt x="24712" y="35470"/>
                    </a:lnTo>
                    <a:lnTo>
                      <a:pt x="24958" y="35443"/>
                    </a:lnTo>
                    <a:lnTo>
                      <a:pt x="25217" y="35415"/>
                    </a:lnTo>
                    <a:lnTo>
                      <a:pt x="25477" y="35361"/>
                    </a:lnTo>
                    <a:lnTo>
                      <a:pt x="25723" y="35306"/>
                    </a:lnTo>
                    <a:lnTo>
                      <a:pt x="25968" y="35238"/>
                    </a:lnTo>
                    <a:lnTo>
                      <a:pt x="26214" y="35156"/>
                    </a:lnTo>
                    <a:lnTo>
                      <a:pt x="26460" y="35060"/>
                    </a:lnTo>
                    <a:lnTo>
                      <a:pt x="26706" y="34951"/>
                    </a:lnTo>
                    <a:lnTo>
                      <a:pt x="26938" y="34828"/>
                    </a:lnTo>
                    <a:lnTo>
                      <a:pt x="27170" y="34705"/>
                    </a:lnTo>
                    <a:lnTo>
                      <a:pt x="27388" y="34555"/>
                    </a:lnTo>
                    <a:lnTo>
                      <a:pt x="27620" y="34391"/>
                    </a:lnTo>
                    <a:lnTo>
                      <a:pt x="27702" y="34337"/>
                    </a:lnTo>
                    <a:lnTo>
                      <a:pt x="27907" y="34159"/>
                    </a:lnTo>
                    <a:lnTo>
                      <a:pt x="28112" y="33982"/>
                    </a:lnTo>
                    <a:lnTo>
                      <a:pt x="28303" y="33791"/>
                    </a:lnTo>
                    <a:lnTo>
                      <a:pt x="28480" y="33600"/>
                    </a:lnTo>
                    <a:lnTo>
                      <a:pt x="28658" y="33395"/>
                    </a:lnTo>
                    <a:lnTo>
                      <a:pt x="28808" y="33190"/>
                    </a:lnTo>
                    <a:lnTo>
                      <a:pt x="28958" y="32971"/>
                    </a:lnTo>
                    <a:lnTo>
                      <a:pt x="29095" y="32753"/>
                    </a:lnTo>
                    <a:lnTo>
                      <a:pt x="29218" y="32535"/>
                    </a:lnTo>
                    <a:lnTo>
                      <a:pt x="29327" y="32303"/>
                    </a:lnTo>
                    <a:lnTo>
                      <a:pt x="29422" y="32057"/>
                    </a:lnTo>
                    <a:lnTo>
                      <a:pt x="29518" y="31825"/>
                    </a:lnTo>
                    <a:lnTo>
                      <a:pt x="29586" y="31579"/>
                    </a:lnTo>
                    <a:lnTo>
                      <a:pt x="29655" y="31333"/>
                    </a:lnTo>
                    <a:lnTo>
                      <a:pt x="29709" y="31087"/>
                    </a:lnTo>
                    <a:lnTo>
                      <a:pt x="29750" y="30828"/>
                    </a:lnTo>
                    <a:lnTo>
                      <a:pt x="29777" y="30582"/>
                    </a:lnTo>
                    <a:lnTo>
                      <a:pt x="29791" y="30323"/>
                    </a:lnTo>
                    <a:lnTo>
                      <a:pt x="29805" y="30077"/>
                    </a:lnTo>
                    <a:lnTo>
                      <a:pt x="29791" y="29818"/>
                    </a:lnTo>
                    <a:lnTo>
                      <a:pt x="29764" y="29558"/>
                    </a:lnTo>
                    <a:lnTo>
                      <a:pt x="29736" y="29313"/>
                    </a:lnTo>
                    <a:lnTo>
                      <a:pt x="29696" y="29053"/>
                    </a:lnTo>
                    <a:lnTo>
                      <a:pt x="29641" y="28807"/>
                    </a:lnTo>
                    <a:lnTo>
                      <a:pt x="29573" y="28562"/>
                    </a:lnTo>
                    <a:lnTo>
                      <a:pt x="29491" y="28316"/>
                    </a:lnTo>
                    <a:lnTo>
                      <a:pt x="29395" y="28070"/>
                    </a:lnTo>
                    <a:lnTo>
                      <a:pt x="29286" y="27824"/>
                    </a:lnTo>
                    <a:lnTo>
                      <a:pt x="29163" y="27592"/>
                    </a:lnTo>
                    <a:lnTo>
                      <a:pt x="29027" y="27360"/>
                    </a:lnTo>
                    <a:lnTo>
                      <a:pt x="28876" y="27128"/>
                    </a:lnTo>
                    <a:lnTo>
                      <a:pt x="28726" y="26910"/>
                    </a:lnTo>
                    <a:lnTo>
                      <a:pt x="9599" y="2103"/>
                    </a:lnTo>
                    <a:lnTo>
                      <a:pt x="9421" y="1884"/>
                    </a:lnTo>
                    <a:lnTo>
                      <a:pt x="9244" y="1680"/>
                    </a:lnTo>
                    <a:lnTo>
                      <a:pt x="9066" y="1489"/>
                    </a:lnTo>
                    <a:lnTo>
                      <a:pt x="8862" y="1311"/>
                    </a:lnTo>
                    <a:lnTo>
                      <a:pt x="8670" y="1147"/>
                    </a:lnTo>
                    <a:lnTo>
                      <a:pt x="8452" y="983"/>
                    </a:lnTo>
                    <a:lnTo>
                      <a:pt x="8247" y="833"/>
                    </a:lnTo>
                    <a:lnTo>
                      <a:pt x="8015" y="710"/>
                    </a:lnTo>
                    <a:lnTo>
                      <a:pt x="7797" y="587"/>
                    </a:lnTo>
                    <a:lnTo>
                      <a:pt x="7565" y="465"/>
                    </a:lnTo>
                    <a:lnTo>
                      <a:pt x="7332" y="369"/>
                    </a:lnTo>
                    <a:lnTo>
                      <a:pt x="7087" y="287"/>
                    </a:lnTo>
                    <a:lnTo>
                      <a:pt x="6841" y="205"/>
                    </a:lnTo>
                    <a:lnTo>
                      <a:pt x="6595" y="137"/>
                    </a:lnTo>
                    <a:lnTo>
                      <a:pt x="6349" y="96"/>
                    </a:lnTo>
                    <a:lnTo>
                      <a:pt x="6104" y="55"/>
                    </a:lnTo>
                    <a:lnTo>
                      <a:pt x="5844" y="14"/>
                    </a:lnTo>
                    <a:lnTo>
                      <a:pt x="5599"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484;p21"/>
              <p:cNvSpPr/>
              <p:nvPr/>
            </p:nvSpPr>
            <p:spPr>
              <a:xfrm>
                <a:off x="4550176" y="3223117"/>
                <a:ext cx="198778" cy="920478"/>
              </a:xfrm>
              <a:custGeom>
                <a:avLst/>
                <a:gdLst/>
                <a:ahLst/>
                <a:cxnLst/>
                <a:rect l="l" t="t" r="r" b="b"/>
                <a:pathLst>
                  <a:path w="8957" h="41477" extrusionOk="0">
                    <a:moveTo>
                      <a:pt x="4206" y="0"/>
                    </a:moveTo>
                    <a:lnTo>
                      <a:pt x="3974" y="28"/>
                    </a:lnTo>
                    <a:lnTo>
                      <a:pt x="3755" y="55"/>
                    </a:lnTo>
                    <a:lnTo>
                      <a:pt x="3537" y="96"/>
                    </a:lnTo>
                    <a:lnTo>
                      <a:pt x="3332" y="137"/>
                    </a:lnTo>
                    <a:lnTo>
                      <a:pt x="3114" y="205"/>
                    </a:lnTo>
                    <a:lnTo>
                      <a:pt x="2909" y="273"/>
                    </a:lnTo>
                    <a:lnTo>
                      <a:pt x="2704" y="342"/>
                    </a:lnTo>
                    <a:lnTo>
                      <a:pt x="2513" y="437"/>
                    </a:lnTo>
                    <a:lnTo>
                      <a:pt x="2322" y="533"/>
                    </a:lnTo>
                    <a:lnTo>
                      <a:pt x="2131" y="642"/>
                    </a:lnTo>
                    <a:lnTo>
                      <a:pt x="1953" y="751"/>
                    </a:lnTo>
                    <a:lnTo>
                      <a:pt x="1789" y="874"/>
                    </a:lnTo>
                    <a:lnTo>
                      <a:pt x="1612" y="1011"/>
                    </a:lnTo>
                    <a:lnTo>
                      <a:pt x="1448" y="1147"/>
                    </a:lnTo>
                    <a:lnTo>
                      <a:pt x="1298" y="1297"/>
                    </a:lnTo>
                    <a:lnTo>
                      <a:pt x="1148" y="1447"/>
                    </a:lnTo>
                    <a:lnTo>
                      <a:pt x="1011" y="1611"/>
                    </a:lnTo>
                    <a:lnTo>
                      <a:pt x="888" y="1775"/>
                    </a:lnTo>
                    <a:lnTo>
                      <a:pt x="765" y="1953"/>
                    </a:lnTo>
                    <a:lnTo>
                      <a:pt x="642" y="2130"/>
                    </a:lnTo>
                    <a:lnTo>
                      <a:pt x="533" y="2321"/>
                    </a:lnTo>
                    <a:lnTo>
                      <a:pt x="438" y="2512"/>
                    </a:lnTo>
                    <a:lnTo>
                      <a:pt x="356" y="2704"/>
                    </a:lnTo>
                    <a:lnTo>
                      <a:pt x="274" y="2908"/>
                    </a:lnTo>
                    <a:lnTo>
                      <a:pt x="206" y="3113"/>
                    </a:lnTo>
                    <a:lnTo>
                      <a:pt x="137" y="3318"/>
                    </a:lnTo>
                    <a:lnTo>
                      <a:pt x="96" y="3536"/>
                    </a:lnTo>
                    <a:lnTo>
                      <a:pt x="55" y="3755"/>
                    </a:lnTo>
                    <a:lnTo>
                      <a:pt x="28" y="3973"/>
                    </a:lnTo>
                    <a:lnTo>
                      <a:pt x="14" y="4205"/>
                    </a:lnTo>
                    <a:lnTo>
                      <a:pt x="1" y="4424"/>
                    </a:lnTo>
                    <a:lnTo>
                      <a:pt x="1" y="41477"/>
                    </a:lnTo>
                    <a:lnTo>
                      <a:pt x="8957" y="41477"/>
                    </a:lnTo>
                    <a:lnTo>
                      <a:pt x="8957" y="4424"/>
                    </a:lnTo>
                    <a:lnTo>
                      <a:pt x="8943" y="4205"/>
                    </a:lnTo>
                    <a:lnTo>
                      <a:pt x="8930" y="3973"/>
                    </a:lnTo>
                    <a:lnTo>
                      <a:pt x="8902" y="3755"/>
                    </a:lnTo>
                    <a:lnTo>
                      <a:pt x="8861" y="3536"/>
                    </a:lnTo>
                    <a:lnTo>
                      <a:pt x="8807" y="3318"/>
                    </a:lnTo>
                    <a:lnTo>
                      <a:pt x="8752" y="3113"/>
                    </a:lnTo>
                    <a:lnTo>
                      <a:pt x="8684" y="2908"/>
                    </a:lnTo>
                    <a:lnTo>
                      <a:pt x="8602" y="2704"/>
                    </a:lnTo>
                    <a:lnTo>
                      <a:pt x="8520" y="2512"/>
                    </a:lnTo>
                    <a:lnTo>
                      <a:pt x="8411" y="2321"/>
                    </a:lnTo>
                    <a:lnTo>
                      <a:pt x="8315" y="2130"/>
                    </a:lnTo>
                    <a:lnTo>
                      <a:pt x="8192" y="1953"/>
                    </a:lnTo>
                    <a:lnTo>
                      <a:pt x="8069" y="1775"/>
                    </a:lnTo>
                    <a:lnTo>
                      <a:pt x="7947" y="1611"/>
                    </a:lnTo>
                    <a:lnTo>
                      <a:pt x="7796" y="1447"/>
                    </a:lnTo>
                    <a:lnTo>
                      <a:pt x="7660" y="1297"/>
                    </a:lnTo>
                    <a:lnTo>
                      <a:pt x="7496" y="1147"/>
                    </a:lnTo>
                    <a:lnTo>
                      <a:pt x="7346" y="1011"/>
                    </a:lnTo>
                    <a:lnTo>
                      <a:pt x="7168" y="874"/>
                    </a:lnTo>
                    <a:lnTo>
                      <a:pt x="7005" y="751"/>
                    </a:lnTo>
                    <a:lnTo>
                      <a:pt x="6813" y="642"/>
                    </a:lnTo>
                    <a:lnTo>
                      <a:pt x="6636" y="533"/>
                    </a:lnTo>
                    <a:lnTo>
                      <a:pt x="6445" y="437"/>
                    </a:lnTo>
                    <a:lnTo>
                      <a:pt x="6240" y="342"/>
                    </a:lnTo>
                    <a:lnTo>
                      <a:pt x="6049" y="273"/>
                    </a:lnTo>
                    <a:lnTo>
                      <a:pt x="5844" y="205"/>
                    </a:lnTo>
                    <a:lnTo>
                      <a:pt x="5626" y="137"/>
                    </a:lnTo>
                    <a:lnTo>
                      <a:pt x="5421" y="96"/>
                    </a:lnTo>
                    <a:lnTo>
                      <a:pt x="5202" y="55"/>
                    </a:lnTo>
                    <a:lnTo>
                      <a:pt x="4970" y="28"/>
                    </a:lnTo>
                    <a:lnTo>
                      <a:pt x="475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485;p21"/>
              <p:cNvSpPr/>
              <p:nvPr/>
            </p:nvSpPr>
            <p:spPr>
              <a:xfrm>
                <a:off x="4413843" y="2477729"/>
                <a:ext cx="335107" cy="908073"/>
              </a:xfrm>
              <a:custGeom>
                <a:avLst/>
                <a:gdLst/>
                <a:ahLst/>
                <a:cxnLst/>
                <a:rect l="l" t="t" r="r" b="b"/>
                <a:pathLst>
                  <a:path w="15100" h="40918" extrusionOk="0">
                    <a:moveTo>
                      <a:pt x="4574" y="1"/>
                    </a:moveTo>
                    <a:lnTo>
                      <a:pt x="4355" y="15"/>
                    </a:lnTo>
                    <a:lnTo>
                      <a:pt x="4123" y="28"/>
                    </a:lnTo>
                    <a:lnTo>
                      <a:pt x="3905" y="42"/>
                    </a:lnTo>
                    <a:lnTo>
                      <a:pt x="3686" y="83"/>
                    </a:lnTo>
                    <a:lnTo>
                      <a:pt x="3591" y="96"/>
                    </a:lnTo>
                    <a:lnTo>
                      <a:pt x="3372" y="151"/>
                    </a:lnTo>
                    <a:lnTo>
                      <a:pt x="3154" y="206"/>
                    </a:lnTo>
                    <a:lnTo>
                      <a:pt x="2935" y="274"/>
                    </a:lnTo>
                    <a:lnTo>
                      <a:pt x="2731" y="356"/>
                    </a:lnTo>
                    <a:lnTo>
                      <a:pt x="2526" y="451"/>
                    </a:lnTo>
                    <a:lnTo>
                      <a:pt x="2335" y="547"/>
                    </a:lnTo>
                    <a:lnTo>
                      <a:pt x="2143" y="656"/>
                    </a:lnTo>
                    <a:lnTo>
                      <a:pt x="1966" y="765"/>
                    </a:lnTo>
                    <a:lnTo>
                      <a:pt x="1789" y="888"/>
                    </a:lnTo>
                    <a:lnTo>
                      <a:pt x="1625" y="1025"/>
                    </a:lnTo>
                    <a:lnTo>
                      <a:pt x="1461" y="1161"/>
                    </a:lnTo>
                    <a:lnTo>
                      <a:pt x="1297" y="1312"/>
                    </a:lnTo>
                    <a:lnTo>
                      <a:pt x="1160" y="1462"/>
                    </a:lnTo>
                    <a:lnTo>
                      <a:pt x="1010" y="1626"/>
                    </a:lnTo>
                    <a:lnTo>
                      <a:pt x="887" y="1789"/>
                    </a:lnTo>
                    <a:lnTo>
                      <a:pt x="765" y="1967"/>
                    </a:lnTo>
                    <a:lnTo>
                      <a:pt x="642" y="2144"/>
                    </a:lnTo>
                    <a:lnTo>
                      <a:pt x="546" y="2335"/>
                    </a:lnTo>
                    <a:lnTo>
                      <a:pt x="437" y="2513"/>
                    </a:lnTo>
                    <a:lnTo>
                      <a:pt x="355" y="2718"/>
                    </a:lnTo>
                    <a:lnTo>
                      <a:pt x="273" y="2909"/>
                    </a:lnTo>
                    <a:lnTo>
                      <a:pt x="205" y="3114"/>
                    </a:lnTo>
                    <a:lnTo>
                      <a:pt x="150" y="3318"/>
                    </a:lnTo>
                    <a:lnTo>
                      <a:pt x="96" y="3523"/>
                    </a:lnTo>
                    <a:lnTo>
                      <a:pt x="55" y="3742"/>
                    </a:lnTo>
                    <a:lnTo>
                      <a:pt x="27" y="3960"/>
                    </a:lnTo>
                    <a:lnTo>
                      <a:pt x="0" y="4179"/>
                    </a:lnTo>
                    <a:lnTo>
                      <a:pt x="0" y="4397"/>
                    </a:lnTo>
                    <a:lnTo>
                      <a:pt x="0" y="4615"/>
                    </a:lnTo>
                    <a:lnTo>
                      <a:pt x="14" y="4834"/>
                    </a:lnTo>
                    <a:lnTo>
                      <a:pt x="41" y="5066"/>
                    </a:lnTo>
                    <a:lnTo>
                      <a:pt x="82" y="5284"/>
                    </a:lnTo>
                    <a:lnTo>
                      <a:pt x="6226" y="37313"/>
                    </a:lnTo>
                    <a:lnTo>
                      <a:pt x="6280" y="37546"/>
                    </a:lnTo>
                    <a:lnTo>
                      <a:pt x="6335" y="37764"/>
                    </a:lnTo>
                    <a:lnTo>
                      <a:pt x="6403" y="37969"/>
                    </a:lnTo>
                    <a:lnTo>
                      <a:pt x="6485" y="38174"/>
                    </a:lnTo>
                    <a:lnTo>
                      <a:pt x="6567" y="38378"/>
                    </a:lnTo>
                    <a:lnTo>
                      <a:pt x="6676" y="38569"/>
                    </a:lnTo>
                    <a:lnTo>
                      <a:pt x="6772" y="38761"/>
                    </a:lnTo>
                    <a:lnTo>
                      <a:pt x="6895" y="38952"/>
                    </a:lnTo>
                    <a:lnTo>
                      <a:pt x="7017" y="39116"/>
                    </a:lnTo>
                    <a:lnTo>
                      <a:pt x="7154" y="39293"/>
                    </a:lnTo>
                    <a:lnTo>
                      <a:pt x="7291" y="39457"/>
                    </a:lnTo>
                    <a:lnTo>
                      <a:pt x="7441" y="39607"/>
                    </a:lnTo>
                    <a:lnTo>
                      <a:pt x="7591" y="39757"/>
                    </a:lnTo>
                    <a:lnTo>
                      <a:pt x="7755" y="39894"/>
                    </a:lnTo>
                    <a:lnTo>
                      <a:pt x="7919" y="40030"/>
                    </a:lnTo>
                    <a:lnTo>
                      <a:pt x="8096" y="40153"/>
                    </a:lnTo>
                    <a:lnTo>
                      <a:pt x="8274" y="40262"/>
                    </a:lnTo>
                    <a:lnTo>
                      <a:pt x="8451" y="40372"/>
                    </a:lnTo>
                    <a:lnTo>
                      <a:pt x="8642" y="40467"/>
                    </a:lnTo>
                    <a:lnTo>
                      <a:pt x="8833" y="40563"/>
                    </a:lnTo>
                    <a:lnTo>
                      <a:pt x="9038" y="40631"/>
                    </a:lnTo>
                    <a:lnTo>
                      <a:pt x="9243" y="40713"/>
                    </a:lnTo>
                    <a:lnTo>
                      <a:pt x="9448" y="40768"/>
                    </a:lnTo>
                    <a:lnTo>
                      <a:pt x="9652" y="40822"/>
                    </a:lnTo>
                    <a:lnTo>
                      <a:pt x="9871" y="40863"/>
                    </a:lnTo>
                    <a:lnTo>
                      <a:pt x="10076" y="40890"/>
                    </a:lnTo>
                    <a:lnTo>
                      <a:pt x="10294" y="40904"/>
                    </a:lnTo>
                    <a:lnTo>
                      <a:pt x="10513" y="40918"/>
                    </a:lnTo>
                    <a:lnTo>
                      <a:pt x="10745" y="40904"/>
                    </a:lnTo>
                    <a:lnTo>
                      <a:pt x="10963" y="40890"/>
                    </a:lnTo>
                    <a:lnTo>
                      <a:pt x="11182" y="40877"/>
                    </a:lnTo>
                    <a:lnTo>
                      <a:pt x="11414" y="40836"/>
                    </a:lnTo>
                    <a:lnTo>
                      <a:pt x="11496" y="40822"/>
                    </a:lnTo>
                    <a:lnTo>
                      <a:pt x="11728" y="40768"/>
                    </a:lnTo>
                    <a:lnTo>
                      <a:pt x="11946" y="40713"/>
                    </a:lnTo>
                    <a:lnTo>
                      <a:pt x="12151" y="40645"/>
                    </a:lnTo>
                    <a:lnTo>
                      <a:pt x="12356" y="40563"/>
                    </a:lnTo>
                    <a:lnTo>
                      <a:pt x="12560" y="40467"/>
                    </a:lnTo>
                    <a:lnTo>
                      <a:pt x="12752" y="40372"/>
                    </a:lnTo>
                    <a:lnTo>
                      <a:pt x="12943" y="40262"/>
                    </a:lnTo>
                    <a:lnTo>
                      <a:pt x="13134" y="40153"/>
                    </a:lnTo>
                    <a:lnTo>
                      <a:pt x="13298" y="40030"/>
                    </a:lnTo>
                    <a:lnTo>
                      <a:pt x="13475" y="39894"/>
                    </a:lnTo>
                    <a:lnTo>
                      <a:pt x="13639" y="39757"/>
                    </a:lnTo>
                    <a:lnTo>
                      <a:pt x="13789" y="39607"/>
                    </a:lnTo>
                    <a:lnTo>
                      <a:pt x="13939" y="39457"/>
                    </a:lnTo>
                    <a:lnTo>
                      <a:pt x="14076" y="39293"/>
                    </a:lnTo>
                    <a:lnTo>
                      <a:pt x="14212" y="39129"/>
                    </a:lnTo>
                    <a:lnTo>
                      <a:pt x="14335" y="38952"/>
                    </a:lnTo>
                    <a:lnTo>
                      <a:pt x="14445" y="38774"/>
                    </a:lnTo>
                    <a:lnTo>
                      <a:pt x="14554" y="38583"/>
                    </a:lnTo>
                    <a:lnTo>
                      <a:pt x="14649" y="38406"/>
                    </a:lnTo>
                    <a:lnTo>
                      <a:pt x="14745" y="38201"/>
                    </a:lnTo>
                    <a:lnTo>
                      <a:pt x="14813" y="38010"/>
                    </a:lnTo>
                    <a:lnTo>
                      <a:pt x="14881" y="37805"/>
                    </a:lnTo>
                    <a:lnTo>
                      <a:pt x="14950" y="37600"/>
                    </a:lnTo>
                    <a:lnTo>
                      <a:pt x="15004" y="37395"/>
                    </a:lnTo>
                    <a:lnTo>
                      <a:pt x="15032" y="37177"/>
                    </a:lnTo>
                    <a:lnTo>
                      <a:pt x="15073" y="36958"/>
                    </a:lnTo>
                    <a:lnTo>
                      <a:pt x="15086" y="36740"/>
                    </a:lnTo>
                    <a:lnTo>
                      <a:pt x="15100" y="36522"/>
                    </a:lnTo>
                    <a:lnTo>
                      <a:pt x="15086" y="36303"/>
                    </a:lnTo>
                    <a:lnTo>
                      <a:pt x="15073" y="36085"/>
                    </a:lnTo>
                    <a:lnTo>
                      <a:pt x="15045" y="35853"/>
                    </a:lnTo>
                    <a:lnTo>
                      <a:pt x="15018" y="35634"/>
                    </a:lnTo>
                    <a:lnTo>
                      <a:pt x="8861" y="3605"/>
                    </a:lnTo>
                    <a:lnTo>
                      <a:pt x="8820" y="3373"/>
                    </a:lnTo>
                    <a:lnTo>
                      <a:pt x="8751" y="3155"/>
                    </a:lnTo>
                    <a:lnTo>
                      <a:pt x="8683" y="2950"/>
                    </a:lnTo>
                    <a:lnTo>
                      <a:pt x="8615" y="2745"/>
                    </a:lnTo>
                    <a:lnTo>
                      <a:pt x="8519" y="2540"/>
                    </a:lnTo>
                    <a:lnTo>
                      <a:pt x="8424" y="2349"/>
                    </a:lnTo>
                    <a:lnTo>
                      <a:pt x="8314" y="2158"/>
                    </a:lnTo>
                    <a:lnTo>
                      <a:pt x="8205" y="1967"/>
                    </a:lnTo>
                    <a:lnTo>
                      <a:pt x="8069" y="1803"/>
                    </a:lnTo>
                    <a:lnTo>
                      <a:pt x="7946" y="1626"/>
                    </a:lnTo>
                    <a:lnTo>
                      <a:pt x="7809" y="1462"/>
                    </a:lnTo>
                    <a:lnTo>
                      <a:pt x="7659" y="1312"/>
                    </a:lnTo>
                    <a:lnTo>
                      <a:pt x="7495" y="1161"/>
                    </a:lnTo>
                    <a:lnTo>
                      <a:pt x="7345" y="1025"/>
                    </a:lnTo>
                    <a:lnTo>
                      <a:pt x="7168" y="888"/>
                    </a:lnTo>
                    <a:lnTo>
                      <a:pt x="7004" y="765"/>
                    </a:lnTo>
                    <a:lnTo>
                      <a:pt x="6826" y="656"/>
                    </a:lnTo>
                    <a:lnTo>
                      <a:pt x="6635" y="547"/>
                    </a:lnTo>
                    <a:lnTo>
                      <a:pt x="6444" y="451"/>
                    </a:lnTo>
                    <a:lnTo>
                      <a:pt x="6253" y="356"/>
                    </a:lnTo>
                    <a:lnTo>
                      <a:pt x="6062" y="288"/>
                    </a:lnTo>
                    <a:lnTo>
                      <a:pt x="5857" y="219"/>
                    </a:lnTo>
                    <a:lnTo>
                      <a:pt x="5652" y="151"/>
                    </a:lnTo>
                    <a:lnTo>
                      <a:pt x="5434" y="96"/>
                    </a:lnTo>
                    <a:lnTo>
                      <a:pt x="5229" y="69"/>
                    </a:lnTo>
                    <a:lnTo>
                      <a:pt x="5011" y="28"/>
                    </a:lnTo>
                    <a:lnTo>
                      <a:pt x="4792" y="15"/>
                    </a:lnTo>
                    <a:lnTo>
                      <a:pt x="457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486;p21"/>
              <p:cNvSpPr/>
              <p:nvPr/>
            </p:nvSpPr>
            <p:spPr>
              <a:xfrm>
                <a:off x="4413843" y="2477729"/>
                <a:ext cx="335107" cy="908073"/>
              </a:xfrm>
              <a:custGeom>
                <a:avLst/>
                <a:gdLst/>
                <a:ahLst/>
                <a:cxnLst/>
                <a:rect l="l" t="t" r="r" b="b"/>
                <a:pathLst>
                  <a:path w="15100" h="40918" fill="none" extrusionOk="0">
                    <a:moveTo>
                      <a:pt x="11496" y="40822"/>
                    </a:moveTo>
                    <a:lnTo>
                      <a:pt x="11414" y="40836"/>
                    </a:lnTo>
                    <a:lnTo>
                      <a:pt x="11414" y="40836"/>
                    </a:lnTo>
                    <a:lnTo>
                      <a:pt x="11182" y="40877"/>
                    </a:lnTo>
                    <a:lnTo>
                      <a:pt x="10963" y="40890"/>
                    </a:lnTo>
                    <a:lnTo>
                      <a:pt x="10745" y="40904"/>
                    </a:lnTo>
                    <a:lnTo>
                      <a:pt x="10513" y="40918"/>
                    </a:lnTo>
                    <a:lnTo>
                      <a:pt x="10294" y="40904"/>
                    </a:lnTo>
                    <a:lnTo>
                      <a:pt x="10076" y="40890"/>
                    </a:lnTo>
                    <a:lnTo>
                      <a:pt x="9871" y="40863"/>
                    </a:lnTo>
                    <a:lnTo>
                      <a:pt x="9652" y="40822"/>
                    </a:lnTo>
                    <a:lnTo>
                      <a:pt x="9448" y="40768"/>
                    </a:lnTo>
                    <a:lnTo>
                      <a:pt x="9243" y="40713"/>
                    </a:lnTo>
                    <a:lnTo>
                      <a:pt x="9038" y="40631"/>
                    </a:lnTo>
                    <a:lnTo>
                      <a:pt x="8833" y="40563"/>
                    </a:lnTo>
                    <a:lnTo>
                      <a:pt x="8642" y="40467"/>
                    </a:lnTo>
                    <a:lnTo>
                      <a:pt x="8451" y="40372"/>
                    </a:lnTo>
                    <a:lnTo>
                      <a:pt x="8274" y="40262"/>
                    </a:lnTo>
                    <a:lnTo>
                      <a:pt x="8096" y="40153"/>
                    </a:lnTo>
                    <a:lnTo>
                      <a:pt x="7919" y="40030"/>
                    </a:lnTo>
                    <a:lnTo>
                      <a:pt x="7755" y="39894"/>
                    </a:lnTo>
                    <a:lnTo>
                      <a:pt x="7591" y="39757"/>
                    </a:lnTo>
                    <a:lnTo>
                      <a:pt x="7441" y="39607"/>
                    </a:lnTo>
                    <a:lnTo>
                      <a:pt x="7291" y="39457"/>
                    </a:lnTo>
                    <a:lnTo>
                      <a:pt x="7154" y="39293"/>
                    </a:lnTo>
                    <a:lnTo>
                      <a:pt x="7017" y="39116"/>
                    </a:lnTo>
                    <a:lnTo>
                      <a:pt x="6895" y="38952"/>
                    </a:lnTo>
                    <a:lnTo>
                      <a:pt x="6772" y="38761"/>
                    </a:lnTo>
                    <a:lnTo>
                      <a:pt x="6676" y="38569"/>
                    </a:lnTo>
                    <a:lnTo>
                      <a:pt x="6567" y="38378"/>
                    </a:lnTo>
                    <a:lnTo>
                      <a:pt x="6485" y="38174"/>
                    </a:lnTo>
                    <a:lnTo>
                      <a:pt x="6403" y="37969"/>
                    </a:lnTo>
                    <a:lnTo>
                      <a:pt x="6335" y="37764"/>
                    </a:lnTo>
                    <a:lnTo>
                      <a:pt x="6280" y="37546"/>
                    </a:lnTo>
                    <a:lnTo>
                      <a:pt x="6226" y="37313"/>
                    </a:lnTo>
                    <a:lnTo>
                      <a:pt x="82" y="5284"/>
                    </a:lnTo>
                    <a:lnTo>
                      <a:pt x="82" y="5284"/>
                    </a:lnTo>
                    <a:lnTo>
                      <a:pt x="41" y="5066"/>
                    </a:lnTo>
                    <a:lnTo>
                      <a:pt x="14" y="4834"/>
                    </a:lnTo>
                    <a:lnTo>
                      <a:pt x="0" y="4615"/>
                    </a:lnTo>
                    <a:lnTo>
                      <a:pt x="0" y="4397"/>
                    </a:lnTo>
                    <a:lnTo>
                      <a:pt x="0" y="4179"/>
                    </a:lnTo>
                    <a:lnTo>
                      <a:pt x="27" y="3960"/>
                    </a:lnTo>
                    <a:lnTo>
                      <a:pt x="55" y="3742"/>
                    </a:lnTo>
                    <a:lnTo>
                      <a:pt x="96" y="3523"/>
                    </a:lnTo>
                    <a:lnTo>
                      <a:pt x="150" y="3318"/>
                    </a:lnTo>
                    <a:lnTo>
                      <a:pt x="205" y="3114"/>
                    </a:lnTo>
                    <a:lnTo>
                      <a:pt x="273" y="2909"/>
                    </a:lnTo>
                    <a:lnTo>
                      <a:pt x="355" y="2718"/>
                    </a:lnTo>
                    <a:lnTo>
                      <a:pt x="437" y="2513"/>
                    </a:lnTo>
                    <a:lnTo>
                      <a:pt x="546" y="2335"/>
                    </a:lnTo>
                    <a:lnTo>
                      <a:pt x="642" y="2144"/>
                    </a:lnTo>
                    <a:lnTo>
                      <a:pt x="765" y="1967"/>
                    </a:lnTo>
                    <a:lnTo>
                      <a:pt x="887" y="1789"/>
                    </a:lnTo>
                    <a:lnTo>
                      <a:pt x="1010" y="1626"/>
                    </a:lnTo>
                    <a:lnTo>
                      <a:pt x="1160" y="1462"/>
                    </a:lnTo>
                    <a:lnTo>
                      <a:pt x="1297" y="1312"/>
                    </a:lnTo>
                    <a:lnTo>
                      <a:pt x="1461" y="1161"/>
                    </a:lnTo>
                    <a:lnTo>
                      <a:pt x="1625" y="1025"/>
                    </a:lnTo>
                    <a:lnTo>
                      <a:pt x="1789" y="888"/>
                    </a:lnTo>
                    <a:lnTo>
                      <a:pt x="1966" y="765"/>
                    </a:lnTo>
                    <a:lnTo>
                      <a:pt x="2143" y="656"/>
                    </a:lnTo>
                    <a:lnTo>
                      <a:pt x="2335" y="547"/>
                    </a:lnTo>
                    <a:lnTo>
                      <a:pt x="2526" y="451"/>
                    </a:lnTo>
                    <a:lnTo>
                      <a:pt x="2731" y="356"/>
                    </a:lnTo>
                    <a:lnTo>
                      <a:pt x="2935" y="274"/>
                    </a:lnTo>
                    <a:lnTo>
                      <a:pt x="3154" y="206"/>
                    </a:lnTo>
                    <a:lnTo>
                      <a:pt x="3372" y="151"/>
                    </a:lnTo>
                    <a:lnTo>
                      <a:pt x="3591" y="96"/>
                    </a:lnTo>
                    <a:lnTo>
                      <a:pt x="3686" y="83"/>
                    </a:lnTo>
                    <a:lnTo>
                      <a:pt x="3686" y="83"/>
                    </a:lnTo>
                    <a:lnTo>
                      <a:pt x="3905" y="42"/>
                    </a:lnTo>
                    <a:lnTo>
                      <a:pt x="4123" y="28"/>
                    </a:lnTo>
                    <a:lnTo>
                      <a:pt x="4355" y="15"/>
                    </a:lnTo>
                    <a:lnTo>
                      <a:pt x="4574" y="1"/>
                    </a:lnTo>
                    <a:lnTo>
                      <a:pt x="4792" y="15"/>
                    </a:lnTo>
                    <a:lnTo>
                      <a:pt x="5011" y="28"/>
                    </a:lnTo>
                    <a:lnTo>
                      <a:pt x="5229" y="69"/>
                    </a:lnTo>
                    <a:lnTo>
                      <a:pt x="5434" y="96"/>
                    </a:lnTo>
                    <a:lnTo>
                      <a:pt x="5652" y="151"/>
                    </a:lnTo>
                    <a:lnTo>
                      <a:pt x="5857" y="219"/>
                    </a:lnTo>
                    <a:lnTo>
                      <a:pt x="6062" y="288"/>
                    </a:lnTo>
                    <a:lnTo>
                      <a:pt x="6253" y="356"/>
                    </a:lnTo>
                    <a:lnTo>
                      <a:pt x="6444" y="451"/>
                    </a:lnTo>
                    <a:lnTo>
                      <a:pt x="6635" y="547"/>
                    </a:lnTo>
                    <a:lnTo>
                      <a:pt x="6826" y="656"/>
                    </a:lnTo>
                    <a:lnTo>
                      <a:pt x="7004" y="765"/>
                    </a:lnTo>
                    <a:lnTo>
                      <a:pt x="7168" y="888"/>
                    </a:lnTo>
                    <a:lnTo>
                      <a:pt x="7345" y="1025"/>
                    </a:lnTo>
                    <a:lnTo>
                      <a:pt x="7495" y="1161"/>
                    </a:lnTo>
                    <a:lnTo>
                      <a:pt x="7659" y="1312"/>
                    </a:lnTo>
                    <a:lnTo>
                      <a:pt x="7809" y="1462"/>
                    </a:lnTo>
                    <a:lnTo>
                      <a:pt x="7946" y="1626"/>
                    </a:lnTo>
                    <a:lnTo>
                      <a:pt x="8069" y="1803"/>
                    </a:lnTo>
                    <a:lnTo>
                      <a:pt x="8205" y="1967"/>
                    </a:lnTo>
                    <a:lnTo>
                      <a:pt x="8314" y="2158"/>
                    </a:lnTo>
                    <a:lnTo>
                      <a:pt x="8424" y="2349"/>
                    </a:lnTo>
                    <a:lnTo>
                      <a:pt x="8519" y="2540"/>
                    </a:lnTo>
                    <a:lnTo>
                      <a:pt x="8615" y="2745"/>
                    </a:lnTo>
                    <a:lnTo>
                      <a:pt x="8683" y="2950"/>
                    </a:lnTo>
                    <a:lnTo>
                      <a:pt x="8751" y="3155"/>
                    </a:lnTo>
                    <a:lnTo>
                      <a:pt x="8820" y="3373"/>
                    </a:lnTo>
                    <a:lnTo>
                      <a:pt x="8861" y="3605"/>
                    </a:lnTo>
                    <a:lnTo>
                      <a:pt x="15018" y="35634"/>
                    </a:lnTo>
                    <a:lnTo>
                      <a:pt x="15018" y="35634"/>
                    </a:lnTo>
                    <a:lnTo>
                      <a:pt x="15045" y="35853"/>
                    </a:lnTo>
                    <a:lnTo>
                      <a:pt x="15073" y="36085"/>
                    </a:lnTo>
                    <a:lnTo>
                      <a:pt x="15086" y="36303"/>
                    </a:lnTo>
                    <a:lnTo>
                      <a:pt x="15100" y="36522"/>
                    </a:lnTo>
                    <a:lnTo>
                      <a:pt x="15086" y="36740"/>
                    </a:lnTo>
                    <a:lnTo>
                      <a:pt x="15073" y="36958"/>
                    </a:lnTo>
                    <a:lnTo>
                      <a:pt x="15032" y="37177"/>
                    </a:lnTo>
                    <a:lnTo>
                      <a:pt x="15004" y="37395"/>
                    </a:lnTo>
                    <a:lnTo>
                      <a:pt x="14950" y="37600"/>
                    </a:lnTo>
                    <a:lnTo>
                      <a:pt x="14881" y="37805"/>
                    </a:lnTo>
                    <a:lnTo>
                      <a:pt x="14813" y="38010"/>
                    </a:lnTo>
                    <a:lnTo>
                      <a:pt x="14745" y="38201"/>
                    </a:lnTo>
                    <a:lnTo>
                      <a:pt x="14649" y="38406"/>
                    </a:lnTo>
                    <a:lnTo>
                      <a:pt x="14554" y="38583"/>
                    </a:lnTo>
                    <a:lnTo>
                      <a:pt x="14445" y="38774"/>
                    </a:lnTo>
                    <a:lnTo>
                      <a:pt x="14335" y="38952"/>
                    </a:lnTo>
                    <a:lnTo>
                      <a:pt x="14212" y="39129"/>
                    </a:lnTo>
                    <a:lnTo>
                      <a:pt x="14076" y="39293"/>
                    </a:lnTo>
                    <a:lnTo>
                      <a:pt x="13939" y="39457"/>
                    </a:lnTo>
                    <a:lnTo>
                      <a:pt x="13789" y="39607"/>
                    </a:lnTo>
                    <a:lnTo>
                      <a:pt x="13639" y="39757"/>
                    </a:lnTo>
                    <a:lnTo>
                      <a:pt x="13475" y="39894"/>
                    </a:lnTo>
                    <a:lnTo>
                      <a:pt x="13298" y="40030"/>
                    </a:lnTo>
                    <a:lnTo>
                      <a:pt x="13134" y="40153"/>
                    </a:lnTo>
                    <a:lnTo>
                      <a:pt x="12943" y="40262"/>
                    </a:lnTo>
                    <a:lnTo>
                      <a:pt x="12752" y="40372"/>
                    </a:lnTo>
                    <a:lnTo>
                      <a:pt x="12560" y="40467"/>
                    </a:lnTo>
                    <a:lnTo>
                      <a:pt x="12356" y="40563"/>
                    </a:lnTo>
                    <a:lnTo>
                      <a:pt x="12151" y="40645"/>
                    </a:lnTo>
                    <a:lnTo>
                      <a:pt x="11946" y="40713"/>
                    </a:lnTo>
                    <a:lnTo>
                      <a:pt x="11728" y="40768"/>
                    </a:lnTo>
                    <a:lnTo>
                      <a:pt x="11496" y="4082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487;p21"/>
              <p:cNvSpPr/>
              <p:nvPr/>
            </p:nvSpPr>
            <p:spPr>
              <a:xfrm>
                <a:off x="4550176" y="4129075"/>
                <a:ext cx="336350" cy="43053"/>
              </a:xfrm>
              <a:custGeom>
                <a:avLst/>
                <a:gdLst/>
                <a:ahLst/>
                <a:cxnLst/>
                <a:rect l="l" t="t" r="r" b="b"/>
                <a:pathLst>
                  <a:path w="15156" h="1940" extrusionOk="0">
                    <a:moveTo>
                      <a:pt x="1" y="1"/>
                    </a:moveTo>
                    <a:lnTo>
                      <a:pt x="1" y="1939"/>
                    </a:lnTo>
                    <a:lnTo>
                      <a:pt x="15155" y="1939"/>
                    </a:lnTo>
                    <a:lnTo>
                      <a:pt x="15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488;p21"/>
              <p:cNvSpPr/>
              <p:nvPr/>
            </p:nvSpPr>
            <p:spPr>
              <a:xfrm>
                <a:off x="3854195" y="1868719"/>
                <a:ext cx="600551" cy="392674"/>
              </a:xfrm>
              <a:custGeom>
                <a:avLst/>
                <a:gdLst/>
                <a:ahLst/>
                <a:cxnLst/>
                <a:rect l="l" t="t" r="r" b="b"/>
                <a:pathLst>
                  <a:path w="27061" h="17694" extrusionOk="0">
                    <a:moveTo>
                      <a:pt x="4861" y="0"/>
                    </a:moveTo>
                    <a:lnTo>
                      <a:pt x="4615" y="14"/>
                    </a:lnTo>
                    <a:lnTo>
                      <a:pt x="4383" y="41"/>
                    </a:lnTo>
                    <a:lnTo>
                      <a:pt x="4151" y="68"/>
                    </a:lnTo>
                    <a:lnTo>
                      <a:pt x="3919" y="109"/>
                    </a:lnTo>
                    <a:lnTo>
                      <a:pt x="3687" y="178"/>
                    </a:lnTo>
                    <a:lnTo>
                      <a:pt x="3455" y="246"/>
                    </a:lnTo>
                    <a:lnTo>
                      <a:pt x="3236" y="314"/>
                    </a:lnTo>
                    <a:lnTo>
                      <a:pt x="3018" y="410"/>
                    </a:lnTo>
                    <a:lnTo>
                      <a:pt x="2799" y="505"/>
                    </a:lnTo>
                    <a:lnTo>
                      <a:pt x="2595" y="614"/>
                    </a:lnTo>
                    <a:lnTo>
                      <a:pt x="2390" y="737"/>
                    </a:lnTo>
                    <a:lnTo>
                      <a:pt x="2185" y="860"/>
                    </a:lnTo>
                    <a:lnTo>
                      <a:pt x="1994" y="1010"/>
                    </a:lnTo>
                    <a:lnTo>
                      <a:pt x="1803" y="1161"/>
                    </a:lnTo>
                    <a:lnTo>
                      <a:pt x="1625" y="1311"/>
                    </a:lnTo>
                    <a:lnTo>
                      <a:pt x="1448" y="1475"/>
                    </a:lnTo>
                    <a:lnTo>
                      <a:pt x="1284" y="1652"/>
                    </a:lnTo>
                    <a:lnTo>
                      <a:pt x="1134" y="1843"/>
                    </a:lnTo>
                    <a:lnTo>
                      <a:pt x="984" y="2034"/>
                    </a:lnTo>
                    <a:lnTo>
                      <a:pt x="847" y="2239"/>
                    </a:lnTo>
                    <a:lnTo>
                      <a:pt x="711" y="2458"/>
                    </a:lnTo>
                    <a:lnTo>
                      <a:pt x="588" y="2676"/>
                    </a:lnTo>
                    <a:lnTo>
                      <a:pt x="478" y="2908"/>
                    </a:lnTo>
                    <a:lnTo>
                      <a:pt x="437" y="2990"/>
                    </a:lnTo>
                    <a:lnTo>
                      <a:pt x="342" y="3222"/>
                    </a:lnTo>
                    <a:lnTo>
                      <a:pt x="260" y="3468"/>
                    </a:lnTo>
                    <a:lnTo>
                      <a:pt x="178" y="3700"/>
                    </a:lnTo>
                    <a:lnTo>
                      <a:pt x="123" y="3946"/>
                    </a:lnTo>
                    <a:lnTo>
                      <a:pt x="82" y="4178"/>
                    </a:lnTo>
                    <a:lnTo>
                      <a:pt x="42" y="4424"/>
                    </a:lnTo>
                    <a:lnTo>
                      <a:pt x="14" y="4656"/>
                    </a:lnTo>
                    <a:lnTo>
                      <a:pt x="1" y="4901"/>
                    </a:lnTo>
                    <a:lnTo>
                      <a:pt x="1" y="5147"/>
                    </a:lnTo>
                    <a:lnTo>
                      <a:pt x="14" y="5379"/>
                    </a:lnTo>
                    <a:lnTo>
                      <a:pt x="42" y="5625"/>
                    </a:lnTo>
                    <a:lnTo>
                      <a:pt x="69" y="5857"/>
                    </a:lnTo>
                    <a:lnTo>
                      <a:pt x="123" y="6089"/>
                    </a:lnTo>
                    <a:lnTo>
                      <a:pt x="178" y="6321"/>
                    </a:lnTo>
                    <a:lnTo>
                      <a:pt x="246" y="6540"/>
                    </a:lnTo>
                    <a:lnTo>
                      <a:pt x="328" y="6772"/>
                    </a:lnTo>
                    <a:lnTo>
                      <a:pt x="410" y="6990"/>
                    </a:lnTo>
                    <a:lnTo>
                      <a:pt x="506" y="7195"/>
                    </a:lnTo>
                    <a:lnTo>
                      <a:pt x="629" y="7413"/>
                    </a:lnTo>
                    <a:lnTo>
                      <a:pt x="738" y="7618"/>
                    </a:lnTo>
                    <a:lnTo>
                      <a:pt x="874" y="7809"/>
                    </a:lnTo>
                    <a:lnTo>
                      <a:pt x="1011" y="8014"/>
                    </a:lnTo>
                    <a:lnTo>
                      <a:pt x="1161" y="8192"/>
                    </a:lnTo>
                    <a:lnTo>
                      <a:pt x="1311" y="8369"/>
                    </a:lnTo>
                    <a:lnTo>
                      <a:pt x="1489" y="8547"/>
                    </a:lnTo>
                    <a:lnTo>
                      <a:pt x="1666" y="8710"/>
                    </a:lnTo>
                    <a:lnTo>
                      <a:pt x="1844" y="8874"/>
                    </a:lnTo>
                    <a:lnTo>
                      <a:pt x="2048" y="9011"/>
                    </a:lnTo>
                    <a:lnTo>
                      <a:pt x="2253" y="9161"/>
                    </a:lnTo>
                    <a:lnTo>
                      <a:pt x="2458" y="9284"/>
                    </a:lnTo>
                    <a:lnTo>
                      <a:pt x="2676" y="9407"/>
                    </a:lnTo>
                    <a:lnTo>
                      <a:pt x="2909" y="9516"/>
                    </a:lnTo>
                    <a:lnTo>
                      <a:pt x="20056" y="17257"/>
                    </a:lnTo>
                    <a:lnTo>
                      <a:pt x="20288" y="17353"/>
                    </a:lnTo>
                    <a:lnTo>
                      <a:pt x="20534" y="17435"/>
                    </a:lnTo>
                    <a:lnTo>
                      <a:pt x="20766" y="17516"/>
                    </a:lnTo>
                    <a:lnTo>
                      <a:pt x="21012" y="17571"/>
                    </a:lnTo>
                    <a:lnTo>
                      <a:pt x="21244" y="17626"/>
                    </a:lnTo>
                    <a:lnTo>
                      <a:pt x="21490" y="17653"/>
                    </a:lnTo>
                    <a:lnTo>
                      <a:pt x="21722" y="17680"/>
                    </a:lnTo>
                    <a:lnTo>
                      <a:pt x="21968" y="17694"/>
                    </a:lnTo>
                    <a:lnTo>
                      <a:pt x="22213" y="17694"/>
                    </a:lnTo>
                    <a:lnTo>
                      <a:pt x="22446" y="17680"/>
                    </a:lnTo>
                    <a:lnTo>
                      <a:pt x="22678" y="17653"/>
                    </a:lnTo>
                    <a:lnTo>
                      <a:pt x="22923" y="17626"/>
                    </a:lnTo>
                    <a:lnTo>
                      <a:pt x="23155" y="17571"/>
                    </a:lnTo>
                    <a:lnTo>
                      <a:pt x="23388" y="17516"/>
                    </a:lnTo>
                    <a:lnTo>
                      <a:pt x="23606" y="17448"/>
                    </a:lnTo>
                    <a:lnTo>
                      <a:pt x="23838" y="17380"/>
                    </a:lnTo>
                    <a:lnTo>
                      <a:pt x="24057" y="17284"/>
                    </a:lnTo>
                    <a:lnTo>
                      <a:pt x="24261" y="17189"/>
                    </a:lnTo>
                    <a:lnTo>
                      <a:pt x="24480" y="17080"/>
                    </a:lnTo>
                    <a:lnTo>
                      <a:pt x="24685" y="16957"/>
                    </a:lnTo>
                    <a:lnTo>
                      <a:pt x="24876" y="16834"/>
                    </a:lnTo>
                    <a:lnTo>
                      <a:pt x="25067" y="16684"/>
                    </a:lnTo>
                    <a:lnTo>
                      <a:pt x="25258" y="16533"/>
                    </a:lnTo>
                    <a:lnTo>
                      <a:pt x="25435" y="16383"/>
                    </a:lnTo>
                    <a:lnTo>
                      <a:pt x="25613" y="16206"/>
                    </a:lnTo>
                    <a:lnTo>
                      <a:pt x="25777" y="16042"/>
                    </a:lnTo>
                    <a:lnTo>
                      <a:pt x="25941" y="15851"/>
                    </a:lnTo>
                    <a:lnTo>
                      <a:pt x="26077" y="15660"/>
                    </a:lnTo>
                    <a:lnTo>
                      <a:pt x="26227" y="15455"/>
                    </a:lnTo>
                    <a:lnTo>
                      <a:pt x="26350" y="15236"/>
                    </a:lnTo>
                    <a:lnTo>
                      <a:pt x="26473" y="15018"/>
                    </a:lnTo>
                    <a:lnTo>
                      <a:pt x="26582" y="14786"/>
                    </a:lnTo>
                    <a:lnTo>
                      <a:pt x="26623" y="14704"/>
                    </a:lnTo>
                    <a:lnTo>
                      <a:pt x="26719" y="14472"/>
                    </a:lnTo>
                    <a:lnTo>
                      <a:pt x="26814" y="14226"/>
                    </a:lnTo>
                    <a:lnTo>
                      <a:pt x="26883" y="13994"/>
                    </a:lnTo>
                    <a:lnTo>
                      <a:pt x="26937" y="13748"/>
                    </a:lnTo>
                    <a:lnTo>
                      <a:pt x="26992" y="13516"/>
                    </a:lnTo>
                    <a:lnTo>
                      <a:pt x="27019" y="13270"/>
                    </a:lnTo>
                    <a:lnTo>
                      <a:pt x="27046" y="13025"/>
                    </a:lnTo>
                    <a:lnTo>
                      <a:pt x="27060" y="12793"/>
                    </a:lnTo>
                    <a:lnTo>
                      <a:pt x="27060" y="12547"/>
                    </a:lnTo>
                    <a:lnTo>
                      <a:pt x="27046" y="12315"/>
                    </a:lnTo>
                    <a:lnTo>
                      <a:pt x="27019" y="12069"/>
                    </a:lnTo>
                    <a:lnTo>
                      <a:pt x="26992" y="11837"/>
                    </a:lnTo>
                    <a:lnTo>
                      <a:pt x="26951" y="11605"/>
                    </a:lnTo>
                    <a:lnTo>
                      <a:pt x="26883" y="11373"/>
                    </a:lnTo>
                    <a:lnTo>
                      <a:pt x="26814" y="11154"/>
                    </a:lnTo>
                    <a:lnTo>
                      <a:pt x="26746" y="10922"/>
                    </a:lnTo>
                    <a:lnTo>
                      <a:pt x="26651" y="10704"/>
                    </a:lnTo>
                    <a:lnTo>
                      <a:pt x="26555" y="10499"/>
                    </a:lnTo>
                    <a:lnTo>
                      <a:pt x="26446" y="10281"/>
                    </a:lnTo>
                    <a:lnTo>
                      <a:pt x="26323" y="10076"/>
                    </a:lnTo>
                    <a:lnTo>
                      <a:pt x="26200" y="9885"/>
                    </a:lnTo>
                    <a:lnTo>
                      <a:pt x="26050" y="9680"/>
                    </a:lnTo>
                    <a:lnTo>
                      <a:pt x="25900" y="9502"/>
                    </a:lnTo>
                    <a:lnTo>
                      <a:pt x="25749" y="9325"/>
                    </a:lnTo>
                    <a:lnTo>
                      <a:pt x="25586" y="9147"/>
                    </a:lnTo>
                    <a:lnTo>
                      <a:pt x="25408" y="8984"/>
                    </a:lnTo>
                    <a:lnTo>
                      <a:pt x="25217" y="8820"/>
                    </a:lnTo>
                    <a:lnTo>
                      <a:pt x="25026" y="8670"/>
                    </a:lnTo>
                    <a:lnTo>
                      <a:pt x="24821" y="8533"/>
                    </a:lnTo>
                    <a:lnTo>
                      <a:pt x="24603" y="8410"/>
                    </a:lnTo>
                    <a:lnTo>
                      <a:pt x="24384" y="8287"/>
                    </a:lnTo>
                    <a:lnTo>
                      <a:pt x="24152" y="8178"/>
                    </a:lnTo>
                    <a:lnTo>
                      <a:pt x="7004" y="437"/>
                    </a:lnTo>
                    <a:lnTo>
                      <a:pt x="6772" y="341"/>
                    </a:lnTo>
                    <a:lnTo>
                      <a:pt x="6540" y="246"/>
                    </a:lnTo>
                    <a:lnTo>
                      <a:pt x="6294" y="178"/>
                    </a:lnTo>
                    <a:lnTo>
                      <a:pt x="6062" y="123"/>
                    </a:lnTo>
                    <a:lnTo>
                      <a:pt x="5817" y="68"/>
                    </a:lnTo>
                    <a:lnTo>
                      <a:pt x="5585" y="41"/>
                    </a:lnTo>
                    <a:lnTo>
                      <a:pt x="5339" y="14"/>
                    </a:lnTo>
                    <a:lnTo>
                      <a:pt x="5093"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489;p21"/>
              <p:cNvSpPr/>
              <p:nvPr/>
            </p:nvSpPr>
            <p:spPr>
              <a:xfrm>
                <a:off x="4252032" y="3223117"/>
                <a:ext cx="198468" cy="920478"/>
              </a:xfrm>
              <a:custGeom>
                <a:avLst/>
                <a:gdLst/>
                <a:ahLst/>
                <a:cxnLst/>
                <a:rect l="l" t="t" r="r" b="b"/>
                <a:pathLst>
                  <a:path w="8943" h="41477" extrusionOk="0">
                    <a:moveTo>
                      <a:pt x="4206" y="0"/>
                    </a:moveTo>
                    <a:lnTo>
                      <a:pt x="3973" y="28"/>
                    </a:lnTo>
                    <a:lnTo>
                      <a:pt x="3755" y="55"/>
                    </a:lnTo>
                    <a:lnTo>
                      <a:pt x="3537" y="96"/>
                    </a:lnTo>
                    <a:lnTo>
                      <a:pt x="3318" y="137"/>
                    </a:lnTo>
                    <a:lnTo>
                      <a:pt x="3113" y="205"/>
                    </a:lnTo>
                    <a:lnTo>
                      <a:pt x="2909" y="273"/>
                    </a:lnTo>
                    <a:lnTo>
                      <a:pt x="2704" y="342"/>
                    </a:lnTo>
                    <a:lnTo>
                      <a:pt x="2513" y="437"/>
                    </a:lnTo>
                    <a:lnTo>
                      <a:pt x="2321" y="533"/>
                    </a:lnTo>
                    <a:lnTo>
                      <a:pt x="2130" y="642"/>
                    </a:lnTo>
                    <a:lnTo>
                      <a:pt x="1953" y="751"/>
                    </a:lnTo>
                    <a:lnTo>
                      <a:pt x="1775" y="874"/>
                    </a:lnTo>
                    <a:lnTo>
                      <a:pt x="1612" y="1011"/>
                    </a:lnTo>
                    <a:lnTo>
                      <a:pt x="1448" y="1147"/>
                    </a:lnTo>
                    <a:lnTo>
                      <a:pt x="1298" y="1297"/>
                    </a:lnTo>
                    <a:lnTo>
                      <a:pt x="1147" y="1447"/>
                    </a:lnTo>
                    <a:lnTo>
                      <a:pt x="1011" y="1611"/>
                    </a:lnTo>
                    <a:lnTo>
                      <a:pt x="874" y="1775"/>
                    </a:lnTo>
                    <a:lnTo>
                      <a:pt x="751" y="1953"/>
                    </a:lnTo>
                    <a:lnTo>
                      <a:pt x="642" y="2130"/>
                    </a:lnTo>
                    <a:lnTo>
                      <a:pt x="533" y="2321"/>
                    </a:lnTo>
                    <a:lnTo>
                      <a:pt x="437" y="2512"/>
                    </a:lnTo>
                    <a:lnTo>
                      <a:pt x="342" y="2704"/>
                    </a:lnTo>
                    <a:lnTo>
                      <a:pt x="260" y="2908"/>
                    </a:lnTo>
                    <a:lnTo>
                      <a:pt x="192" y="3113"/>
                    </a:lnTo>
                    <a:lnTo>
                      <a:pt x="137" y="3318"/>
                    </a:lnTo>
                    <a:lnTo>
                      <a:pt x="82" y="3536"/>
                    </a:lnTo>
                    <a:lnTo>
                      <a:pt x="55" y="3755"/>
                    </a:lnTo>
                    <a:lnTo>
                      <a:pt x="14" y="3973"/>
                    </a:lnTo>
                    <a:lnTo>
                      <a:pt x="1" y="4205"/>
                    </a:lnTo>
                    <a:lnTo>
                      <a:pt x="1" y="4424"/>
                    </a:lnTo>
                    <a:lnTo>
                      <a:pt x="1" y="41477"/>
                    </a:lnTo>
                    <a:lnTo>
                      <a:pt x="8943" y="41477"/>
                    </a:lnTo>
                    <a:lnTo>
                      <a:pt x="8943" y="4424"/>
                    </a:lnTo>
                    <a:lnTo>
                      <a:pt x="8943" y="4205"/>
                    </a:lnTo>
                    <a:lnTo>
                      <a:pt x="8929" y="3973"/>
                    </a:lnTo>
                    <a:lnTo>
                      <a:pt x="8888" y="3755"/>
                    </a:lnTo>
                    <a:lnTo>
                      <a:pt x="8861" y="3536"/>
                    </a:lnTo>
                    <a:lnTo>
                      <a:pt x="8806" y="3318"/>
                    </a:lnTo>
                    <a:lnTo>
                      <a:pt x="8752" y="3113"/>
                    </a:lnTo>
                    <a:lnTo>
                      <a:pt x="8684" y="2908"/>
                    </a:lnTo>
                    <a:lnTo>
                      <a:pt x="8602" y="2704"/>
                    </a:lnTo>
                    <a:lnTo>
                      <a:pt x="8506" y="2512"/>
                    </a:lnTo>
                    <a:lnTo>
                      <a:pt x="8411" y="2321"/>
                    </a:lnTo>
                    <a:lnTo>
                      <a:pt x="8301" y="2130"/>
                    </a:lnTo>
                    <a:lnTo>
                      <a:pt x="8192" y="1953"/>
                    </a:lnTo>
                    <a:lnTo>
                      <a:pt x="8069" y="1775"/>
                    </a:lnTo>
                    <a:lnTo>
                      <a:pt x="7933" y="1611"/>
                    </a:lnTo>
                    <a:lnTo>
                      <a:pt x="7796" y="1447"/>
                    </a:lnTo>
                    <a:lnTo>
                      <a:pt x="7646" y="1297"/>
                    </a:lnTo>
                    <a:lnTo>
                      <a:pt x="7496" y="1147"/>
                    </a:lnTo>
                    <a:lnTo>
                      <a:pt x="7332" y="1011"/>
                    </a:lnTo>
                    <a:lnTo>
                      <a:pt x="7168" y="874"/>
                    </a:lnTo>
                    <a:lnTo>
                      <a:pt x="6991" y="751"/>
                    </a:lnTo>
                    <a:lnTo>
                      <a:pt x="6813" y="642"/>
                    </a:lnTo>
                    <a:lnTo>
                      <a:pt x="6622" y="533"/>
                    </a:lnTo>
                    <a:lnTo>
                      <a:pt x="6431" y="437"/>
                    </a:lnTo>
                    <a:lnTo>
                      <a:pt x="6240" y="342"/>
                    </a:lnTo>
                    <a:lnTo>
                      <a:pt x="6035" y="273"/>
                    </a:lnTo>
                    <a:lnTo>
                      <a:pt x="5830" y="205"/>
                    </a:lnTo>
                    <a:lnTo>
                      <a:pt x="5625" y="137"/>
                    </a:lnTo>
                    <a:lnTo>
                      <a:pt x="5407" y="96"/>
                    </a:lnTo>
                    <a:lnTo>
                      <a:pt x="5189" y="55"/>
                    </a:lnTo>
                    <a:lnTo>
                      <a:pt x="4970" y="28"/>
                    </a:lnTo>
                    <a:lnTo>
                      <a:pt x="473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490;p21"/>
              <p:cNvSpPr/>
              <p:nvPr/>
            </p:nvSpPr>
            <p:spPr>
              <a:xfrm>
                <a:off x="4115388" y="2477729"/>
                <a:ext cx="335107" cy="908073"/>
              </a:xfrm>
              <a:custGeom>
                <a:avLst/>
                <a:gdLst/>
                <a:ahLst/>
                <a:cxnLst/>
                <a:rect l="l" t="t" r="r" b="b"/>
                <a:pathLst>
                  <a:path w="15100" h="40918" extrusionOk="0">
                    <a:moveTo>
                      <a:pt x="4587" y="1"/>
                    </a:moveTo>
                    <a:lnTo>
                      <a:pt x="4355" y="15"/>
                    </a:lnTo>
                    <a:lnTo>
                      <a:pt x="4137" y="28"/>
                    </a:lnTo>
                    <a:lnTo>
                      <a:pt x="3918" y="42"/>
                    </a:lnTo>
                    <a:lnTo>
                      <a:pt x="3686" y="83"/>
                    </a:lnTo>
                    <a:lnTo>
                      <a:pt x="3604" y="96"/>
                    </a:lnTo>
                    <a:lnTo>
                      <a:pt x="3372" y="151"/>
                    </a:lnTo>
                    <a:lnTo>
                      <a:pt x="3154" y="206"/>
                    </a:lnTo>
                    <a:lnTo>
                      <a:pt x="2949" y="274"/>
                    </a:lnTo>
                    <a:lnTo>
                      <a:pt x="2744" y="356"/>
                    </a:lnTo>
                    <a:lnTo>
                      <a:pt x="2540" y="451"/>
                    </a:lnTo>
                    <a:lnTo>
                      <a:pt x="2348" y="547"/>
                    </a:lnTo>
                    <a:lnTo>
                      <a:pt x="2157" y="656"/>
                    </a:lnTo>
                    <a:lnTo>
                      <a:pt x="1980" y="765"/>
                    </a:lnTo>
                    <a:lnTo>
                      <a:pt x="1802" y="888"/>
                    </a:lnTo>
                    <a:lnTo>
                      <a:pt x="1625" y="1025"/>
                    </a:lnTo>
                    <a:lnTo>
                      <a:pt x="1461" y="1161"/>
                    </a:lnTo>
                    <a:lnTo>
                      <a:pt x="1311" y="1312"/>
                    </a:lnTo>
                    <a:lnTo>
                      <a:pt x="1161" y="1462"/>
                    </a:lnTo>
                    <a:lnTo>
                      <a:pt x="1024" y="1626"/>
                    </a:lnTo>
                    <a:lnTo>
                      <a:pt x="888" y="1789"/>
                    </a:lnTo>
                    <a:lnTo>
                      <a:pt x="765" y="1967"/>
                    </a:lnTo>
                    <a:lnTo>
                      <a:pt x="655" y="2144"/>
                    </a:lnTo>
                    <a:lnTo>
                      <a:pt x="546" y="2335"/>
                    </a:lnTo>
                    <a:lnTo>
                      <a:pt x="451" y="2513"/>
                    </a:lnTo>
                    <a:lnTo>
                      <a:pt x="355" y="2718"/>
                    </a:lnTo>
                    <a:lnTo>
                      <a:pt x="287" y="2909"/>
                    </a:lnTo>
                    <a:lnTo>
                      <a:pt x="219" y="3114"/>
                    </a:lnTo>
                    <a:lnTo>
                      <a:pt x="150" y="3318"/>
                    </a:lnTo>
                    <a:lnTo>
                      <a:pt x="109" y="3523"/>
                    </a:lnTo>
                    <a:lnTo>
                      <a:pt x="68" y="3742"/>
                    </a:lnTo>
                    <a:lnTo>
                      <a:pt x="27" y="3960"/>
                    </a:lnTo>
                    <a:lnTo>
                      <a:pt x="14" y="4179"/>
                    </a:lnTo>
                    <a:lnTo>
                      <a:pt x="0" y="4397"/>
                    </a:lnTo>
                    <a:lnTo>
                      <a:pt x="14" y="4615"/>
                    </a:lnTo>
                    <a:lnTo>
                      <a:pt x="27" y="4834"/>
                    </a:lnTo>
                    <a:lnTo>
                      <a:pt x="55" y="5066"/>
                    </a:lnTo>
                    <a:lnTo>
                      <a:pt x="82" y="5284"/>
                    </a:lnTo>
                    <a:lnTo>
                      <a:pt x="6239" y="37313"/>
                    </a:lnTo>
                    <a:lnTo>
                      <a:pt x="6280" y="37546"/>
                    </a:lnTo>
                    <a:lnTo>
                      <a:pt x="6349" y="37764"/>
                    </a:lnTo>
                    <a:lnTo>
                      <a:pt x="6417" y="37969"/>
                    </a:lnTo>
                    <a:lnTo>
                      <a:pt x="6485" y="38174"/>
                    </a:lnTo>
                    <a:lnTo>
                      <a:pt x="6581" y="38378"/>
                    </a:lnTo>
                    <a:lnTo>
                      <a:pt x="6676" y="38569"/>
                    </a:lnTo>
                    <a:lnTo>
                      <a:pt x="6786" y="38761"/>
                    </a:lnTo>
                    <a:lnTo>
                      <a:pt x="6908" y="38952"/>
                    </a:lnTo>
                    <a:lnTo>
                      <a:pt x="7031" y="39116"/>
                    </a:lnTo>
                    <a:lnTo>
                      <a:pt x="7154" y="39293"/>
                    </a:lnTo>
                    <a:lnTo>
                      <a:pt x="7304" y="39457"/>
                    </a:lnTo>
                    <a:lnTo>
                      <a:pt x="7441" y="39607"/>
                    </a:lnTo>
                    <a:lnTo>
                      <a:pt x="7605" y="39757"/>
                    </a:lnTo>
                    <a:lnTo>
                      <a:pt x="7755" y="39894"/>
                    </a:lnTo>
                    <a:lnTo>
                      <a:pt x="7932" y="40030"/>
                    </a:lnTo>
                    <a:lnTo>
                      <a:pt x="8096" y="40153"/>
                    </a:lnTo>
                    <a:lnTo>
                      <a:pt x="8274" y="40262"/>
                    </a:lnTo>
                    <a:lnTo>
                      <a:pt x="8465" y="40372"/>
                    </a:lnTo>
                    <a:lnTo>
                      <a:pt x="8656" y="40467"/>
                    </a:lnTo>
                    <a:lnTo>
                      <a:pt x="8847" y="40563"/>
                    </a:lnTo>
                    <a:lnTo>
                      <a:pt x="9038" y="40631"/>
                    </a:lnTo>
                    <a:lnTo>
                      <a:pt x="9243" y="40713"/>
                    </a:lnTo>
                    <a:lnTo>
                      <a:pt x="9448" y="40768"/>
                    </a:lnTo>
                    <a:lnTo>
                      <a:pt x="9666" y="40822"/>
                    </a:lnTo>
                    <a:lnTo>
                      <a:pt x="9871" y="40863"/>
                    </a:lnTo>
                    <a:lnTo>
                      <a:pt x="10089" y="40890"/>
                    </a:lnTo>
                    <a:lnTo>
                      <a:pt x="10308" y="40904"/>
                    </a:lnTo>
                    <a:lnTo>
                      <a:pt x="10526" y="40918"/>
                    </a:lnTo>
                    <a:lnTo>
                      <a:pt x="10745" y="40904"/>
                    </a:lnTo>
                    <a:lnTo>
                      <a:pt x="10977" y="40890"/>
                    </a:lnTo>
                    <a:lnTo>
                      <a:pt x="11195" y="40877"/>
                    </a:lnTo>
                    <a:lnTo>
                      <a:pt x="11414" y="40836"/>
                    </a:lnTo>
                    <a:lnTo>
                      <a:pt x="11509" y="40822"/>
                    </a:lnTo>
                    <a:lnTo>
                      <a:pt x="11728" y="40768"/>
                    </a:lnTo>
                    <a:lnTo>
                      <a:pt x="11946" y="40713"/>
                    </a:lnTo>
                    <a:lnTo>
                      <a:pt x="12165" y="40645"/>
                    </a:lnTo>
                    <a:lnTo>
                      <a:pt x="12369" y="40563"/>
                    </a:lnTo>
                    <a:lnTo>
                      <a:pt x="12574" y="40467"/>
                    </a:lnTo>
                    <a:lnTo>
                      <a:pt x="12765" y="40372"/>
                    </a:lnTo>
                    <a:lnTo>
                      <a:pt x="12957" y="40262"/>
                    </a:lnTo>
                    <a:lnTo>
                      <a:pt x="13134" y="40153"/>
                    </a:lnTo>
                    <a:lnTo>
                      <a:pt x="13311" y="40030"/>
                    </a:lnTo>
                    <a:lnTo>
                      <a:pt x="13475" y="39894"/>
                    </a:lnTo>
                    <a:lnTo>
                      <a:pt x="13639" y="39757"/>
                    </a:lnTo>
                    <a:lnTo>
                      <a:pt x="13803" y="39607"/>
                    </a:lnTo>
                    <a:lnTo>
                      <a:pt x="13940" y="39457"/>
                    </a:lnTo>
                    <a:lnTo>
                      <a:pt x="14090" y="39293"/>
                    </a:lnTo>
                    <a:lnTo>
                      <a:pt x="14213" y="39129"/>
                    </a:lnTo>
                    <a:lnTo>
                      <a:pt x="14335" y="38952"/>
                    </a:lnTo>
                    <a:lnTo>
                      <a:pt x="14458" y="38774"/>
                    </a:lnTo>
                    <a:lnTo>
                      <a:pt x="14554" y="38583"/>
                    </a:lnTo>
                    <a:lnTo>
                      <a:pt x="14663" y="38406"/>
                    </a:lnTo>
                    <a:lnTo>
                      <a:pt x="14745" y="38201"/>
                    </a:lnTo>
                    <a:lnTo>
                      <a:pt x="14827" y="38010"/>
                    </a:lnTo>
                    <a:lnTo>
                      <a:pt x="14895" y="37805"/>
                    </a:lnTo>
                    <a:lnTo>
                      <a:pt x="14950" y="37600"/>
                    </a:lnTo>
                    <a:lnTo>
                      <a:pt x="15004" y="37395"/>
                    </a:lnTo>
                    <a:lnTo>
                      <a:pt x="15045" y="37177"/>
                    </a:lnTo>
                    <a:lnTo>
                      <a:pt x="15073" y="36958"/>
                    </a:lnTo>
                    <a:lnTo>
                      <a:pt x="15100" y="36740"/>
                    </a:lnTo>
                    <a:lnTo>
                      <a:pt x="15100" y="36522"/>
                    </a:lnTo>
                    <a:lnTo>
                      <a:pt x="15100" y="36303"/>
                    </a:lnTo>
                    <a:lnTo>
                      <a:pt x="15086" y="36085"/>
                    </a:lnTo>
                    <a:lnTo>
                      <a:pt x="15059" y="35853"/>
                    </a:lnTo>
                    <a:lnTo>
                      <a:pt x="15018" y="35634"/>
                    </a:lnTo>
                    <a:lnTo>
                      <a:pt x="8874" y="3605"/>
                    </a:lnTo>
                    <a:lnTo>
                      <a:pt x="8820" y="3373"/>
                    </a:lnTo>
                    <a:lnTo>
                      <a:pt x="8765" y="3155"/>
                    </a:lnTo>
                    <a:lnTo>
                      <a:pt x="8697" y="2950"/>
                    </a:lnTo>
                    <a:lnTo>
                      <a:pt x="8615" y="2745"/>
                    </a:lnTo>
                    <a:lnTo>
                      <a:pt x="8533" y="2540"/>
                    </a:lnTo>
                    <a:lnTo>
                      <a:pt x="8424" y="2349"/>
                    </a:lnTo>
                    <a:lnTo>
                      <a:pt x="8328" y="2158"/>
                    </a:lnTo>
                    <a:lnTo>
                      <a:pt x="8205" y="1967"/>
                    </a:lnTo>
                    <a:lnTo>
                      <a:pt x="8083" y="1803"/>
                    </a:lnTo>
                    <a:lnTo>
                      <a:pt x="7946" y="1626"/>
                    </a:lnTo>
                    <a:lnTo>
                      <a:pt x="7809" y="1462"/>
                    </a:lnTo>
                    <a:lnTo>
                      <a:pt x="7659" y="1312"/>
                    </a:lnTo>
                    <a:lnTo>
                      <a:pt x="7509" y="1161"/>
                    </a:lnTo>
                    <a:lnTo>
                      <a:pt x="7345" y="1025"/>
                    </a:lnTo>
                    <a:lnTo>
                      <a:pt x="7181" y="888"/>
                    </a:lnTo>
                    <a:lnTo>
                      <a:pt x="7004" y="765"/>
                    </a:lnTo>
                    <a:lnTo>
                      <a:pt x="6826" y="656"/>
                    </a:lnTo>
                    <a:lnTo>
                      <a:pt x="6649" y="547"/>
                    </a:lnTo>
                    <a:lnTo>
                      <a:pt x="6458" y="451"/>
                    </a:lnTo>
                    <a:lnTo>
                      <a:pt x="6267" y="356"/>
                    </a:lnTo>
                    <a:lnTo>
                      <a:pt x="6062" y="288"/>
                    </a:lnTo>
                    <a:lnTo>
                      <a:pt x="5857" y="219"/>
                    </a:lnTo>
                    <a:lnTo>
                      <a:pt x="5652" y="151"/>
                    </a:lnTo>
                    <a:lnTo>
                      <a:pt x="5448" y="96"/>
                    </a:lnTo>
                    <a:lnTo>
                      <a:pt x="5229" y="69"/>
                    </a:lnTo>
                    <a:lnTo>
                      <a:pt x="5024" y="28"/>
                    </a:lnTo>
                    <a:lnTo>
                      <a:pt x="4806" y="15"/>
                    </a:lnTo>
                    <a:lnTo>
                      <a:pt x="458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491;p21"/>
              <p:cNvSpPr/>
              <p:nvPr/>
            </p:nvSpPr>
            <p:spPr>
              <a:xfrm>
                <a:off x="4115388" y="2477729"/>
                <a:ext cx="335107" cy="908073"/>
              </a:xfrm>
              <a:custGeom>
                <a:avLst/>
                <a:gdLst/>
                <a:ahLst/>
                <a:cxnLst/>
                <a:rect l="l" t="t" r="r" b="b"/>
                <a:pathLst>
                  <a:path w="15100" h="40918" fill="none" extrusionOk="0">
                    <a:moveTo>
                      <a:pt x="11509" y="40822"/>
                    </a:moveTo>
                    <a:lnTo>
                      <a:pt x="11414" y="40836"/>
                    </a:lnTo>
                    <a:lnTo>
                      <a:pt x="11414" y="40836"/>
                    </a:lnTo>
                    <a:lnTo>
                      <a:pt x="11195" y="40877"/>
                    </a:lnTo>
                    <a:lnTo>
                      <a:pt x="10977" y="40890"/>
                    </a:lnTo>
                    <a:lnTo>
                      <a:pt x="10745" y="40904"/>
                    </a:lnTo>
                    <a:lnTo>
                      <a:pt x="10526" y="40918"/>
                    </a:lnTo>
                    <a:lnTo>
                      <a:pt x="10308" y="40904"/>
                    </a:lnTo>
                    <a:lnTo>
                      <a:pt x="10089" y="40890"/>
                    </a:lnTo>
                    <a:lnTo>
                      <a:pt x="9871" y="40863"/>
                    </a:lnTo>
                    <a:lnTo>
                      <a:pt x="9666" y="40822"/>
                    </a:lnTo>
                    <a:lnTo>
                      <a:pt x="9448" y="40768"/>
                    </a:lnTo>
                    <a:lnTo>
                      <a:pt x="9243" y="40713"/>
                    </a:lnTo>
                    <a:lnTo>
                      <a:pt x="9038" y="40631"/>
                    </a:lnTo>
                    <a:lnTo>
                      <a:pt x="8847" y="40563"/>
                    </a:lnTo>
                    <a:lnTo>
                      <a:pt x="8656" y="40467"/>
                    </a:lnTo>
                    <a:lnTo>
                      <a:pt x="8465" y="40372"/>
                    </a:lnTo>
                    <a:lnTo>
                      <a:pt x="8274" y="40262"/>
                    </a:lnTo>
                    <a:lnTo>
                      <a:pt x="8096" y="40153"/>
                    </a:lnTo>
                    <a:lnTo>
                      <a:pt x="7932" y="40030"/>
                    </a:lnTo>
                    <a:lnTo>
                      <a:pt x="7755" y="39894"/>
                    </a:lnTo>
                    <a:lnTo>
                      <a:pt x="7605" y="39757"/>
                    </a:lnTo>
                    <a:lnTo>
                      <a:pt x="7441" y="39607"/>
                    </a:lnTo>
                    <a:lnTo>
                      <a:pt x="7304" y="39457"/>
                    </a:lnTo>
                    <a:lnTo>
                      <a:pt x="7154" y="39293"/>
                    </a:lnTo>
                    <a:lnTo>
                      <a:pt x="7031" y="39116"/>
                    </a:lnTo>
                    <a:lnTo>
                      <a:pt x="6908" y="38952"/>
                    </a:lnTo>
                    <a:lnTo>
                      <a:pt x="6786" y="38761"/>
                    </a:lnTo>
                    <a:lnTo>
                      <a:pt x="6676" y="38569"/>
                    </a:lnTo>
                    <a:lnTo>
                      <a:pt x="6581" y="38378"/>
                    </a:lnTo>
                    <a:lnTo>
                      <a:pt x="6485" y="38174"/>
                    </a:lnTo>
                    <a:lnTo>
                      <a:pt x="6417" y="37969"/>
                    </a:lnTo>
                    <a:lnTo>
                      <a:pt x="6349" y="37764"/>
                    </a:lnTo>
                    <a:lnTo>
                      <a:pt x="6280" y="37546"/>
                    </a:lnTo>
                    <a:lnTo>
                      <a:pt x="6239" y="37313"/>
                    </a:lnTo>
                    <a:lnTo>
                      <a:pt x="82" y="5284"/>
                    </a:lnTo>
                    <a:lnTo>
                      <a:pt x="82" y="5284"/>
                    </a:lnTo>
                    <a:lnTo>
                      <a:pt x="55" y="5066"/>
                    </a:lnTo>
                    <a:lnTo>
                      <a:pt x="27" y="4834"/>
                    </a:lnTo>
                    <a:lnTo>
                      <a:pt x="14" y="4615"/>
                    </a:lnTo>
                    <a:lnTo>
                      <a:pt x="0" y="4397"/>
                    </a:lnTo>
                    <a:lnTo>
                      <a:pt x="14" y="4179"/>
                    </a:lnTo>
                    <a:lnTo>
                      <a:pt x="27" y="3960"/>
                    </a:lnTo>
                    <a:lnTo>
                      <a:pt x="68" y="3742"/>
                    </a:lnTo>
                    <a:lnTo>
                      <a:pt x="109" y="3523"/>
                    </a:lnTo>
                    <a:lnTo>
                      <a:pt x="150" y="3318"/>
                    </a:lnTo>
                    <a:lnTo>
                      <a:pt x="219" y="3114"/>
                    </a:lnTo>
                    <a:lnTo>
                      <a:pt x="287" y="2909"/>
                    </a:lnTo>
                    <a:lnTo>
                      <a:pt x="355" y="2718"/>
                    </a:lnTo>
                    <a:lnTo>
                      <a:pt x="451" y="2513"/>
                    </a:lnTo>
                    <a:lnTo>
                      <a:pt x="546" y="2335"/>
                    </a:lnTo>
                    <a:lnTo>
                      <a:pt x="655" y="2144"/>
                    </a:lnTo>
                    <a:lnTo>
                      <a:pt x="765" y="1967"/>
                    </a:lnTo>
                    <a:lnTo>
                      <a:pt x="888" y="1789"/>
                    </a:lnTo>
                    <a:lnTo>
                      <a:pt x="1024" y="1626"/>
                    </a:lnTo>
                    <a:lnTo>
                      <a:pt x="1161" y="1462"/>
                    </a:lnTo>
                    <a:lnTo>
                      <a:pt x="1311" y="1312"/>
                    </a:lnTo>
                    <a:lnTo>
                      <a:pt x="1461" y="1161"/>
                    </a:lnTo>
                    <a:lnTo>
                      <a:pt x="1625" y="1025"/>
                    </a:lnTo>
                    <a:lnTo>
                      <a:pt x="1802" y="888"/>
                    </a:lnTo>
                    <a:lnTo>
                      <a:pt x="1980" y="765"/>
                    </a:lnTo>
                    <a:lnTo>
                      <a:pt x="2157" y="656"/>
                    </a:lnTo>
                    <a:lnTo>
                      <a:pt x="2348" y="547"/>
                    </a:lnTo>
                    <a:lnTo>
                      <a:pt x="2540" y="451"/>
                    </a:lnTo>
                    <a:lnTo>
                      <a:pt x="2744" y="356"/>
                    </a:lnTo>
                    <a:lnTo>
                      <a:pt x="2949" y="274"/>
                    </a:lnTo>
                    <a:lnTo>
                      <a:pt x="3154" y="206"/>
                    </a:lnTo>
                    <a:lnTo>
                      <a:pt x="3372" y="151"/>
                    </a:lnTo>
                    <a:lnTo>
                      <a:pt x="3604" y="96"/>
                    </a:lnTo>
                    <a:lnTo>
                      <a:pt x="3686" y="83"/>
                    </a:lnTo>
                    <a:lnTo>
                      <a:pt x="3686" y="83"/>
                    </a:lnTo>
                    <a:lnTo>
                      <a:pt x="3918" y="42"/>
                    </a:lnTo>
                    <a:lnTo>
                      <a:pt x="4137" y="28"/>
                    </a:lnTo>
                    <a:lnTo>
                      <a:pt x="4355" y="15"/>
                    </a:lnTo>
                    <a:lnTo>
                      <a:pt x="4587" y="1"/>
                    </a:lnTo>
                    <a:lnTo>
                      <a:pt x="4806" y="15"/>
                    </a:lnTo>
                    <a:lnTo>
                      <a:pt x="5024" y="28"/>
                    </a:lnTo>
                    <a:lnTo>
                      <a:pt x="5229" y="69"/>
                    </a:lnTo>
                    <a:lnTo>
                      <a:pt x="5448" y="96"/>
                    </a:lnTo>
                    <a:lnTo>
                      <a:pt x="5652" y="151"/>
                    </a:lnTo>
                    <a:lnTo>
                      <a:pt x="5857" y="219"/>
                    </a:lnTo>
                    <a:lnTo>
                      <a:pt x="6062" y="288"/>
                    </a:lnTo>
                    <a:lnTo>
                      <a:pt x="6267" y="356"/>
                    </a:lnTo>
                    <a:lnTo>
                      <a:pt x="6458" y="451"/>
                    </a:lnTo>
                    <a:lnTo>
                      <a:pt x="6649" y="547"/>
                    </a:lnTo>
                    <a:lnTo>
                      <a:pt x="6826" y="656"/>
                    </a:lnTo>
                    <a:lnTo>
                      <a:pt x="7004" y="765"/>
                    </a:lnTo>
                    <a:lnTo>
                      <a:pt x="7181" y="888"/>
                    </a:lnTo>
                    <a:lnTo>
                      <a:pt x="7345" y="1025"/>
                    </a:lnTo>
                    <a:lnTo>
                      <a:pt x="7509" y="1161"/>
                    </a:lnTo>
                    <a:lnTo>
                      <a:pt x="7659" y="1312"/>
                    </a:lnTo>
                    <a:lnTo>
                      <a:pt x="7809" y="1462"/>
                    </a:lnTo>
                    <a:lnTo>
                      <a:pt x="7946" y="1626"/>
                    </a:lnTo>
                    <a:lnTo>
                      <a:pt x="8083" y="1803"/>
                    </a:lnTo>
                    <a:lnTo>
                      <a:pt x="8205" y="1967"/>
                    </a:lnTo>
                    <a:lnTo>
                      <a:pt x="8328" y="2158"/>
                    </a:lnTo>
                    <a:lnTo>
                      <a:pt x="8424" y="2349"/>
                    </a:lnTo>
                    <a:lnTo>
                      <a:pt x="8533" y="2540"/>
                    </a:lnTo>
                    <a:lnTo>
                      <a:pt x="8615" y="2745"/>
                    </a:lnTo>
                    <a:lnTo>
                      <a:pt x="8697" y="2950"/>
                    </a:lnTo>
                    <a:lnTo>
                      <a:pt x="8765" y="3155"/>
                    </a:lnTo>
                    <a:lnTo>
                      <a:pt x="8820" y="3373"/>
                    </a:lnTo>
                    <a:lnTo>
                      <a:pt x="8874" y="3605"/>
                    </a:lnTo>
                    <a:lnTo>
                      <a:pt x="15018" y="35634"/>
                    </a:lnTo>
                    <a:lnTo>
                      <a:pt x="15018" y="35634"/>
                    </a:lnTo>
                    <a:lnTo>
                      <a:pt x="15059" y="35853"/>
                    </a:lnTo>
                    <a:lnTo>
                      <a:pt x="15086" y="36085"/>
                    </a:lnTo>
                    <a:lnTo>
                      <a:pt x="15100" y="36303"/>
                    </a:lnTo>
                    <a:lnTo>
                      <a:pt x="15100" y="36522"/>
                    </a:lnTo>
                    <a:lnTo>
                      <a:pt x="15100" y="36740"/>
                    </a:lnTo>
                    <a:lnTo>
                      <a:pt x="15073" y="36958"/>
                    </a:lnTo>
                    <a:lnTo>
                      <a:pt x="15045" y="37177"/>
                    </a:lnTo>
                    <a:lnTo>
                      <a:pt x="15004" y="37395"/>
                    </a:lnTo>
                    <a:lnTo>
                      <a:pt x="14950" y="37600"/>
                    </a:lnTo>
                    <a:lnTo>
                      <a:pt x="14895" y="37805"/>
                    </a:lnTo>
                    <a:lnTo>
                      <a:pt x="14827" y="38010"/>
                    </a:lnTo>
                    <a:lnTo>
                      <a:pt x="14745" y="38201"/>
                    </a:lnTo>
                    <a:lnTo>
                      <a:pt x="14663" y="38406"/>
                    </a:lnTo>
                    <a:lnTo>
                      <a:pt x="14554" y="38583"/>
                    </a:lnTo>
                    <a:lnTo>
                      <a:pt x="14458" y="38774"/>
                    </a:lnTo>
                    <a:lnTo>
                      <a:pt x="14335" y="38952"/>
                    </a:lnTo>
                    <a:lnTo>
                      <a:pt x="14213" y="39129"/>
                    </a:lnTo>
                    <a:lnTo>
                      <a:pt x="14090" y="39293"/>
                    </a:lnTo>
                    <a:lnTo>
                      <a:pt x="13940" y="39457"/>
                    </a:lnTo>
                    <a:lnTo>
                      <a:pt x="13803" y="39607"/>
                    </a:lnTo>
                    <a:lnTo>
                      <a:pt x="13639" y="39757"/>
                    </a:lnTo>
                    <a:lnTo>
                      <a:pt x="13475" y="39894"/>
                    </a:lnTo>
                    <a:lnTo>
                      <a:pt x="13311" y="40030"/>
                    </a:lnTo>
                    <a:lnTo>
                      <a:pt x="13134" y="40153"/>
                    </a:lnTo>
                    <a:lnTo>
                      <a:pt x="12957" y="40262"/>
                    </a:lnTo>
                    <a:lnTo>
                      <a:pt x="12765" y="40372"/>
                    </a:lnTo>
                    <a:lnTo>
                      <a:pt x="12574" y="40467"/>
                    </a:lnTo>
                    <a:lnTo>
                      <a:pt x="12369" y="40563"/>
                    </a:lnTo>
                    <a:lnTo>
                      <a:pt x="12165" y="40645"/>
                    </a:lnTo>
                    <a:lnTo>
                      <a:pt x="11946" y="40713"/>
                    </a:lnTo>
                    <a:lnTo>
                      <a:pt x="11728" y="40768"/>
                    </a:lnTo>
                    <a:lnTo>
                      <a:pt x="11509" y="4082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492;p21"/>
              <p:cNvSpPr/>
              <p:nvPr/>
            </p:nvSpPr>
            <p:spPr>
              <a:xfrm>
                <a:off x="4212949" y="3094040"/>
                <a:ext cx="223012" cy="107279"/>
              </a:xfrm>
              <a:custGeom>
                <a:avLst/>
                <a:gdLst/>
                <a:ahLst/>
                <a:cxnLst/>
                <a:rect l="l" t="t" r="r" b="b"/>
                <a:pathLst>
                  <a:path w="10049" h="4834" extrusionOk="0">
                    <a:moveTo>
                      <a:pt x="0" y="0"/>
                    </a:moveTo>
                    <a:lnTo>
                      <a:pt x="929" y="4833"/>
                    </a:lnTo>
                    <a:lnTo>
                      <a:pt x="10049" y="4833"/>
                    </a:lnTo>
                    <a:lnTo>
                      <a:pt x="9858" y="3850"/>
                    </a:lnTo>
                    <a:lnTo>
                      <a:pt x="91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493;p21"/>
              <p:cNvSpPr/>
              <p:nvPr/>
            </p:nvSpPr>
            <p:spPr>
              <a:xfrm>
                <a:off x="4212949" y="3094040"/>
                <a:ext cx="223012" cy="107279"/>
              </a:xfrm>
              <a:custGeom>
                <a:avLst/>
                <a:gdLst/>
                <a:ahLst/>
                <a:cxnLst/>
                <a:rect l="l" t="t" r="r" b="b"/>
                <a:pathLst>
                  <a:path w="10049" h="4834" fill="none" extrusionOk="0">
                    <a:moveTo>
                      <a:pt x="9120" y="0"/>
                    </a:moveTo>
                    <a:lnTo>
                      <a:pt x="0" y="0"/>
                    </a:lnTo>
                    <a:lnTo>
                      <a:pt x="929" y="4833"/>
                    </a:lnTo>
                    <a:lnTo>
                      <a:pt x="10049" y="4833"/>
                    </a:lnTo>
                    <a:lnTo>
                      <a:pt x="9858" y="3850"/>
                    </a:lnTo>
                    <a:lnTo>
                      <a:pt x="91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494;p21"/>
              <p:cNvSpPr/>
              <p:nvPr/>
            </p:nvSpPr>
            <p:spPr>
              <a:xfrm>
                <a:off x="4509585" y="3094040"/>
                <a:ext cx="22437" cy="107279"/>
              </a:xfrm>
              <a:custGeom>
                <a:avLst/>
                <a:gdLst/>
                <a:ahLst/>
                <a:cxnLst/>
                <a:rect l="l" t="t" r="r" b="b"/>
                <a:pathLst>
                  <a:path w="1011" h="4834" extrusionOk="0">
                    <a:moveTo>
                      <a:pt x="0" y="0"/>
                    </a:moveTo>
                    <a:lnTo>
                      <a:pt x="929" y="4833"/>
                    </a:lnTo>
                    <a:lnTo>
                      <a:pt x="1011" y="4833"/>
                    </a:lnTo>
                    <a:lnTo>
                      <a:pt x="82" y="0"/>
                    </a:lnTo>
                    <a:close/>
                  </a:path>
                </a:pathLst>
              </a:custGeom>
              <a:solidFill>
                <a:srgbClr val="85A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495;p21"/>
              <p:cNvSpPr/>
              <p:nvPr/>
            </p:nvSpPr>
            <p:spPr>
              <a:xfrm>
                <a:off x="4509585" y="3094040"/>
                <a:ext cx="22437" cy="107279"/>
              </a:xfrm>
              <a:custGeom>
                <a:avLst/>
                <a:gdLst/>
                <a:ahLst/>
                <a:cxnLst/>
                <a:rect l="l" t="t" r="r" b="b"/>
                <a:pathLst>
                  <a:path w="1011" h="4834" fill="none" extrusionOk="0">
                    <a:moveTo>
                      <a:pt x="82" y="0"/>
                    </a:moveTo>
                    <a:lnTo>
                      <a:pt x="0" y="0"/>
                    </a:lnTo>
                    <a:lnTo>
                      <a:pt x="929" y="4833"/>
                    </a:lnTo>
                    <a:lnTo>
                      <a:pt x="1011" y="4833"/>
                    </a:lnTo>
                    <a:lnTo>
                      <a:pt x="8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496;p21"/>
              <p:cNvSpPr/>
              <p:nvPr/>
            </p:nvSpPr>
            <p:spPr>
              <a:xfrm>
                <a:off x="4511404" y="3094040"/>
                <a:ext cx="221193" cy="107279"/>
              </a:xfrm>
              <a:custGeom>
                <a:avLst/>
                <a:gdLst/>
                <a:ahLst/>
                <a:cxnLst/>
                <a:rect l="l" t="t" r="r" b="b"/>
                <a:pathLst>
                  <a:path w="9967" h="4834" extrusionOk="0">
                    <a:moveTo>
                      <a:pt x="0" y="0"/>
                    </a:moveTo>
                    <a:lnTo>
                      <a:pt x="929" y="4833"/>
                    </a:lnTo>
                    <a:lnTo>
                      <a:pt x="9967" y="4833"/>
                    </a:lnTo>
                    <a:lnTo>
                      <a:pt x="902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497;p21"/>
              <p:cNvSpPr/>
              <p:nvPr/>
            </p:nvSpPr>
            <p:spPr>
              <a:xfrm>
                <a:off x="4511404" y="3094040"/>
                <a:ext cx="221193" cy="107279"/>
              </a:xfrm>
              <a:custGeom>
                <a:avLst/>
                <a:gdLst/>
                <a:ahLst/>
                <a:cxnLst/>
                <a:rect l="l" t="t" r="r" b="b"/>
                <a:pathLst>
                  <a:path w="9967" h="4834" fill="none" extrusionOk="0">
                    <a:moveTo>
                      <a:pt x="9025" y="0"/>
                    </a:moveTo>
                    <a:lnTo>
                      <a:pt x="0" y="0"/>
                    </a:lnTo>
                    <a:lnTo>
                      <a:pt x="929" y="4833"/>
                    </a:lnTo>
                    <a:lnTo>
                      <a:pt x="9967" y="4833"/>
                    </a:lnTo>
                    <a:lnTo>
                      <a:pt x="90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498;p21"/>
              <p:cNvSpPr/>
              <p:nvPr/>
            </p:nvSpPr>
            <p:spPr>
              <a:xfrm>
                <a:off x="4090531" y="1549645"/>
                <a:ext cx="865352" cy="1602831"/>
              </a:xfrm>
              <a:custGeom>
                <a:avLst/>
                <a:gdLst/>
                <a:ahLst/>
                <a:cxnLst/>
                <a:rect l="l" t="t" r="r" b="b"/>
                <a:pathLst>
                  <a:path w="38993" h="72224" extrusionOk="0">
                    <a:moveTo>
                      <a:pt x="21367" y="1"/>
                    </a:moveTo>
                    <a:lnTo>
                      <a:pt x="20712" y="15"/>
                    </a:lnTo>
                    <a:lnTo>
                      <a:pt x="20070" y="42"/>
                    </a:lnTo>
                    <a:lnTo>
                      <a:pt x="19442" y="110"/>
                    </a:lnTo>
                    <a:lnTo>
                      <a:pt x="18800" y="206"/>
                    </a:lnTo>
                    <a:lnTo>
                      <a:pt x="18172" y="342"/>
                    </a:lnTo>
                    <a:lnTo>
                      <a:pt x="17558" y="492"/>
                    </a:lnTo>
                    <a:lnTo>
                      <a:pt x="16957" y="670"/>
                    </a:lnTo>
                    <a:lnTo>
                      <a:pt x="16357" y="888"/>
                    </a:lnTo>
                    <a:lnTo>
                      <a:pt x="15769" y="1134"/>
                    </a:lnTo>
                    <a:lnTo>
                      <a:pt x="15196" y="1393"/>
                    </a:lnTo>
                    <a:lnTo>
                      <a:pt x="14636" y="1694"/>
                    </a:lnTo>
                    <a:lnTo>
                      <a:pt x="14090" y="2008"/>
                    </a:lnTo>
                    <a:lnTo>
                      <a:pt x="13558" y="2363"/>
                    </a:lnTo>
                    <a:lnTo>
                      <a:pt x="13053" y="2731"/>
                    </a:lnTo>
                    <a:lnTo>
                      <a:pt x="12561" y="3127"/>
                    </a:lnTo>
                    <a:lnTo>
                      <a:pt x="12083" y="3551"/>
                    </a:lnTo>
                    <a:lnTo>
                      <a:pt x="11633" y="4001"/>
                    </a:lnTo>
                    <a:lnTo>
                      <a:pt x="11196" y="4465"/>
                    </a:lnTo>
                    <a:lnTo>
                      <a:pt x="10991" y="4711"/>
                    </a:lnTo>
                    <a:lnTo>
                      <a:pt x="10786" y="4970"/>
                    </a:lnTo>
                    <a:lnTo>
                      <a:pt x="10595" y="5216"/>
                    </a:lnTo>
                    <a:lnTo>
                      <a:pt x="10404" y="5489"/>
                    </a:lnTo>
                    <a:lnTo>
                      <a:pt x="10213" y="5749"/>
                    </a:lnTo>
                    <a:lnTo>
                      <a:pt x="10035" y="6022"/>
                    </a:lnTo>
                    <a:lnTo>
                      <a:pt x="9872" y="6308"/>
                    </a:lnTo>
                    <a:lnTo>
                      <a:pt x="9708" y="6595"/>
                    </a:lnTo>
                    <a:lnTo>
                      <a:pt x="9544" y="6882"/>
                    </a:lnTo>
                    <a:lnTo>
                      <a:pt x="9394" y="7182"/>
                    </a:lnTo>
                    <a:lnTo>
                      <a:pt x="9257" y="7483"/>
                    </a:lnTo>
                    <a:lnTo>
                      <a:pt x="9121" y="7783"/>
                    </a:lnTo>
                    <a:lnTo>
                      <a:pt x="8984" y="8097"/>
                    </a:lnTo>
                    <a:lnTo>
                      <a:pt x="8861" y="8411"/>
                    </a:lnTo>
                    <a:lnTo>
                      <a:pt x="4233" y="20753"/>
                    </a:lnTo>
                    <a:lnTo>
                      <a:pt x="3974" y="21463"/>
                    </a:lnTo>
                    <a:lnTo>
                      <a:pt x="3728" y="22159"/>
                    </a:lnTo>
                    <a:lnTo>
                      <a:pt x="3482" y="22869"/>
                    </a:lnTo>
                    <a:lnTo>
                      <a:pt x="3250" y="23579"/>
                    </a:lnTo>
                    <a:lnTo>
                      <a:pt x="3018" y="24289"/>
                    </a:lnTo>
                    <a:lnTo>
                      <a:pt x="2799" y="25013"/>
                    </a:lnTo>
                    <a:lnTo>
                      <a:pt x="2595" y="25722"/>
                    </a:lnTo>
                    <a:lnTo>
                      <a:pt x="2390" y="26446"/>
                    </a:lnTo>
                    <a:lnTo>
                      <a:pt x="2199" y="27170"/>
                    </a:lnTo>
                    <a:lnTo>
                      <a:pt x="2008" y="27893"/>
                    </a:lnTo>
                    <a:lnTo>
                      <a:pt x="1830" y="28617"/>
                    </a:lnTo>
                    <a:lnTo>
                      <a:pt x="1666" y="29340"/>
                    </a:lnTo>
                    <a:lnTo>
                      <a:pt x="1502" y="30064"/>
                    </a:lnTo>
                    <a:lnTo>
                      <a:pt x="1352" y="30801"/>
                    </a:lnTo>
                    <a:lnTo>
                      <a:pt x="1202" y="31525"/>
                    </a:lnTo>
                    <a:lnTo>
                      <a:pt x="1066" y="32262"/>
                    </a:lnTo>
                    <a:lnTo>
                      <a:pt x="929" y="32999"/>
                    </a:lnTo>
                    <a:lnTo>
                      <a:pt x="820" y="33737"/>
                    </a:lnTo>
                    <a:lnTo>
                      <a:pt x="697" y="34474"/>
                    </a:lnTo>
                    <a:lnTo>
                      <a:pt x="601" y="35211"/>
                    </a:lnTo>
                    <a:lnTo>
                      <a:pt x="506" y="35948"/>
                    </a:lnTo>
                    <a:lnTo>
                      <a:pt x="410" y="36699"/>
                    </a:lnTo>
                    <a:lnTo>
                      <a:pt x="328" y="37436"/>
                    </a:lnTo>
                    <a:lnTo>
                      <a:pt x="260" y="38174"/>
                    </a:lnTo>
                    <a:lnTo>
                      <a:pt x="205" y="38925"/>
                    </a:lnTo>
                    <a:lnTo>
                      <a:pt x="151" y="39675"/>
                    </a:lnTo>
                    <a:lnTo>
                      <a:pt x="96" y="40413"/>
                    </a:lnTo>
                    <a:lnTo>
                      <a:pt x="55" y="41164"/>
                    </a:lnTo>
                    <a:lnTo>
                      <a:pt x="28" y="41914"/>
                    </a:lnTo>
                    <a:lnTo>
                      <a:pt x="14" y="42652"/>
                    </a:lnTo>
                    <a:lnTo>
                      <a:pt x="1" y="43403"/>
                    </a:lnTo>
                    <a:lnTo>
                      <a:pt x="1" y="44153"/>
                    </a:lnTo>
                    <a:lnTo>
                      <a:pt x="1" y="72223"/>
                    </a:lnTo>
                    <a:lnTo>
                      <a:pt x="31675" y="72223"/>
                    </a:lnTo>
                    <a:lnTo>
                      <a:pt x="28999" y="43416"/>
                    </a:lnTo>
                    <a:lnTo>
                      <a:pt x="38146" y="19115"/>
                    </a:lnTo>
                    <a:lnTo>
                      <a:pt x="38365" y="18473"/>
                    </a:lnTo>
                    <a:lnTo>
                      <a:pt x="38542" y="17831"/>
                    </a:lnTo>
                    <a:lnTo>
                      <a:pt x="38706" y="17190"/>
                    </a:lnTo>
                    <a:lnTo>
                      <a:pt x="38815" y="16548"/>
                    </a:lnTo>
                    <a:lnTo>
                      <a:pt x="38911" y="15906"/>
                    </a:lnTo>
                    <a:lnTo>
                      <a:pt x="38965" y="15265"/>
                    </a:lnTo>
                    <a:lnTo>
                      <a:pt x="38993" y="14637"/>
                    </a:lnTo>
                    <a:lnTo>
                      <a:pt x="38979" y="13995"/>
                    </a:lnTo>
                    <a:lnTo>
                      <a:pt x="38952" y="13380"/>
                    </a:lnTo>
                    <a:lnTo>
                      <a:pt x="38883" y="12752"/>
                    </a:lnTo>
                    <a:lnTo>
                      <a:pt x="38788" y="12138"/>
                    </a:lnTo>
                    <a:lnTo>
                      <a:pt x="38665" y="11537"/>
                    </a:lnTo>
                    <a:lnTo>
                      <a:pt x="38501" y="10937"/>
                    </a:lnTo>
                    <a:lnTo>
                      <a:pt x="38324" y="10350"/>
                    </a:lnTo>
                    <a:lnTo>
                      <a:pt x="38105" y="9776"/>
                    </a:lnTo>
                    <a:lnTo>
                      <a:pt x="37873" y="9216"/>
                    </a:lnTo>
                    <a:lnTo>
                      <a:pt x="37600" y="8657"/>
                    </a:lnTo>
                    <a:lnTo>
                      <a:pt x="37313" y="8124"/>
                    </a:lnTo>
                    <a:lnTo>
                      <a:pt x="36986" y="7605"/>
                    </a:lnTo>
                    <a:lnTo>
                      <a:pt x="36644" y="7100"/>
                    </a:lnTo>
                    <a:lnTo>
                      <a:pt x="36276" y="6609"/>
                    </a:lnTo>
                    <a:lnTo>
                      <a:pt x="35880" y="6131"/>
                    </a:lnTo>
                    <a:lnTo>
                      <a:pt x="35457" y="5667"/>
                    </a:lnTo>
                    <a:lnTo>
                      <a:pt x="35006" y="5230"/>
                    </a:lnTo>
                    <a:lnTo>
                      <a:pt x="34542" y="4820"/>
                    </a:lnTo>
                    <a:lnTo>
                      <a:pt x="34037" y="4424"/>
                    </a:lnTo>
                    <a:lnTo>
                      <a:pt x="33518" y="4056"/>
                    </a:lnTo>
                    <a:lnTo>
                      <a:pt x="32985" y="3701"/>
                    </a:lnTo>
                    <a:lnTo>
                      <a:pt x="32412" y="3373"/>
                    </a:lnTo>
                    <a:lnTo>
                      <a:pt x="31825" y="3073"/>
                    </a:lnTo>
                    <a:lnTo>
                      <a:pt x="31525" y="2936"/>
                    </a:lnTo>
                    <a:lnTo>
                      <a:pt x="31224" y="2800"/>
                    </a:lnTo>
                    <a:lnTo>
                      <a:pt x="30910" y="2677"/>
                    </a:lnTo>
                    <a:lnTo>
                      <a:pt x="30596" y="2554"/>
                    </a:lnTo>
                    <a:lnTo>
                      <a:pt x="25913" y="847"/>
                    </a:lnTo>
                    <a:lnTo>
                      <a:pt x="25586" y="738"/>
                    </a:lnTo>
                    <a:lnTo>
                      <a:pt x="25272" y="629"/>
                    </a:lnTo>
                    <a:lnTo>
                      <a:pt x="24944" y="533"/>
                    </a:lnTo>
                    <a:lnTo>
                      <a:pt x="24616" y="438"/>
                    </a:lnTo>
                    <a:lnTo>
                      <a:pt x="23975" y="288"/>
                    </a:lnTo>
                    <a:lnTo>
                      <a:pt x="23319" y="165"/>
                    </a:lnTo>
                    <a:lnTo>
                      <a:pt x="22664" y="83"/>
                    </a:lnTo>
                    <a:lnTo>
                      <a:pt x="22022" y="28"/>
                    </a:lnTo>
                    <a:lnTo>
                      <a:pt x="213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499;p21"/>
              <p:cNvSpPr/>
              <p:nvPr/>
            </p:nvSpPr>
            <p:spPr>
              <a:xfrm>
                <a:off x="3829050" y="1558744"/>
                <a:ext cx="778402" cy="523277"/>
              </a:xfrm>
              <a:custGeom>
                <a:avLst/>
                <a:gdLst/>
                <a:ahLst/>
                <a:cxnLst/>
                <a:rect l="l" t="t" r="r" b="b"/>
                <a:pathLst>
                  <a:path w="35075" h="23579" extrusionOk="0">
                    <a:moveTo>
                      <a:pt x="29504" y="1"/>
                    </a:moveTo>
                    <a:lnTo>
                      <a:pt x="29272" y="28"/>
                    </a:lnTo>
                    <a:lnTo>
                      <a:pt x="29026" y="55"/>
                    </a:lnTo>
                    <a:lnTo>
                      <a:pt x="28794" y="96"/>
                    </a:lnTo>
                    <a:lnTo>
                      <a:pt x="28562" y="151"/>
                    </a:lnTo>
                    <a:lnTo>
                      <a:pt x="28330" y="219"/>
                    </a:lnTo>
                    <a:lnTo>
                      <a:pt x="28098" y="287"/>
                    </a:lnTo>
                    <a:lnTo>
                      <a:pt x="27865" y="383"/>
                    </a:lnTo>
                    <a:lnTo>
                      <a:pt x="27647" y="478"/>
                    </a:lnTo>
                    <a:lnTo>
                      <a:pt x="27415" y="588"/>
                    </a:lnTo>
                    <a:lnTo>
                      <a:pt x="27210" y="724"/>
                    </a:lnTo>
                    <a:lnTo>
                      <a:pt x="26992" y="861"/>
                    </a:lnTo>
                    <a:lnTo>
                      <a:pt x="2649" y="13762"/>
                    </a:lnTo>
                    <a:lnTo>
                      <a:pt x="2335" y="13940"/>
                    </a:lnTo>
                    <a:lnTo>
                      <a:pt x="2021" y="14131"/>
                    </a:lnTo>
                    <a:lnTo>
                      <a:pt x="1734" y="14349"/>
                    </a:lnTo>
                    <a:lnTo>
                      <a:pt x="1598" y="14472"/>
                    </a:lnTo>
                    <a:lnTo>
                      <a:pt x="1461" y="14595"/>
                    </a:lnTo>
                    <a:lnTo>
                      <a:pt x="1311" y="14745"/>
                    </a:lnTo>
                    <a:lnTo>
                      <a:pt x="1161" y="14909"/>
                    </a:lnTo>
                    <a:lnTo>
                      <a:pt x="1038" y="15073"/>
                    </a:lnTo>
                    <a:lnTo>
                      <a:pt x="901" y="15250"/>
                    </a:lnTo>
                    <a:lnTo>
                      <a:pt x="779" y="15428"/>
                    </a:lnTo>
                    <a:lnTo>
                      <a:pt x="669" y="15605"/>
                    </a:lnTo>
                    <a:lnTo>
                      <a:pt x="574" y="15797"/>
                    </a:lnTo>
                    <a:lnTo>
                      <a:pt x="478" y="15988"/>
                    </a:lnTo>
                    <a:lnTo>
                      <a:pt x="396" y="16179"/>
                    </a:lnTo>
                    <a:lnTo>
                      <a:pt x="314" y="16370"/>
                    </a:lnTo>
                    <a:lnTo>
                      <a:pt x="246" y="16575"/>
                    </a:lnTo>
                    <a:lnTo>
                      <a:pt x="178" y="16780"/>
                    </a:lnTo>
                    <a:lnTo>
                      <a:pt x="137" y="16984"/>
                    </a:lnTo>
                    <a:lnTo>
                      <a:pt x="82" y="17189"/>
                    </a:lnTo>
                    <a:lnTo>
                      <a:pt x="55" y="17394"/>
                    </a:lnTo>
                    <a:lnTo>
                      <a:pt x="28" y="17599"/>
                    </a:lnTo>
                    <a:lnTo>
                      <a:pt x="14" y="17804"/>
                    </a:lnTo>
                    <a:lnTo>
                      <a:pt x="0" y="18022"/>
                    </a:lnTo>
                    <a:lnTo>
                      <a:pt x="0" y="18227"/>
                    </a:lnTo>
                    <a:lnTo>
                      <a:pt x="14" y="18445"/>
                    </a:lnTo>
                    <a:lnTo>
                      <a:pt x="28" y="18650"/>
                    </a:lnTo>
                    <a:lnTo>
                      <a:pt x="69" y="18868"/>
                    </a:lnTo>
                    <a:lnTo>
                      <a:pt x="96" y="19073"/>
                    </a:lnTo>
                    <a:lnTo>
                      <a:pt x="151" y="19278"/>
                    </a:lnTo>
                    <a:lnTo>
                      <a:pt x="205" y="19483"/>
                    </a:lnTo>
                    <a:lnTo>
                      <a:pt x="273" y="19701"/>
                    </a:lnTo>
                    <a:lnTo>
                      <a:pt x="342" y="19892"/>
                    </a:lnTo>
                    <a:lnTo>
                      <a:pt x="424" y="20097"/>
                    </a:lnTo>
                    <a:lnTo>
                      <a:pt x="519" y="20302"/>
                    </a:lnTo>
                    <a:lnTo>
                      <a:pt x="628" y="20493"/>
                    </a:lnTo>
                    <a:lnTo>
                      <a:pt x="738" y="20684"/>
                    </a:lnTo>
                    <a:lnTo>
                      <a:pt x="861" y="20875"/>
                    </a:lnTo>
                    <a:lnTo>
                      <a:pt x="1243" y="21435"/>
                    </a:lnTo>
                    <a:lnTo>
                      <a:pt x="1393" y="21640"/>
                    </a:lnTo>
                    <a:lnTo>
                      <a:pt x="1543" y="21831"/>
                    </a:lnTo>
                    <a:lnTo>
                      <a:pt x="1707" y="22022"/>
                    </a:lnTo>
                    <a:lnTo>
                      <a:pt x="1884" y="22200"/>
                    </a:lnTo>
                    <a:lnTo>
                      <a:pt x="2062" y="22363"/>
                    </a:lnTo>
                    <a:lnTo>
                      <a:pt x="2253" y="22514"/>
                    </a:lnTo>
                    <a:lnTo>
                      <a:pt x="2444" y="22664"/>
                    </a:lnTo>
                    <a:lnTo>
                      <a:pt x="2649" y="22800"/>
                    </a:lnTo>
                    <a:lnTo>
                      <a:pt x="2854" y="22923"/>
                    </a:lnTo>
                    <a:lnTo>
                      <a:pt x="3059" y="23032"/>
                    </a:lnTo>
                    <a:lnTo>
                      <a:pt x="3277" y="23142"/>
                    </a:lnTo>
                    <a:lnTo>
                      <a:pt x="3495" y="23224"/>
                    </a:lnTo>
                    <a:lnTo>
                      <a:pt x="3714" y="23306"/>
                    </a:lnTo>
                    <a:lnTo>
                      <a:pt x="3946" y="23387"/>
                    </a:lnTo>
                    <a:lnTo>
                      <a:pt x="4164" y="23442"/>
                    </a:lnTo>
                    <a:lnTo>
                      <a:pt x="4397" y="23497"/>
                    </a:lnTo>
                    <a:lnTo>
                      <a:pt x="4629" y="23538"/>
                    </a:lnTo>
                    <a:lnTo>
                      <a:pt x="4874" y="23551"/>
                    </a:lnTo>
                    <a:lnTo>
                      <a:pt x="5106" y="23579"/>
                    </a:lnTo>
                    <a:lnTo>
                      <a:pt x="5339" y="23579"/>
                    </a:lnTo>
                    <a:lnTo>
                      <a:pt x="5584" y="23565"/>
                    </a:lnTo>
                    <a:lnTo>
                      <a:pt x="5816" y="23551"/>
                    </a:lnTo>
                    <a:lnTo>
                      <a:pt x="6049" y="23524"/>
                    </a:lnTo>
                    <a:lnTo>
                      <a:pt x="6294" y="23483"/>
                    </a:lnTo>
                    <a:lnTo>
                      <a:pt x="6526" y="23428"/>
                    </a:lnTo>
                    <a:lnTo>
                      <a:pt x="6758" y="23360"/>
                    </a:lnTo>
                    <a:lnTo>
                      <a:pt x="6991" y="23278"/>
                    </a:lnTo>
                    <a:lnTo>
                      <a:pt x="7209" y="23196"/>
                    </a:lnTo>
                    <a:lnTo>
                      <a:pt x="7441" y="23101"/>
                    </a:lnTo>
                    <a:lnTo>
                      <a:pt x="7660" y="22978"/>
                    </a:lnTo>
                    <a:lnTo>
                      <a:pt x="7878" y="22855"/>
                    </a:lnTo>
                    <a:lnTo>
                      <a:pt x="8096" y="22718"/>
                    </a:lnTo>
                    <a:lnTo>
                      <a:pt x="32439" y="9817"/>
                    </a:lnTo>
                    <a:lnTo>
                      <a:pt x="32753" y="9639"/>
                    </a:lnTo>
                    <a:lnTo>
                      <a:pt x="33053" y="9434"/>
                    </a:lnTo>
                    <a:lnTo>
                      <a:pt x="33354" y="9230"/>
                    </a:lnTo>
                    <a:lnTo>
                      <a:pt x="33490" y="9107"/>
                    </a:lnTo>
                    <a:lnTo>
                      <a:pt x="33613" y="8984"/>
                    </a:lnTo>
                    <a:lnTo>
                      <a:pt x="33763" y="8820"/>
                    </a:lnTo>
                    <a:lnTo>
                      <a:pt x="33914" y="8670"/>
                    </a:lnTo>
                    <a:lnTo>
                      <a:pt x="34050" y="8492"/>
                    </a:lnTo>
                    <a:lnTo>
                      <a:pt x="34173" y="8329"/>
                    </a:lnTo>
                    <a:lnTo>
                      <a:pt x="34296" y="8151"/>
                    </a:lnTo>
                    <a:lnTo>
                      <a:pt x="34405" y="7960"/>
                    </a:lnTo>
                    <a:lnTo>
                      <a:pt x="34514" y="7782"/>
                    </a:lnTo>
                    <a:lnTo>
                      <a:pt x="34610" y="7591"/>
                    </a:lnTo>
                    <a:lnTo>
                      <a:pt x="34692" y="7400"/>
                    </a:lnTo>
                    <a:lnTo>
                      <a:pt x="34774" y="7195"/>
                    </a:lnTo>
                    <a:lnTo>
                      <a:pt x="34842" y="7004"/>
                    </a:lnTo>
                    <a:lnTo>
                      <a:pt x="34897" y="6800"/>
                    </a:lnTo>
                    <a:lnTo>
                      <a:pt x="34951" y="6595"/>
                    </a:lnTo>
                    <a:lnTo>
                      <a:pt x="34992" y="6390"/>
                    </a:lnTo>
                    <a:lnTo>
                      <a:pt x="35033" y="6185"/>
                    </a:lnTo>
                    <a:lnTo>
                      <a:pt x="35047" y="5980"/>
                    </a:lnTo>
                    <a:lnTo>
                      <a:pt x="35074" y="5762"/>
                    </a:lnTo>
                    <a:lnTo>
                      <a:pt x="35074" y="5557"/>
                    </a:lnTo>
                    <a:lnTo>
                      <a:pt x="35074" y="5339"/>
                    </a:lnTo>
                    <a:lnTo>
                      <a:pt x="35060" y="5134"/>
                    </a:lnTo>
                    <a:lnTo>
                      <a:pt x="35047" y="4915"/>
                    </a:lnTo>
                    <a:lnTo>
                      <a:pt x="35019" y="4711"/>
                    </a:lnTo>
                    <a:lnTo>
                      <a:pt x="34978" y="4506"/>
                    </a:lnTo>
                    <a:lnTo>
                      <a:pt x="34938" y="4287"/>
                    </a:lnTo>
                    <a:lnTo>
                      <a:pt x="34883" y="4083"/>
                    </a:lnTo>
                    <a:lnTo>
                      <a:pt x="34815" y="3878"/>
                    </a:lnTo>
                    <a:lnTo>
                      <a:pt x="34733" y="3673"/>
                    </a:lnTo>
                    <a:lnTo>
                      <a:pt x="34651" y="3482"/>
                    </a:lnTo>
                    <a:lnTo>
                      <a:pt x="34555" y="3277"/>
                    </a:lnTo>
                    <a:lnTo>
                      <a:pt x="34460" y="3086"/>
                    </a:lnTo>
                    <a:lnTo>
                      <a:pt x="34337" y="2895"/>
                    </a:lnTo>
                    <a:lnTo>
                      <a:pt x="34214" y="2704"/>
                    </a:lnTo>
                    <a:lnTo>
                      <a:pt x="33832" y="2144"/>
                    </a:lnTo>
                    <a:lnTo>
                      <a:pt x="33695" y="1939"/>
                    </a:lnTo>
                    <a:lnTo>
                      <a:pt x="33531" y="1748"/>
                    </a:lnTo>
                    <a:lnTo>
                      <a:pt x="33367" y="1557"/>
                    </a:lnTo>
                    <a:lnTo>
                      <a:pt x="33190" y="1379"/>
                    </a:lnTo>
                    <a:lnTo>
                      <a:pt x="33013" y="1216"/>
                    </a:lnTo>
                    <a:lnTo>
                      <a:pt x="32835" y="1065"/>
                    </a:lnTo>
                    <a:lnTo>
                      <a:pt x="32630" y="915"/>
                    </a:lnTo>
                    <a:lnTo>
                      <a:pt x="32439" y="779"/>
                    </a:lnTo>
                    <a:lnTo>
                      <a:pt x="32234" y="656"/>
                    </a:lnTo>
                    <a:lnTo>
                      <a:pt x="32016" y="547"/>
                    </a:lnTo>
                    <a:lnTo>
                      <a:pt x="31811" y="437"/>
                    </a:lnTo>
                    <a:lnTo>
                      <a:pt x="31593" y="342"/>
                    </a:lnTo>
                    <a:lnTo>
                      <a:pt x="31361" y="260"/>
                    </a:lnTo>
                    <a:lnTo>
                      <a:pt x="31142" y="192"/>
                    </a:lnTo>
                    <a:lnTo>
                      <a:pt x="30910" y="137"/>
                    </a:lnTo>
                    <a:lnTo>
                      <a:pt x="30678" y="82"/>
                    </a:lnTo>
                    <a:lnTo>
                      <a:pt x="30446" y="41"/>
                    </a:lnTo>
                    <a:lnTo>
                      <a:pt x="30214" y="14"/>
                    </a:lnTo>
                    <a:lnTo>
                      <a:pt x="299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500;p21"/>
              <p:cNvSpPr/>
              <p:nvPr/>
            </p:nvSpPr>
            <p:spPr>
              <a:xfrm>
                <a:off x="4599578" y="1552996"/>
                <a:ext cx="74234" cy="267242"/>
              </a:xfrm>
              <a:custGeom>
                <a:avLst/>
                <a:gdLst/>
                <a:ahLst/>
                <a:cxnLst/>
                <a:rect l="l" t="t" r="r" b="b"/>
                <a:pathLst>
                  <a:path w="3345" h="12042" extrusionOk="0">
                    <a:moveTo>
                      <a:pt x="3345" y="0"/>
                    </a:moveTo>
                    <a:lnTo>
                      <a:pt x="2908" y="14"/>
                    </a:lnTo>
                    <a:lnTo>
                      <a:pt x="2512" y="41"/>
                    </a:lnTo>
                    <a:lnTo>
                      <a:pt x="2130" y="109"/>
                    </a:lnTo>
                    <a:lnTo>
                      <a:pt x="1952" y="150"/>
                    </a:lnTo>
                    <a:lnTo>
                      <a:pt x="1789" y="191"/>
                    </a:lnTo>
                    <a:lnTo>
                      <a:pt x="1625" y="246"/>
                    </a:lnTo>
                    <a:lnTo>
                      <a:pt x="1475" y="314"/>
                    </a:lnTo>
                    <a:lnTo>
                      <a:pt x="1324" y="382"/>
                    </a:lnTo>
                    <a:lnTo>
                      <a:pt x="1188" y="464"/>
                    </a:lnTo>
                    <a:lnTo>
                      <a:pt x="1051" y="546"/>
                    </a:lnTo>
                    <a:lnTo>
                      <a:pt x="928" y="628"/>
                    </a:lnTo>
                    <a:lnTo>
                      <a:pt x="806" y="724"/>
                    </a:lnTo>
                    <a:lnTo>
                      <a:pt x="696" y="833"/>
                    </a:lnTo>
                    <a:lnTo>
                      <a:pt x="601" y="942"/>
                    </a:lnTo>
                    <a:lnTo>
                      <a:pt x="505" y="1065"/>
                    </a:lnTo>
                    <a:lnTo>
                      <a:pt x="423" y="1174"/>
                    </a:lnTo>
                    <a:lnTo>
                      <a:pt x="355" y="1297"/>
                    </a:lnTo>
                    <a:lnTo>
                      <a:pt x="259" y="1516"/>
                    </a:lnTo>
                    <a:lnTo>
                      <a:pt x="191" y="1720"/>
                    </a:lnTo>
                    <a:lnTo>
                      <a:pt x="150" y="1898"/>
                    </a:lnTo>
                    <a:lnTo>
                      <a:pt x="137" y="2034"/>
                    </a:lnTo>
                    <a:lnTo>
                      <a:pt x="123" y="2171"/>
                    </a:lnTo>
                    <a:lnTo>
                      <a:pt x="0" y="12028"/>
                    </a:lnTo>
                    <a:lnTo>
                      <a:pt x="614" y="12042"/>
                    </a:lnTo>
                    <a:lnTo>
                      <a:pt x="737" y="2157"/>
                    </a:lnTo>
                    <a:lnTo>
                      <a:pt x="751" y="2075"/>
                    </a:lnTo>
                    <a:lnTo>
                      <a:pt x="765" y="1980"/>
                    </a:lnTo>
                    <a:lnTo>
                      <a:pt x="792" y="1857"/>
                    </a:lnTo>
                    <a:lnTo>
                      <a:pt x="833" y="1720"/>
                    </a:lnTo>
                    <a:lnTo>
                      <a:pt x="901" y="1570"/>
                    </a:lnTo>
                    <a:lnTo>
                      <a:pt x="1010" y="1420"/>
                    </a:lnTo>
                    <a:lnTo>
                      <a:pt x="1133" y="1256"/>
                    </a:lnTo>
                    <a:lnTo>
                      <a:pt x="1229" y="1174"/>
                    </a:lnTo>
                    <a:lnTo>
                      <a:pt x="1311" y="1106"/>
                    </a:lnTo>
                    <a:lnTo>
                      <a:pt x="1420" y="1038"/>
                    </a:lnTo>
                    <a:lnTo>
                      <a:pt x="1516" y="969"/>
                    </a:lnTo>
                    <a:lnTo>
                      <a:pt x="1748" y="860"/>
                    </a:lnTo>
                    <a:lnTo>
                      <a:pt x="2007" y="765"/>
                    </a:lnTo>
                    <a:lnTo>
                      <a:pt x="2307" y="696"/>
                    </a:lnTo>
                    <a:lnTo>
                      <a:pt x="2621" y="642"/>
                    </a:lnTo>
                    <a:lnTo>
                      <a:pt x="2963" y="614"/>
                    </a:lnTo>
                    <a:lnTo>
                      <a:pt x="3331" y="614"/>
                    </a:lnTo>
                    <a:lnTo>
                      <a:pt x="334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501;p21"/>
              <p:cNvSpPr/>
              <p:nvPr/>
            </p:nvSpPr>
            <p:spPr>
              <a:xfrm>
                <a:off x="4793481" y="1598736"/>
                <a:ext cx="60918" cy="302395"/>
              </a:xfrm>
              <a:custGeom>
                <a:avLst/>
                <a:gdLst/>
                <a:ahLst/>
                <a:cxnLst/>
                <a:rect l="l" t="t" r="r" b="b"/>
                <a:pathLst>
                  <a:path w="2745" h="13626" extrusionOk="0">
                    <a:moveTo>
                      <a:pt x="1" y="1"/>
                    </a:moveTo>
                    <a:lnTo>
                      <a:pt x="69" y="615"/>
                    </a:lnTo>
                    <a:lnTo>
                      <a:pt x="206" y="601"/>
                    </a:lnTo>
                    <a:lnTo>
                      <a:pt x="369" y="615"/>
                    </a:lnTo>
                    <a:lnTo>
                      <a:pt x="574" y="642"/>
                    </a:lnTo>
                    <a:lnTo>
                      <a:pt x="806" y="683"/>
                    </a:lnTo>
                    <a:lnTo>
                      <a:pt x="929" y="724"/>
                    </a:lnTo>
                    <a:lnTo>
                      <a:pt x="1052" y="779"/>
                    </a:lnTo>
                    <a:lnTo>
                      <a:pt x="1175" y="833"/>
                    </a:lnTo>
                    <a:lnTo>
                      <a:pt x="1298" y="902"/>
                    </a:lnTo>
                    <a:lnTo>
                      <a:pt x="1421" y="984"/>
                    </a:lnTo>
                    <a:lnTo>
                      <a:pt x="1530" y="1079"/>
                    </a:lnTo>
                    <a:lnTo>
                      <a:pt x="1680" y="1229"/>
                    </a:lnTo>
                    <a:lnTo>
                      <a:pt x="1803" y="1393"/>
                    </a:lnTo>
                    <a:lnTo>
                      <a:pt x="1899" y="1584"/>
                    </a:lnTo>
                    <a:lnTo>
                      <a:pt x="1994" y="1789"/>
                    </a:lnTo>
                    <a:lnTo>
                      <a:pt x="2049" y="2021"/>
                    </a:lnTo>
                    <a:lnTo>
                      <a:pt x="2103" y="2267"/>
                    </a:lnTo>
                    <a:lnTo>
                      <a:pt x="2117" y="2526"/>
                    </a:lnTo>
                    <a:lnTo>
                      <a:pt x="2131" y="2813"/>
                    </a:lnTo>
                    <a:lnTo>
                      <a:pt x="1953" y="13612"/>
                    </a:lnTo>
                    <a:lnTo>
                      <a:pt x="2567" y="13626"/>
                    </a:lnTo>
                    <a:lnTo>
                      <a:pt x="2745" y="2827"/>
                    </a:lnTo>
                    <a:lnTo>
                      <a:pt x="2731" y="2472"/>
                    </a:lnTo>
                    <a:lnTo>
                      <a:pt x="2704" y="2144"/>
                    </a:lnTo>
                    <a:lnTo>
                      <a:pt x="2636" y="1830"/>
                    </a:lnTo>
                    <a:lnTo>
                      <a:pt x="2554" y="1543"/>
                    </a:lnTo>
                    <a:lnTo>
                      <a:pt x="2445" y="1284"/>
                    </a:lnTo>
                    <a:lnTo>
                      <a:pt x="2376" y="1161"/>
                    </a:lnTo>
                    <a:lnTo>
                      <a:pt x="2308" y="1038"/>
                    </a:lnTo>
                    <a:lnTo>
                      <a:pt x="2226" y="929"/>
                    </a:lnTo>
                    <a:lnTo>
                      <a:pt x="2144" y="820"/>
                    </a:lnTo>
                    <a:lnTo>
                      <a:pt x="2049" y="724"/>
                    </a:lnTo>
                    <a:lnTo>
                      <a:pt x="1953" y="629"/>
                    </a:lnTo>
                    <a:lnTo>
                      <a:pt x="1803" y="506"/>
                    </a:lnTo>
                    <a:lnTo>
                      <a:pt x="1639" y="397"/>
                    </a:lnTo>
                    <a:lnTo>
                      <a:pt x="1475" y="301"/>
                    </a:lnTo>
                    <a:lnTo>
                      <a:pt x="1311" y="219"/>
                    </a:lnTo>
                    <a:lnTo>
                      <a:pt x="1148" y="151"/>
                    </a:lnTo>
                    <a:lnTo>
                      <a:pt x="997" y="110"/>
                    </a:lnTo>
                    <a:lnTo>
                      <a:pt x="834" y="69"/>
                    </a:lnTo>
                    <a:lnTo>
                      <a:pt x="697" y="42"/>
                    </a:lnTo>
                    <a:lnTo>
                      <a:pt x="42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502;p21"/>
              <p:cNvSpPr/>
              <p:nvPr/>
            </p:nvSpPr>
            <p:spPr>
              <a:xfrm>
                <a:off x="4645918" y="1408450"/>
                <a:ext cx="233332" cy="346048"/>
              </a:xfrm>
              <a:custGeom>
                <a:avLst/>
                <a:gdLst/>
                <a:ahLst/>
                <a:cxnLst/>
                <a:rect l="l" t="t" r="r" b="b"/>
                <a:pathLst>
                  <a:path w="10514" h="15593" extrusionOk="0">
                    <a:moveTo>
                      <a:pt x="6049" y="1"/>
                    </a:moveTo>
                    <a:lnTo>
                      <a:pt x="5844" y="14"/>
                    </a:lnTo>
                    <a:lnTo>
                      <a:pt x="5639" y="28"/>
                    </a:lnTo>
                    <a:lnTo>
                      <a:pt x="5435" y="55"/>
                    </a:lnTo>
                    <a:lnTo>
                      <a:pt x="5230" y="96"/>
                    </a:lnTo>
                    <a:lnTo>
                      <a:pt x="5025" y="151"/>
                    </a:lnTo>
                    <a:lnTo>
                      <a:pt x="4834" y="206"/>
                    </a:lnTo>
                    <a:lnTo>
                      <a:pt x="4643" y="274"/>
                    </a:lnTo>
                    <a:lnTo>
                      <a:pt x="4452" y="356"/>
                    </a:lnTo>
                    <a:lnTo>
                      <a:pt x="4261" y="438"/>
                    </a:lnTo>
                    <a:lnTo>
                      <a:pt x="4083" y="533"/>
                    </a:lnTo>
                    <a:lnTo>
                      <a:pt x="3906" y="642"/>
                    </a:lnTo>
                    <a:lnTo>
                      <a:pt x="3728" y="752"/>
                    </a:lnTo>
                    <a:lnTo>
                      <a:pt x="3564" y="875"/>
                    </a:lnTo>
                    <a:lnTo>
                      <a:pt x="3400" y="997"/>
                    </a:lnTo>
                    <a:lnTo>
                      <a:pt x="3237" y="1134"/>
                    </a:lnTo>
                    <a:lnTo>
                      <a:pt x="3086" y="1284"/>
                    </a:lnTo>
                    <a:lnTo>
                      <a:pt x="2950" y="1434"/>
                    </a:lnTo>
                    <a:lnTo>
                      <a:pt x="2813" y="1598"/>
                    </a:lnTo>
                    <a:lnTo>
                      <a:pt x="2691" y="1776"/>
                    </a:lnTo>
                    <a:lnTo>
                      <a:pt x="2568" y="1939"/>
                    </a:lnTo>
                    <a:lnTo>
                      <a:pt x="2445" y="2131"/>
                    </a:lnTo>
                    <a:lnTo>
                      <a:pt x="2349" y="2322"/>
                    </a:lnTo>
                    <a:lnTo>
                      <a:pt x="2254" y="2527"/>
                    </a:lnTo>
                    <a:lnTo>
                      <a:pt x="192" y="7073"/>
                    </a:lnTo>
                    <a:lnTo>
                      <a:pt x="110" y="7291"/>
                    </a:lnTo>
                    <a:lnTo>
                      <a:pt x="56" y="7523"/>
                    </a:lnTo>
                    <a:lnTo>
                      <a:pt x="15" y="7769"/>
                    </a:lnTo>
                    <a:lnTo>
                      <a:pt x="1" y="8029"/>
                    </a:lnTo>
                    <a:lnTo>
                      <a:pt x="1" y="8302"/>
                    </a:lnTo>
                    <a:lnTo>
                      <a:pt x="28" y="8575"/>
                    </a:lnTo>
                    <a:lnTo>
                      <a:pt x="69" y="8875"/>
                    </a:lnTo>
                    <a:lnTo>
                      <a:pt x="124" y="9175"/>
                    </a:lnTo>
                    <a:lnTo>
                      <a:pt x="192" y="9489"/>
                    </a:lnTo>
                    <a:lnTo>
                      <a:pt x="288" y="9817"/>
                    </a:lnTo>
                    <a:lnTo>
                      <a:pt x="383" y="10131"/>
                    </a:lnTo>
                    <a:lnTo>
                      <a:pt x="506" y="10459"/>
                    </a:lnTo>
                    <a:lnTo>
                      <a:pt x="629" y="10800"/>
                    </a:lnTo>
                    <a:lnTo>
                      <a:pt x="766" y="11128"/>
                    </a:lnTo>
                    <a:lnTo>
                      <a:pt x="916" y="11455"/>
                    </a:lnTo>
                    <a:lnTo>
                      <a:pt x="1080" y="11783"/>
                    </a:lnTo>
                    <a:lnTo>
                      <a:pt x="1257" y="12111"/>
                    </a:lnTo>
                    <a:lnTo>
                      <a:pt x="1434" y="12425"/>
                    </a:lnTo>
                    <a:lnTo>
                      <a:pt x="1612" y="12739"/>
                    </a:lnTo>
                    <a:lnTo>
                      <a:pt x="1803" y="13039"/>
                    </a:lnTo>
                    <a:lnTo>
                      <a:pt x="2008" y="13339"/>
                    </a:lnTo>
                    <a:lnTo>
                      <a:pt x="2213" y="13626"/>
                    </a:lnTo>
                    <a:lnTo>
                      <a:pt x="2417" y="13899"/>
                    </a:lnTo>
                    <a:lnTo>
                      <a:pt x="2622" y="14159"/>
                    </a:lnTo>
                    <a:lnTo>
                      <a:pt x="2841" y="14404"/>
                    </a:lnTo>
                    <a:lnTo>
                      <a:pt x="3059" y="14636"/>
                    </a:lnTo>
                    <a:lnTo>
                      <a:pt x="3264" y="14841"/>
                    </a:lnTo>
                    <a:lnTo>
                      <a:pt x="3482" y="15046"/>
                    </a:lnTo>
                    <a:lnTo>
                      <a:pt x="3701" y="15210"/>
                    </a:lnTo>
                    <a:lnTo>
                      <a:pt x="3906" y="15360"/>
                    </a:lnTo>
                    <a:lnTo>
                      <a:pt x="4110" y="15497"/>
                    </a:lnTo>
                    <a:lnTo>
                      <a:pt x="4315" y="15592"/>
                    </a:lnTo>
                    <a:lnTo>
                      <a:pt x="4411" y="15537"/>
                    </a:lnTo>
                    <a:lnTo>
                      <a:pt x="4670" y="15346"/>
                    </a:lnTo>
                    <a:lnTo>
                      <a:pt x="4848" y="15210"/>
                    </a:lnTo>
                    <a:lnTo>
                      <a:pt x="5066" y="15019"/>
                    </a:lnTo>
                    <a:lnTo>
                      <a:pt x="5298" y="14787"/>
                    </a:lnTo>
                    <a:lnTo>
                      <a:pt x="5571" y="14527"/>
                    </a:lnTo>
                    <a:lnTo>
                      <a:pt x="5844" y="14213"/>
                    </a:lnTo>
                    <a:lnTo>
                      <a:pt x="6145" y="13858"/>
                    </a:lnTo>
                    <a:lnTo>
                      <a:pt x="6459" y="13449"/>
                    </a:lnTo>
                    <a:lnTo>
                      <a:pt x="6773" y="12998"/>
                    </a:lnTo>
                    <a:lnTo>
                      <a:pt x="7100" y="12493"/>
                    </a:lnTo>
                    <a:lnTo>
                      <a:pt x="7428" y="11933"/>
                    </a:lnTo>
                    <a:lnTo>
                      <a:pt x="7756" y="11305"/>
                    </a:lnTo>
                    <a:lnTo>
                      <a:pt x="8083" y="10636"/>
                    </a:lnTo>
                    <a:lnTo>
                      <a:pt x="10131" y="6076"/>
                    </a:lnTo>
                    <a:lnTo>
                      <a:pt x="10227" y="5871"/>
                    </a:lnTo>
                    <a:lnTo>
                      <a:pt x="10295" y="5667"/>
                    </a:lnTo>
                    <a:lnTo>
                      <a:pt x="10363" y="5462"/>
                    </a:lnTo>
                    <a:lnTo>
                      <a:pt x="10418" y="5257"/>
                    </a:lnTo>
                    <a:lnTo>
                      <a:pt x="10459" y="5052"/>
                    </a:lnTo>
                    <a:lnTo>
                      <a:pt x="10486" y="4834"/>
                    </a:lnTo>
                    <a:lnTo>
                      <a:pt x="10500" y="4629"/>
                    </a:lnTo>
                    <a:lnTo>
                      <a:pt x="10513" y="4424"/>
                    </a:lnTo>
                    <a:lnTo>
                      <a:pt x="10513" y="4219"/>
                    </a:lnTo>
                    <a:lnTo>
                      <a:pt x="10500" y="4001"/>
                    </a:lnTo>
                    <a:lnTo>
                      <a:pt x="10486" y="3796"/>
                    </a:lnTo>
                    <a:lnTo>
                      <a:pt x="10459" y="3591"/>
                    </a:lnTo>
                    <a:lnTo>
                      <a:pt x="10418" y="3400"/>
                    </a:lnTo>
                    <a:lnTo>
                      <a:pt x="10363" y="3196"/>
                    </a:lnTo>
                    <a:lnTo>
                      <a:pt x="10309" y="2991"/>
                    </a:lnTo>
                    <a:lnTo>
                      <a:pt x="10240" y="2800"/>
                    </a:lnTo>
                    <a:lnTo>
                      <a:pt x="10159" y="2608"/>
                    </a:lnTo>
                    <a:lnTo>
                      <a:pt x="10077" y="2431"/>
                    </a:lnTo>
                    <a:lnTo>
                      <a:pt x="9981" y="2240"/>
                    </a:lnTo>
                    <a:lnTo>
                      <a:pt x="9872" y="2062"/>
                    </a:lnTo>
                    <a:lnTo>
                      <a:pt x="9763" y="1899"/>
                    </a:lnTo>
                    <a:lnTo>
                      <a:pt x="9640" y="1721"/>
                    </a:lnTo>
                    <a:lnTo>
                      <a:pt x="9517" y="1557"/>
                    </a:lnTo>
                    <a:lnTo>
                      <a:pt x="9380" y="1407"/>
                    </a:lnTo>
                    <a:lnTo>
                      <a:pt x="9230" y="1257"/>
                    </a:lnTo>
                    <a:lnTo>
                      <a:pt x="9080" y="1107"/>
                    </a:lnTo>
                    <a:lnTo>
                      <a:pt x="8916" y="970"/>
                    </a:lnTo>
                    <a:lnTo>
                      <a:pt x="8752" y="847"/>
                    </a:lnTo>
                    <a:lnTo>
                      <a:pt x="8575" y="724"/>
                    </a:lnTo>
                    <a:lnTo>
                      <a:pt x="8384" y="615"/>
                    </a:lnTo>
                    <a:lnTo>
                      <a:pt x="8193" y="506"/>
                    </a:lnTo>
                    <a:lnTo>
                      <a:pt x="8001" y="410"/>
                    </a:lnTo>
                    <a:lnTo>
                      <a:pt x="7919" y="383"/>
                    </a:lnTo>
                    <a:lnTo>
                      <a:pt x="7715" y="288"/>
                    </a:lnTo>
                    <a:lnTo>
                      <a:pt x="7510" y="219"/>
                    </a:lnTo>
                    <a:lnTo>
                      <a:pt x="7305" y="151"/>
                    </a:lnTo>
                    <a:lnTo>
                      <a:pt x="7087" y="96"/>
                    </a:lnTo>
                    <a:lnTo>
                      <a:pt x="6882" y="55"/>
                    </a:lnTo>
                    <a:lnTo>
                      <a:pt x="6677" y="28"/>
                    </a:lnTo>
                    <a:lnTo>
                      <a:pt x="6472" y="14"/>
                    </a:lnTo>
                    <a:lnTo>
                      <a:pt x="6254" y="1"/>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503;p21"/>
              <p:cNvSpPr/>
              <p:nvPr/>
            </p:nvSpPr>
            <p:spPr>
              <a:xfrm>
                <a:off x="4252032" y="4129075"/>
                <a:ext cx="336327" cy="43053"/>
              </a:xfrm>
              <a:custGeom>
                <a:avLst/>
                <a:gdLst/>
                <a:ahLst/>
                <a:cxnLst/>
                <a:rect l="l" t="t" r="r" b="b"/>
                <a:pathLst>
                  <a:path w="15155" h="1940" extrusionOk="0">
                    <a:moveTo>
                      <a:pt x="1" y="1"/>
                    </a:moveTo>
                    <a:lnTo>
                      <a:pt x="1" y="1939"/>
                    </a:lnTo>
                    <a:lnTo>
                      <a:pt x="15155" y="1939"/>
                    </a:lnTo>
                    <a:lnTo>
                      <a:pt x="15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504;p21"/>
              <p:cNvSpPr/>
              <p:nvPr/>
            </p:nvSpPr>
            <p:spPr>
              <a:xfrm>
                <a:off x="4834383" y="1878706"/>
                <a:ext cx="37306" cy="85175"/>
              </a:xfrm>
              <a:custGeom>
                <a:avLst/>
                <a:gdLst/>
                <a:ahLst/>
                <a:cxnLst/>
                <a:rect l="l" t="t" r="r" b="b"/>
                <a:pathLst>
                  <a:path w="1681" h="3838" extrusionOk="0">
                    <a:moveTo>
                      <a:pt x="861" y="1"/>
                    </a:moveTo>
                    <a:lnTo>
                      <a:pt x="697" y="14"/>
                    </a:lnTo>
                    <a:lnTo>
                      <a:pt x="547" y="42"/>
                    </a:lnTo>
                    <a:lnTo>
                      <a:pt x="410" y="96"/>
                    </a:lnTo>
                    <a:lnTo>
                      <a:pt x="288" y="178"/>
                    </a:lnTo>
                    <a:lnTo>
                      <a:pt x="178" y="260"/>
                    </a:lnTo>
                    <a:lnTo>
                      <a:pt x="110" y="369"/>
                    </a:lnTo>
                    <a:lnTo>
                      <a:pt x="56" y="492"/>
                    </a:lnTo>
                    <a:lnTo>
                      <a:pt x="42" y="547"/>
                    </a:lnTo>
                    <a:lnTo>
                      <a:pt x="42" y="615"/>
                    </a:lnTo>
                    <a:lnTo>
                      <a:pt x="1" y="3195"/>
                    </a:lnTo>
                    <a:lnTo>
                      <a:pt x="1" y="3250"/>
                    </a:lnTo>
                    <a:lnTo>
                      <a:pt x="15" y="3318"/>
                    </a:lnTo>
                    <a:lnTo>
                      <a:pt x="56" y="3441"/>
                    </a:lnTo>
                    <a:lnTo>
                      <a:pt x="124" y="3550"/>
                    </a:lnTo>
                    <a:lnTo>
                      <a:pt x="233" y="3646"/>
                    </a:lnTo>
                    <a:lnTo>
                      <a:pt x="342" y="3714"/>
                    </a:lnTo>
                    <a:lnTo>
                      <a:pt x="479" y="3782"/>
                    </a:lnTo>
                    <a:lnTo>
                      <a:pt x="629" y="3823"/>
                    </a:lnTo>
                    <a:lnTo>
                      <a:pt x="793" y="3837"/>
                    </a:lnTo>
                    <a:lnTo>
                      <a:pt x="820" y="3837"/>
                    </a:lnTo>
                    <a:lnTo>
                      <a:pt x="984" y="3823"/>
                    </a:lnTo>
                    <a:lnTo>
                      <a:pt x="1134" y="3796"/>
                    </a:lnTo>
                    <a:lnTo>
                      <a:pt x="1271" y="3728"/>
                    </a:lnTo>
                    <a:lnTo>
                      <a:pt x="1393" y="3660"/>
                    </a:lnTo>
                    <a:lnTo>
                      <a:pt x="1489" y="3564"/>
                    </a:lnTo>
                    <a:lnTo>
                      <a:pt x="1571" y="3468"/>
                    </a:lnTo>
                    <a:lnTo>
                      <a:pt x="1612" y="3346"/>
                    </a:lnTo>
                    <a:lnTo>
                      <a:pt x="1626" y="3277"/>
                    </a:lnTo>
                    <a:lnTo>
                      <a:pt x="1639" y="3223"/>
                    </a:lnTo>
                    <a:lnTo>
                      <a:pt x="1680" y="642"/>
                    </a:lnTo>
                    <a:lnTo>
                      <a:pt x="1680" y="574"/>
                    </a:lnTo>
                    <a:lnTo>
                      <a:pt x="1667" y="519"/>
                    </a:lnTo>
                    <a:lnTo>
                      <a:pt x="1612" y="397"/>
                    </a:lnTo>
                    <a:lnTo>
                      <a:pt x="1544" y="287"/>
                    </a:lnTo>
                    <a:lnTo>
                      <a:pt x="1448" y="192"/>
                    </a:lnTo>
                    <a:lnTo>
                      <a:pt x="1325" y="110"/>
                    </a:lnTo>
                    <a:lnTo>
                      <a:pt x="1189" y="55"/>
                    </a:lnTo>
                    <a:lnTo>
                      <a:pt x="1039" y="14"/>
                    </a:lnTo>
                    <a:lnTo>
                      <a:pt x="87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505;p21"/>
              <p:cNvSpPr/>
              <p:nvPr/>
            </p:nvSpPr>
            <p:spPr>
              <a:xfrm>
                <a:off x="4852271" y="1866589"/>
                <a:ext cx="37594" cy="109698"/>
              </a:xfrm>
              <a:custGeom>
                <a:avLst/>
                <a:gdLst/>
                <a:ahLst/>
                <a:cxnLst/>
                <a:rect l="l" t="t" r="r" b="b"/>
                <a:pathLst>
                  <a:path w="1694" h="4943" extrusionOk="0">
                    <a:moveTo>
                      <a:pt x="888" y="1"/>
                    </a:moveTo>
                    <a:lnTo>
                      <a:pt x="806" y="14"/>
                    </a:lnTo>
                    <a:lnTo>
                      <a:pt x="724" y="14"/>
                    </a:lnTo>
                    <a:lnTo>
                      <a:pt x="560" y="69"/>
                    </a:lnTo>
                    <a:lnTo>
                      <a:pt x="424" y="137"/>
                    </a:lnTo>
                    <a:lnTo>
                      <a:pt x="301" y="233"/>
                    </a:lnTo>
                    <a:lnTo>
                      <a:pt x="205" y="356"/>
                    </a:lnTo>
                    <a:lnTo>
                      <a:pt x="123" y="492"/>
                    </a:lnTo>
                    <a:lnTo>
                      <a:pt x="82" y="642"/>
                    </a:lnTo>
                    <a:lnTo>
                      <a:pt x="69" y="724"/>
                    </a:lnTo>
                    <a:lnTo>
                      <a:pt x="55" y="806"/>
                    </a:lnTo>
                    <a:lnTo>
                      <a:pt x="0" y="4124"/>
                    </a:lnTo>
                    <a:lnTo>
                      <a:pt x="0" y="4206"/>
                    </a:lnTo>
                    <a:lnTo>
                      <a:pt x="14" y="4287"/>
                    </a:lnTo>
                    <a:lnTo>
                      <a:pt x="69" y="4438"/>
                    </a:lnTo>
                    <a:lnTo>
                      <a:pt x="137" y="4574"/>
                    </a:lnTo>
                    <a:lnTo>
                      <a:pt x="233" y="4697"/>
                    </a:lnTo>
                    <a:lnTo>
                      <a:pt x="355" y="4793"/>
                    </a:lnTo>
                    <a:lnTo>
                      <a:pt x="492" y="4875"/>
                    </a:lnTo>
                    <a:lnTo>
                      <a:pt x="642" y="4929"/>
                    </a:lnTo>
                    <a:lnTo>
                      <a:pt x="724" y="4943"/>
                    </a:lnTo>
                    <a:lnTo>
                      <a:pt x="901" y="4943"/>
                    </a:lnTo>
                    <a:lnTo>
                      <a:pt x="983" y="4929"/>
                    </a:lnTo>
                    <a:lnTo>
                      <a:pt x="1134" y="4888"/>
                    </a:lnTo>
                    <a:lnTo>
                      <a:pt x="1270" y="4820"/>
                    </a:lnTo>
                    <a:lnTo>
                      <a:pt x="1393" y="4711"/>
                    </a:lnTo>
                    <a:lnTo>
                      <a:pt x="1502" y="4601"/>
                    </a:lnTo>
                    <a:lnTo>
                      <a:pt x="1570" y="4465"/>
                    </a:lnTo>
                    <a:lnTo>
                      <a:pt x="1625" y="4315"/>
                    </a:lnTo>
                    <a:lnTo>
                      <a:pt x="1639" y="4233"/>
                    </a:lnTo>
                    <a:lnTo>
                      <a:pt x="1639" y="4151"/>
                    </a:lnTo>
                    <a:lnTo>
                      <a:pt x="1693" y="833"/>
                    </a:lnTo>
                    <a:lnTo>
                      <a:pt x="1693" y="751"/>
                    </a:lnTo>
                    <a:lnTo>
                      <a:pt x="1680" y="670"/>
                    </a:lnTo>
                    <a:lnTo>
                      <a:pt x="1639" y="519"/>
                    </a:lnTo>
                    <a:lnTo>
                      <a:pt x="1570" y="383"/>
                    </a:lnTo>
                    <a:lnTo>
                      <a:pt x="1475" y="260"/>
                    </a:lnTo>
                    <a:lnTo>
                      <a:pt x="1352" y="151"/>
                    </a:lnTo>
                    <a:lnTo>
                      <a:pt x="1215" y="82"/>
                    </a:lnTo>
                    <a:lnTo>
                      <a:pt x="1065" y="28"/>
                    </a:lnTo>
                    <a:lnTo>
                      <a:pt x="983" y="14"/>
                    </a:lnTo>
                    <a:lnTo>
                      <a:pt x="9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506;p21"/>
              <p:cNvSpPr/>
              <p:nvPr/>
            </p:nvSpPr>
            <p:spPr>
              <a:xfrm>
                <a:off x="4464443" y="1802361"/>
                <a:ext cx="272701" cy="386926"/>
              </a:xfrm>
              <a:custGeom>
                <a:avLst/>
                <a:gdLst/>
                <a:ahLst/>
                <a:cxnLst/>
                <a:rect l="l" t="t" r="r" b="b"/>
                <a:pathLst>
                  <a:path w="12288" h="17435" extrusionOk="0">
                    <a:moveTo>
                      <a:pt x="5775" y="0"/>
                    </a:moveTo>
                    <a:lnTo>
                      <a:pt x="5488" y="14"/>
                    </a:lnTo>
                    <a:lnTo>
                      <a:pt x="5215" y="28"/>
                    </a:lnTo>
                    <a:lnTo>
                      <a:pt x="4929" y="68"/>
                    </a:lnTo>
                    <a:lnTo>
                      <a:pt x="4656" y="123"/>
                    </a:lnTo>
                    <a:lnTo>
                      <a:pt x="4383" y="178"/>
                    </a:lnTo>
                    <a:lnTo>
                      <a:pt x="4123" y="260"/>
                    </a:lnTo>
                    <a:lnTo>
                      <a:pt x="3864" y="342"/>
                    </a:lnTo>
                    <a:lnTo>
                      <a:pt x="3604" y="437"/>
                    </a:lnTo>
                    <a:lnTo>
                      <a:pt x="3359" y="546"/>
                    </a:lnTo>
                    <a:lnTo>
                      <a:pt x="3113" y="669"/>
                    </a:lnTo>
                    <a:lnTo>
                      <a:pt x="2881" y="806"/>
                    </a:lnTo>
                    <a:lnTo>
                      <a:pt x="2649" y="956"/>
                    </a:lnTo>
                    <a:lnTo>
                      <a:pt x="2430" y="1106"/>
                    </a:lnTo>
                    <a:lnTo>
                      <a:pt x="2225" y="1270"/>
                    </a:lnTo>
                    <a:lnTo>
                      <a:pt x="2021" y="1447"/>
                    </a:lnTo>
                    <a:lnTo>
                      <a:pt x="1816" y="1625"/>
                    </a:lnTo>
                    <a:lnTo>
                      <a:pt x="1625" y="1830"/>
                    </a:lnTo>
                    <a:lnTo>
                      <a:pt x="1447" y="2021"/>
                    </a:lnTo>
                    <a:lnTo>
                      <a:pt x="1283" y="2239"/>
                    </a:lnTo>
                    <a:lnTo>
                      <a:pt x="1133" y="2458"/>
                    </a:lnTo>
                    <a:lnTo>
                      <a:pt x="983" y="2676"/>
                    </a:lnTo>
                    <a:lnTo>
                      <a:pt x="846" y="2908"/>
                    </a:lnTo>
                    <a:lnTo>
                      <a:pt x="710" y="3154"/>
                    </a:lnTo>
                    <a:lnTo>
                      <a:pt x="601" y="3400"/>
                    </a:lnTo>
                    <a:lnTo>
                      <a:pt x="492" y="3645"/>
                    </a:lnTo>
                    <a:lnTo>
                      <a:pt x="410" y="3905"/>
                    </a:lnTo>
                    <a:lnTo>
                      <a:pt x="328" y="4178"/>
                    </a:lnTo>
                    <a:lnTo>
                      <a:pt x="259" y="4451"/>
                    </a:lnTo>
                    <a:lnTo>
                      <a:pt x="205" y="4724"/>
                    </a:lnTo>
                    <a:lnTo>
                      <a:pt x="164" y="4997"/>
                    </a:lnTo>
                    <a:lnTo>
                      <a:pt x="137" y="5284"/>
                    </a:lnTo>
                    <a:lnTo>
                      <a:pt x="123" y="5570"/>
                    </a:lnTo>
                    <a:lnTo>
                      <a:pt x="0" y="13612"/>
                    </a:lnTo>
                    <a:lnTo>
                      <a:pt x="0" y="13858"/>
                    </a:lnTo>
                    <a:lnTo>
                      <a:pt x="14" y="14090"/>
                    </a:lnTo>
                    <a:lnTo>
                      <a:pt x="27" y="14335"/>
                    </a:lnTo>
                    <a:lnTo>
                      <a:pt x="55" y="14568"/>
                    </a:lnTo>
                    <a:lnTo>
                      <a:pt x="96" y="14800"/>
                    </a:lnTo>
                    <a:lnTo>
                      <a:pt x="150" y="15032"/>
                    </a:lnTo>
                    <a:lnTo>
                      <a:pt x="205" y="15250"/>
                    </a:lnTo>
                    <a:lnTo>
                      <a:pt x="273" y="15482"/>
                    </a:lnTo>
                    <a:lnTo>
                      <a:pt x="355" y="15701"/>
                    </a:lnTo>
                    <a:lnTo>
                      <a:pt x="437" y="15919"/>
                    </a:lnTo>
                    <a:lnTo>
                      <a:pt x="532" y="16124"/>
                    </a:lnTo>
                    <a:lnTo>
                      <a:pt x="642" y="16342"/>
                    </a:lnTo>
                    <a:lnTo>
                      <a:pt x="765" y="16547"/>
                    </a:lnTo>
                    <a:lnTo>
                      <a:pt x="887" y="16752"/>
                    </a:lnTo>
                    <a:lnTo>
                      <a:pt x="1010" y="16943"/>
                    </a:lnTo>
                    <a:lnTo>
                      <a:pt x="1160" y="17134"/>
                    </a:lnTo>
                    <a:lnTo>
                      <a:pt x="1638" y="16766"/>
                    </a:lnTo>
                    <a:lnTo>
                      <a:pt x="1515" y="16602"/>
                    </a:lnTo>
                    <a:lnTo>
                      <a:pt x="1393" y="16424"/>
                    </a:lnTo>
                    <a:lnTo>
                      <a:pt x="1283" y="16233"/>
                    </a:lnTo>
                    <a:lnTo>
                      <a:pt x="1188" y="16056"/>
                    </a:lnTo>
                    <a:lnTo>
                      <a:pt x="1092" y="15865"/>
                    </a:lnTo>
                    <a:lnTo>
                      <a:pt x="1010" y="15673"/>
                    </a:lnTo>
                    <a:lnTo>
                      <a:pt x="928" y="15482"/>
                    </a:lnTo>
                    <a:lnTo>
                      <a:pt x="860" y="15291"/>
                    </a:lnTo>
                    <a:lnTo>
                      <a:pt x="792" y="15086"/>
                    </a:lnTo>
                    <a:lnTo>
                      <a:pt x="751" y="14882"/>
                    </a:lnTo>
                    <a:lnTo>
                      <a:pt x="696" y="14677"/>
                    </a:lnTo>
                    <a:lnTo>
                      <a:pt x="669" y="14472"/>
                    </a:lnTo>
                    <a:lnTo>
                      <a:pt x="642" y="14267"/>
                    </a:lnTo>
                    <a:lnTo>
                      <a:pt x="614" y="14049"/>
                    </a:lnTo>
                    <a:lnTo>
                      <a:pt x="614" y="13844"/>
                    </a:lnTo>
                    <a:lnTo>
                      <a:pt x="614" y="13626"/>
                    </a:lnTo>
                    <a:lnTo>
                      <a:pt x="737" y="5584"/>
                    </a:lnTo>
                    <a:lnTo>
                      <a:pt x="751" y="5325"/>
                    </a:lnTo>
                    <a:lnTo>
                      <a:pt x="778" y="5065"/>
                    </a:lnTo>
                    <a:lnTo>
                      <a:pt x="806" y="4820"/>
                    </a:lnTo>
                    <a:lnTo>
                      <a:pt x="860" y="4560"/>
                    </a:lnTo>
                    <a:lnTo>
                      <a:pt x="915" y="4328"/>
                    </a:lnTo>
                    <a:lnTo>
                      <a:pt x="997" y="4082"/>
                    </a:lnTo>
                    <a:lnTo>
                      <a:pt x="1079" y="3850"/>
                    </a:lnTo>
                    <a:lnTo>
                      <a:pt x="1174" y="3618"/>
                    </a:lnTo>
                    <a:lnTo>
                      <a:pt x="1270" y="3400"/>
                    </a:lnTo>
                    <a:lnTo>
                      <a:pt x="1393" y="3181"/>
                    </a:lnTo>
                    <a:lnTo>
                      <a:pt x="1515" y="2976"/>
                    </a:lnTo>
                    <a:lnTo>
                      <a:pt x="1652" y="2772"/>
                    </a:lnTo>
                    <a:lnTo>
                      <a:pt x="1789" y="2581"/>
                    </a:lnTo>
                    <a:lnTo>
                      <a:pt x="1952" y="2389"/>
                    </a:lnTo>
                    <a:lnTo>
                      <a:pt x="2103" y="2198"/>
                    </a:lnTo>
                    <a:lnTo>
                      <a:pt x="2280" y="2034"/>
                    </a:lnTo>
                    <a:lnTo>
                      <a:pt x="2457" y="1871"/>
                    </a:lnTo>
                    <a:lnTo>
                      <a:pt x="2649" y="1707"/>
                    </a:lnTo>
                    <a:lnTo>
                      <a:pt x="2840" y="1570"/>
                    </a:lnTo>
                    <a:lnTo>
                      <a:pt x="3031" y="1420"/>
                    </a:lnTo>
                    <a:lnTo>
                      <a:pt x="3249" y="1297"/>
                    </a:lnTo>
                    <a:lnTo>
                      <a:pt x="3454" y="1174"/>
                    </a:lnTo>
                    <a:lnTo>
                      <a:pt x="3673" y="1079"/>
                    </a:lnTo>
                    <a:lnTo>
                      <a:pt x="3905" y="970"/>
                    </a:lnTo>
                    <a:lnTo>
                      <a:pt x="4137" y="888"/>
                    </a:lnTo>
                    <a:lnTo>
                      <a:pt x="4369" y="819"/>
                    </a:lnTo>
                    <a:lnTo>
                      <a:pt x="4601" y="751"/>
                    </a:lnTo>
                    <a:lnTo>
                      <a:pt x="4847" y="696"/>
                    </a:lnTo>
                    <a:lnTo>
                      <a:pt x="5092" y="656"/>
                    </a:lnTo>
                    <a:lnTo>
                      <a:pt x="5352" y="628"/>
                    </a:lnTo>
                    <a:lnTo>
                      <a:pt x="5611" y="615"/>
                    </a:lnTo>
                    <a:lnTo>
                      <a:pt x="5857" y="615"/>
                    </a:lnTo>
                    <a:lnTo>
                      <a:pt x="6717" y="628"/>
                    </a:lnTo>
                    <a:lnTo>
                      <a:pt x="6963" y="642"/>
                    </a:lnTo>
                    <a:lnTo>
                      <a:pt x="7209" y="669"/>
                    </a:lnTo>
                    <a:lnTo>
                      <a:pt x="7454" y="696"/>
                    </a:lnTo>
                    <a:lnTo>
                      <a:pt x="7700" y="751"/>
                    </a:lnTo>
                    <a:lnTo>
                      <a:pt x="7946" y="806"/>
                    </a:lnTo>
                    <a:lnTo>
                      <a:pt x="8178" y="874"/>
                    </a:lnTo>
                    <a:lnTo>
                      <a:pt x="8410" y="956"/>
                    </a:lnTo>
                    <a:lnTo>
                      <a:pt x="8642" y="1038"/>
                    </a:lnTo>
                    <a:lnTo>
                      <a:pt x="8861" y="1147"/>
                    </a:lnTo>
                    <a:lnTo>
                      <a:pt x="9079" y="1256"/>
                    </a:lnTo>
                    <a:lnTo>
                      <a:pt x="9284" y="1393"/>
                    </a:lnTo>
                    <a:lnTo>
                      <a:pt x="9489" y="1516"/>
                    </a:lnTo>
                    <a:lnTo>
                      <a:pt x="9693" y="1666"/>
                    </a:lnTo>
                    <a:lnTo>
                      <a:pt x="9885" y="1830"/>
                    </a:lnTo>
                    <a:lnTo>
                      <a:pt x="10076" y="1993"/>
                    </a:lnTo>
                    <a:lnTo>
                      <a:pt x="10253" y="2171"/>
                    </a:lnTo>
                    <a:lnTo>
                      <a:pt x="10431" y="2348"/>
                    </a:lnTo>
                    <a:lnTo>
                      <a:pt x="10581" y="2540"/>
                    </a:lnTo>
                    <a:lnTo>
                      <a:pt x="10731" y="2744"/>
                    </a:lnTo>
                    <a:lnTo>
                      <a:pt x="10868" y="2949"/>
                    </a:lnTo>
                    <a:lnTo>
                      <a:pt x="11004" y="3154"/>
                    </a:lnTo>
                    <a:lnTo>
                      <a:pt x="11127" y="3372"/>
                    </a:lnTo>
                    <a:lnTo>
                      <a:pt x="11222" y="3591"/>
                    </a:lnTo>
                    <a:lnTo>
                      <a:pt x="11318" y="3823"/>
                    </a:lnTo>
                    <a:lnTo>
                      <a:pt x="11414" y="4055"/>
                    </a:lnTo>
                    <a:lnTo>
                      <a:pt x="11482" y="4287"/>
                    </a:lnTo>
                    <a:lnTo>
                      <a:pt x="11537" y="4519"/>
                    </a:lnTo>
                    <a:lnTo>
                      <a:pt x="11591" y="4765"/>
                    </a:lnTo>
                    <a:lnTo>
                      <a:pt x="11632" y="5011"/>
                    </a:lnTo>
                    <a:lnTo>
                      <a:pt x="11659" y="5256"/>
                    </a:lnTo>
                    <a:lnTo>
                      <a:pt x="11673" y="5502"/>
                    </a:lnTo>
                    <a:lnTo>
                      <a:pt x="11673" y="5762"/>
                    </a:lnTo>
                    <a:lnTo>
                      <a:pt x="11550" y="13803"/>
                    </a:lnTo>
                    <a:lnTo>
                      <a:pt x="11537" y="14021"/>
                    </a:lnTo>
                    <a:lnTo>
                      <a:pt x="11523" y="14240"/>
                    </a:lnTo>
                    <a:lnTo>
                      <a:pt x="11496" y="14458"/>
                    </a:lnTo>
                    <a:lnTo>
                      <a:pt x="11455" y="14677"/>
                    </a:lnTo>
                    <a:lnTo>
                      <a:pt x="11400" y="14895"/>
                    </a:lnTo>
                    <a:lnTo>
                      <a:pt x="11345" y="15114"/>
                    </a:lnTo>
                    <a:lnTo>
                      <a:pt x="11291" y="15318"/>
                    </a:lnTo>
                    <a:lnTo>
                      <a:pt x="11209" y="15523"/>
                    </a:lnTo>
                    <a:lnTo>
                      <a:pt x="11127" y="15728"/>
                    </a:lnTo>
                    <a:lnTo>
                      <a:pt x="11031" y="15933"/>
                    </a:lnTo>
                    <a:lnTo>
                      <a:pt x="10936" y="16124"/>
                    </a:lnTo>
                    <a:lnTo>
                      <a:pt x="10827" y="16315"/>
                    </a:lnTo>
                    <a:lnTo>
                      <a:pt x="10704" y="16506"/>
                    </a:lnTo>
                    <a:lnTo>
                      <a:pt x="10581" y="16684"/>
                    </a:lnTo>
                    <a:lnTo>
                      <a:pt x="10444" y="16861"/>
                    </a:lnTo>
                    <a:lnTo>
                      <a:pt x="10308" y="17025"/>
                    </a:lnTo>
                    <a:lnTo>
                      <a:pt x="10772" y="17435"/>
                    </a:lnTo>
                    <a:lnTo>
                      <a:pt x="10922" y="17243"/>
                    </a:lnTo>
                    <a:lnTo>
                      <a:pt x="11072" y="17039"/>
                    </a:lnTo>
                    <a:lnTo>
                      <a:pt x="11222" y="16834"/>
                    </a:lnTo>
                    <a:lnTo>
                      <a:pt x="11345" y="16629"/>
                    </a:lnTo>
                    <a:lnTo>
                      <a:pt x="11468" y="16411"/>
                    </a:lnTo>
                    <a:lnTo>
                      <a:pt x="11591" y="16192"/>
                    </a:lnTo>
                    <a:lnTo>
                      <a:pt x="11687" y="15974"/>
                    </a:lnTo>
                    <a:lnTo>
                      <a:pt x="11782" y="15742"/>
                    </a:lnTo>
                    <a:lnTo>
                      <a:pt x="11864" y="15510"/>
                    </a:lnTo>
                    <a:lnTo>
                      <a:pt x="11932" y="15277"/>
                    </a:lnTo>
                    <a:lnTo>
                      <a:pt x="12001" y="15045"/>
                    </a:lnTo>
                    <a:lnTo>
                      <a:pt x="12055" y="14800"/>
                    </a:lnTo>
                    <a:lnTo>
                      <a:pt x="12096" y="14554"/>
                    </a:lnTo>
                    <a:lnTo>
                      <a:pt x="12124" y="14308"/>
                    </a:lnTo>
                    <a:lnTo>
                      <a:pt x="12151" y="14062"/>
                    </a:lnTo>
                    <a:lnTo>
                      <a:pt x="12151" y="13817"/>
                    </a:lnTo>
                    <a:lnTo>
                      <a:pt x="12287" y="5762"/>
                    </a:lnTo>
                    <a:lnTo>
                      <a:pt x="12287" y="5489"/>
                    </a:lnTo>
                    <a:lnTo>
                      <a:pt x="12274" y="5202"/>
                    </a:lnTo>
                    <a:lnTo>
                      <a:pt x="12233" y="4929"/>
                    </a:lnTo>
                    <a:lnTo>
                      <a:pt x="12192" y="4656"/>
                    </a:lnTo>
                    <a:lnTo>
                      <a:pt x="12137" y="4383"/>
                    </a:lnTo>
                    <a:lnTo>
                      <a:pt x="12069" y="4110"/>
                    </a:lnTo>
                    <a:lnTo>
                      <a:pt x="11987" y="3850"/>
                    </a:lnTo>
                    <a:lnTo>
                      <a:pt x="11891" y="3591"/>
                    </a:lnTo>
                    <a:lnTo>
                      <a:pt x="11782" y="3345"/>
                    </a:lnTo>
                    <a:lnTo>
                      <a:pt x="11659" y="3099"/>
                    </a:lnTo>
                    <a:lnTo>
                      <a:pt x="11537" y="2854"/>
                    </a:lnTo>
                    <a:lnTo>
                      <a:pt x="11386" y="2622"/>
                    </a:lnTo>
                    <a:lnTo>
                      <a:pt x="11236" y="2389"/>
                    </a:lnTo>
                    <a:lnTo>
                      <a:pt x="11059" y="2157"/>
                    </a:lnTo>
                    <a:lnTo>
                      <a:pt x="10881" y="1953"/>
                    </a:lnTo>
                    <a:lnTo>
                      <a:pt x="10690" y="1748"/>
                    </a:lnTo>
                    <a:lnTo>
                      <a:pt x="10499" y="1543"/>
                    </a:lnTo>
                    <a:lnTo>
                      <a:pt x="10280" y="1352"/>
                    </a:lnTo>
                    <a:lnTo>
                      <a:pt x="10062" y="1174"/>
                    </a:lnTo>
                    <a:lnTo>
                      <a:pt x="9844" y="1024"/>
                    </a:lnTo>
                    <a:lnTo>
                      <a:pt x="9611" y="860"/>
                    </a:lnTo>
                    <a:lnTo>
                      <a:pt x="9379" y="724"/>
                    </a:lnTo>
                    <a:lnTo>
                      <a:pt x="9134" y="601"/>
                    </a:lnTo>
                    <a:lnTo>
                      <a:pt x="8874" y="478"/>
                    </a:lnTo>
                    <a:lnTo>
                      <a:pt x="8628" y="382"/>
                    </a:lnTo>
                    <a:lnTo>
                      <a:pt x="8369" y="287"/>
                    </a:lnTo>
                    <a:lnTo>
                      <a:pt x="8096" y="205"/>
                    </a:lnTo>
                    <a:lnTo>
                      <a:pt x="7837" y="150"/>
                    </a:lnTo>
                    <a:lnTo>
                      <a:pt x="7564" y="96"/>
                    </a:lnTo>
                    <a:lnTo>
                      <a:pt x="7277" y="55"/>
                    </a:lnTo>
                    <a:lnTo>
                      <a:pt x="7004" y="28"/>
                    </a:lnTo>
                    <a:lnTo>
                      <a:pt x="6717" y="14"/>
                    </a:lnTo>
                    <a:lnTo>
                      <a:pt x="587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507;p21"/>
              <p:cNvSpPr/>
              <p:nvPr/>
            </p:nvSpPr>
            <p:spPr>
              <a:xfrm>
                <a:off x="4481710" y="2168686"/>
                <a:ext cx="43031" cy="36684"/>
              </a:xfrm>
              <a:custGeom>
                <a:avLst/>
                <a:gdLst/>
                <a:ahLst/>
                <a:cxnLst/>
                <a:rect l="l" t="t" r="r" b="b"/>
                <a:pathLst>
                  <a:path w="1939" h="1653" extrusionOk="0">
                    <a:moveTo>
                      <a:pt x="1229" y="0"/>
                    </a:moveTo>
                    <a:lnTo>
                      <a:pt x="1106" y="14"/>
                    </a:lnTo>
                    <a:lnTo>
                      <a:pt x="983" y="68"/>
                    </a:lnTo>
                    <a:lnTo>
                      <a:pt x="328" y="437"/>
                    </a:lnTo>
                    <a:lnTo>
                      <a:pt x="219" y="505"/>
                    </a:lnTo>
                    <a:lnTo>
                      <a:pt x="137" y="601"/>
                    </a:lnTo>
                    <a:lnTo>
                      <a:pt x="68" y="696"/>
                    </a:lnTo>
                    <a:lnTo>
                      <a:pt x="28" y="819"/>
                    </a:lnTo>
                    <a:lnTo>
                      <a:pt x="0" y="942"/>
                    </a:lnTo>
                    <a:lnTo>
                      <a:pt x="0" y="1065"/>
                    </a:lnTo>
                    <a:lnTo>
                      <a:pt x="28" y="1188"/>
                    </a:lnTo>
                    <a:lnTo>
                      <a:pt x="82" y="1311"/>
                    </a:lnTo>
                    <a:lnTo>
                      <a:pt x="164" y="1420"/>
                    </a:lnTo>
                    <a:lnTo>
                      <a:pt x="246" y="1516"/>
                    </a:lnTo>
                    <a:lnTo>
                      <a:pt x="355" y="1584"/>
                    </a:lnTo>
                    <a:lnTo>
                      <a:pt x="464" y="1625"/>
                    </a:lnTo>
                    <a:lnTo>
                      <a:pt x="587" y="1652"/>
                    </a:lnTo>
                    <a:lnTo>
                      <a:pt x="710" y="1652"/>
                    </a:lnTo>
                    <a:lnTo>
                      <a:pt x="833" y="1625"/>
                    </a:lnTo>
                    <a:lnTo>
                      <a:pt x="956" y="1570"/>
                    </a:lnTo>
                    <a:lnTo>
                      <a:pt x="1611" y="1215"/>
                    </a:lnTo>
                    <a:lnTo>
                      <a:pt x="1720" y="1133"/>
                    </a:lnTo>
                    <a:lnTo>
                      <a:pt x="1802" y="1051"/>
                    </a:lnTo>
                    <a:lnTo>
                      <a:pt x="1871" y="942"/>
                    </a:lnTo>
                    <a:lnTo>
                      <a:pt x="1912" y="819"/>
                    </a:lnTo>
                    <a:lnTo>
                      <a:pt x="1939" y="710"/>
                    </a:lnTo>
                    <a:lnTo>
                      <a:pt x="1939" y="574"/>
                    </a:lnTo>
                    <a:lnTo>
                      <a:pt x="1912" y="451"/>
                    </a:lnTo>
                    <a:lnTo>
                      <a:pt x="1857" y="342"/>
                    </a:lnTo>
                    <a:lnTo>
                      <a:pt x="1857" y="328"/>
                    </a:lnTo>
                    <a:lnTo>
                      <a:pt x="1789" y="219"/>
                    </a:lnTo>
                    <a:lnTo>
                      <a:pt x="1693" y="123"/>
                    </a:lnTo>
                    <a:lnTo>
                      <a:pt x="1584" y="68"/>
                    </a:lnTo>
                    <a:lnTo>
                      <a:pt x="1475" y="14"/>
                    </a:lnTo>
                    <a:lnTo>
                      <a:pt x="135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508;p21"/>
              <p:cNvSpPr/>
              <p:nvPr/>
            </p:nvSpPr>
            <p:spPr>
              <a:xfrm>
                <a:off x="4671684" y="2168375"/>
                <a:ext cx="36684" cy="43053"/>
              </a:xfrm>
              <a:custGeom>
                <a:avLst/>
                <a:gdLst/>
                <a:ahLst/>
                <a:cxnLst/>
                <a:rect l="l" t="t" r="r" b="b"/>
                <a:pathLst>
                  <a:path w="1653" h="1940" extrusionOk="0">
                    <a:moveTo>
                      <a:pt x="587" y="1"/>
                    </a:moveTo>
                    <a:lnTo>
                      <a:pt x="465" y="28"/>
                    </a:lnTo>
                    <a:lnTo>
                      <a:pt x="342" y="82"/>
                    </a:lnTo>
                    <a:lnTo>
                      <a:pt x="233" y="164"/>
                    </a:lnTo>
                    <a:lnTo>
                      <a:pt x="137" y="246"/>
                    </a:lnTo>
                    <a:lnTo>
                      <a:pt x="69" y="356"/>
                    </a:lnTo>
                    <a:lnTo>
                      <a:pt x="28" y="465"/>
                    </a:lnTo>
                    <a:lnTo>
                      <a:pt x="0" y="588"/>
                    </a:lnTo>
                    <a:lnTo>
                      <a:pt x="0" y="710"/>
                    </a:lnTo>
                    <a:lnTo>
                      <a:pt x="28" y="833"/>
                    </a:lnTo>
                    <a:lnTo>
                      <a:pt x="82" y="956"/>
                    </a:lnTo>
                    <a:lnTo>
                      <a:pt x="437" y="1612"/>
                    </a:lnTo>
                    <a:lnTo>
                      <a:pt x="519" y="1721"/>
                    </a:lnTo>
                    <a:lnTo>
                      <a:pt x="601" y="1803"/>
                    </a:lnTo>
                    <a:lnTo>
                      <a:pt x="710" y="1871"/>
                    </a:lnTo>
                    <a:lnTo>
                      <a:pt x="833" y="1912"/>
                    </a:lnTo>
                    <a:lnTo>
                      <a:pt x="942" y="1939"/>
                    </a:lnTo>
                    <a:lnTo>
                      <a:pt x="1079" y="1939"/>
                    </a:lnTo>
                    <a:lnTo>
                      <a:pt x="1202" y="1912"/>
                    </a:lnTo>
                    <a:lnTo>
                      <a:pt x="1311" y="1857"/>
                    </a:lnTo>
                    <a:lnTo>
                      <a:pt x="1325" y="1857"/>
                    </a:lnTo>
                    <a:lnTo>
                      <a:pt x="1434" y="1789"/>
                    </a:lnTo>
                    <a:lnTo>
                      <a:pt x="1530" y="1693"/>
                    </a:lnTo>
                    <a:lnTo>
                      <a:pt x="1584" y="1584"/>
                    </a:lnTo>
                    <a:lnTo>
                      <a:pt x="1639" y="1475"/>
                    </a:lnTo>
                    <a:lnTo>
                      <a:pt x="1652" y="1352"/>
                    </a:lnTo>
                    <a:lnTo>
                      <a:pt x="1652" y="1229"/>
                    </a:lnTo>
                    <a:lnTo>
                      <a:pt x="1639" y="1106"/>
                    </a:lnTo>
                    <a:lnTo>
                      <a:pt x="1584" y="984"/>
                    </a:lnTo>
                    <a:lnTo>
                      <a:pt x="1216" y="328"/>
                    </a:lnTo>
                    <a:lnTo>
                      <a:pt x="1147" y="219"/>
                    </a:lnTo>
                    <a:lnTo>
                      <a:pt x="1052" y="137"/>
                    </a:lnTo>
                    <a:lnTo>
                      <a:pt x="956" y="69"/>
                    </a:lnTo>
                    <a:lnTo>
                      <a:pt x="833" y="28"/>
                    </a:lnTo>
                    <a:lnTo>
                      <a:pt x="7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509;p21"/>
              <p:cNvSpPr/>
              <p:nvPr/>
            </p:nvSpPr>
            <p:spPr>
              <a:xfrm>
                <a:off x="4650179" y="1408450"/>
                <a:ext cx="229071" cy="229093"/>
              </a:xfrm>
              <a:custGeom>
                <a:avLst/>
                <a:gdLst/>
                <a:ahLst/>
                <a:cxnLst/>
                <a:rect l="l" t="t" r="r" b="b"/>
                <a:pathLst>
                  <a:path w="10322" h="10323" extrusionOk="0">
                    <a:moveTo>
                      <a:pt x="5857" y="1"/>
                    </a:moveTo>
                    <a:lnTo>
                      <a:pt x="5652" y="14"/>
                    </a:lnTo>
                    <a:lnTo>
                      <a:pt x="5447" y="28"/>
                    </a:lnTo>
                    <a:lnTo>
                      <a:pt x="5243" y="55"/>
                    </a:lnTo>
                    <a:lnTo>
                      <a:pt x="5038" y="96"/>
                    </a:lnTo>
                    <a:lnTo>
                      <a:pt x="4833" y="151"/>
                    </a:lnTo>
                    <a:lnTo>
                      <a:pt x="4642" y="206"/>
                    </a:lnTo>
                    <a:lnTo>
                      <a:pt x="4451" y="274"/>
                    </a:lnTo>
                    <a:lnTo>
                      <a:pt x="4260" y="356"/>
                    </a:lnTo>
                    <a:lnTo>
                      <a:pt x="4069" y="438"/>
                    </a:lnTo>
                    <a:lnTo>
                      <a:pt x="3891" y="533"/>
                    </a:lnTo>
                    <a:lnTo>
                      <a:pt x="3714" y="642"/>
                    </a:lnTo>
                    <a:lnTo>
                      <a:pt x="3536" y="752"/>
                    </a:lnTo>
                    <a:lnTo>
                      <a:pt x="3372" y="875"/>
                    </a:lnTo>
                    <a:lnTo>
                      <a:pt x="3208" y="997"/>
                    </a:lnTo>
                    <a:lnTo>
                      <a:pt x="3045" y="1134"/>
                    </a:lnTo>
                    <a:lnTo>
                      <a:pt x="2894" y="1284"/>
                    </a:lnTo>
                    <a:lnTo>
                      <a:pt x="2758" y="1434"/>
                    </a:lnTo>
                    <a:lnTo>
                      <a:pt x="2621" y="1598"/>
                    </a:lnTo>
                    <a:lnTo>
                      <a:pt x="2499" y="1776"/>
                    </a:lnTo>
                    <a:lnTo>
                      <a:pt x="2376" y="1939"/>
                    </a:lnTo>
                    <a:lnTo>
                      <a:pt x="2253" y="2131"/>
                    </a:lnTo>
                    <a:lnTo>
                      <a:pt x="2157" y="2322"/>
                    </a:lnTo>
                    <a:lnTo>
                      <a:pt x="2062" y="2527"/>
                    </a:lnTo>
                    <a:lnTo>
                      <a:pt x="0" y="7073"/>
                    </a:lnTo>
                    <a:lnTo>
                      <a:pt x="0" y="7127"/>
                    </a:lnTo>
                    <a:lnTo>
                      <a:pt x="41" y="7223"/>
                    </a:lnTo>
                    <a:lnTo>
                      <a:pt x="109" y="7346"/>
                    </a:lnTo>
                    <a:lnTo>
                      <a:pt x="205" y="7496"/>
                    </a:lnTo>
                    <a:lnTo>
                      <a:pt x="464" y="7851"/>
                    </a:lnTo>
                    <a:lnTo>
                      <a:pt x="792" y="8274"/>
                    </a:lnTo>
                    <a:lnTo>
                      <a:pt x="983" y="8493"/>
                    </a:lnTo>
                    <a:lnTo>
                      <a:pt x="1188" y="8711"/>
                    </a:lnTo>
                    <a:lnTo>
                      <a:pt x="1393" y="8930"/>
                    </a:lnTo>
                    <a:lnTo>
                      <a:pt x="1611" y="9121"/>
                    </a:lnTo>
                    <a:lnTo>
                      <a:pt x="1830" y="9312"/>
                    </a:lnTo>
                    <a:lnTo>
                      <a:pt x="2048" y="9476"/>
                    </a:lnTo>
                    <a:lnTo>
                      <a:pt x="2266" y="9612"/>
                    </a:lnTo>
                    <a:lnTo>
                      <a:pt x="2471" y="9721"/>
                    </a:lnTo>
                    <a:lnTo>
                      <a:pt x="2840" y="9885"/>
                    </a:lnTo>
                    <a:lnTo>
                      <a:pt x="3222" y="10008"/>
                    </a:lnTo>
                    <a:lnTo>
                      <a:pt x="3604" y="10117"/>
                    </a:lnTo>
                    <a:lnTo>
                      <a:pt x="3987" y="10199"/>
                    </a:lnTo>
                    <a:lnTo>
                      <a:pt x="4369" y="10268"/>
                    </a:lnTo>
                    <a:lnTo>
                      <a:pt x="4751" y="10309"/>
                    </a:lnTo>
                    <a:lnTo>
                      <a:pt x="5133" y="10322"/>
                    </a:lnTo>
                    <a:lnTo>
                      <a:pt x="5516" y="10309"/>
                    </a:lnTo>
                    <a:lnTo>
                      <a:pt x="5898" y="10281"/>
                    </a:lnTo>
                    <a:lnTo>
                      <a:pt x="6267" y="10227"/>
                    </a:lnTo>
                    <a:lnTo>
                      <a:pt x="6635" y="10158"/>
                    </a:lnTo>
                    <a:lnTo>
                      <a:pt x="7004" y="10076"/>
                    </a:lnTo>
                    <a:lnTo>
                      <a:pt x="7359" y="9954"/>
                    </a:lnTo>
                    <a:lnTo>
                      <a:pt x="7714" y="9831"/>
                    </a:lnTo>
                    <a:lnTo>
                      <a:pt x="8055" y="9681"/>
                    </a:lnTo>
                    <a:lnTo>
                      <a:pt x="8396" y="9503"/>
                    </a:lnTo>
                    <a:lnTo>
                      <a:pt x="9939" y="6076"/>
                    </a:lnTo>
                    <a:lnTo>
                      <a:pt x="10035" y="5871"/>
                    </a:lnTo>
                    <a:lnTo>
                      <a:pt x="10103" y="5667"/>
                    </a:lnTo>
                    <a:lnTo>
                      <a:pt x="10171" y="5462"/>
                    </a:lnTo>
                    <a:lnTo>
                      <a:pt x="10226" y="5257"/>
                    </a:lnTo>
                    <a:lnTo>
                      <a:pt x="10267" y="5052"/>
                    </a:lnTo>
                    <a:lnTo>
                      <a:pt x="10294" y="4834"/>
                    </a:lnTo>
                    <a:lnTo>
                      <a:pt x="10308" y="4629"/>
                    </a:lnTo>
                    <a:lnTo>
                      <a:pt x="10321" y="4424"/>
                    </a:lnTo>
                    <a:lnTo>
                      <a:pt x="10321" y="4219"/>
                    </a:lnTo>
                    <a:lnTo>
                      <a:pt x="10308" y="4001"/>
                    </a:lnTo>
                    <a:lnTo>
                      <a:pt x="10294" y="3796"/>
                    </a:lnTo>
                    <a:lnTo>
                      <a:pt x="10267" y="3591"/>
                    </a:lnTo>
                    <a:lnTo>
                      <a:pt x="10226" y="3400"/>
                    </a:lnTo>
                    <a:lnTo>
                      <a:pt x="10171" y="3196"/>
                    </a:lnTo>
                    <a:lnTo>
                      <a:pt x="10117" y="2991"/>
                    </a:lnTo>
                    <a:lnTo>
                      <a:pt x="10048" y="2800"/>
                    </a:lnTo>
                    <a:lnTo>
                      <a:pt x="9967" y="2608"/>
                    </a:lnTo>
                    <a:lnTo>
                      <a:pt x="9885" y="2431"/>
                    </a:lnTo>
                    <a:lnTo>
                      <a:pt x="9789" y="2240"/>
                    </a:lnTo>
                    <a:lnTo>
                      <a:pt x="9680" y="2062"/>
                    </a:lnTo>
                    <a:lnTo>
                      <a:pt x="9571" y="1899"/>
                    </a:lnTo>
                    <a:lnTo>
                      <a:pt x="9448" y="1721"/>
                    </a:lnTo>
                    <a:lnTo>
                      <a:pt x="9325" y="1557"/>
                    </a:lnTo>
                    <a:lnTo>
                      <a:pt x="9188" y="1407"/>
                    </a:lnTo>
                    <a:lnTo>
                      <a:pt x="9038" y="1257"/>
                    </a:lnTo>
                    <a:lnTo>
                      <a:pt x="8888" y="1107"/>
                    </a:lnTo>
                    <a:lnTo>
                      <a:pt x="8724" y="970"/>
                    </a:lnTo>
                    <a:lnTo>
                      <a:pt x="8560" y="847"/>
                    </a:lnTo>
                    <a:lnTo>
                      <a:pt x="8383" y="724"/>
                    </a:lnTo>
                    <a:lnTo>
                      <a:pt x="8192" y="615"/>
                    </a:lnTo>
                    <a:lnTo>
                      <a:pt x="8001" y="506"/>
                    </a:lnTo>
                    <a:lnTo>
                      <a:pt x="7809" y="410"/>
                    </a:lnTo>
                    <a:lnTo>
                      <a:pt x="7727" y="383"/>
                    </a:lnTo>
                    <a:lnTo>
                      <a:pt x="7523" y="288"/>
                    </a:lnTo>
                    <a:lnTo>
                      <a:pt x="7318" y="219"/>
                    </a:lnTo>
                    <a:lnTo>
                      <a:pt x="7113" y="151"/>
                    </a:lnTo>
                    <a:lnTo>
                      <a:pt x="6895" y="96"/>
                    </a:lnTo>
                    <a:lnTo>
                      <a:pt x="6690" y="55"/>
                    </a:lnTo>
                    <a:lnTo>
                      <a:pt x="6485" y="28"/>
                    </a:lnTo>
                    <a:lnTo>
                      <a:pt x="6280" y="14"/>
                    </a:lnTo>
                    <a:lnTo>
                      <a:pt x="6062"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510;p21"/>
              <p:cNvSpPr/>
              <p:nvPr/>
            </p:nvSpPr>
            <p:spPr>
              <a:xfrm>
                <a:off x="4553217" y="955771"/>
                <a:ext cx="561137" cy="644470"/>
              </a:xfrm>
              <a:custGeom>
                <a:avLst/>
                <a:gdLst/>
                <a:ahLst/>
                <a:cxnLst/>
                <a:rect l="l" t="t" r="r" b="b"/>
                <a:pathLst>
                  <a:path w="25285" h="29040" extrusionOk="0">
                    <a:moveTo>
                      <a:pt x="12738" y="1"/>
                    </a:moveTo>
                    <a:lnTo>
                      <a:pt x="12206" y="42"/>
                    </a:lnTo>
                    <a:lnTo>
                      <a:pt x="11660" y="96"/>
                    </a:lnTo>
                    <a:lnTo>
                      <a:pt x="11114" y="192"/>
                    </a:lnTo>
                    <a:lnTo>
                      <a:pt x="8656" y="656"/>
                    </a:lnTo>
                    <a:lnTo>
                      <a:pt x="8124" y="779"/>
                    </a:lnTo>
                    <a:lnTo>
                      <a:pt x="7605" y="916"/>
                    </a:lnTo>
                    <a:lnTo>
                      <a:pt x="7086" y="1079"/>
                    </a:lnTo>
                    <a:lnTo>
                      <a:pt x="6594" y="1271"/>
                    </a:lnTo>
                    <a:lnTo>
                      <a:pt x="6103" y="1489"/>
                    </a:lnTo>
                    <a:lnTo>
                      <a:pt x="5639" y="1721"/>
                    </a:lnTo>
                    <a:lnTo>
                      <a:pt x="5188" y="1980"/>
                    </a:lnTo>
                    <a:lnTo>
                      <a:pt x="4738" y="2253"/>
                    </a:lnTo>
                    <a:lnTo>
                      <a:pt x="4314" y="2554"/>
                    </a:lnTo>
                    <a:lnTo>
                      <a:pt x="3905" y="2868"/>
                    </a:lnTo>
                    <a:lnTo>
                      <a:pt x="3523" y="3209"/>
                    </a:lnTo>
                    <a:lnTo>
                      <a:pt x="3154" y="3564"/>
                    </a:lnTo>
                    <a:lnTo>
                      <a:pt x="2799" y="3933"/>
                    </a:lnTo>
                    <a:lnTo>
                      <a:pt x="2458" y="4315"/>
                    </a:lnTo>
                    <a:lnTo>
                      <a:pt x="2144" y="4725"/>
                    </a:lnTo>
                    <a:lnTo>
                      <a:pt x="1843" y="5134"/>
                    </a:lnTo>
                    <a:lnTo>
                      <a:pt x="1570" y="5571"/>
                    </a:lnTo>
                    <a:lnTo>
                      <a:pt x="1311" y="6008"/>
                    </a:lnTo>
                    <a:lnTo>
                      <a:pt x="1079" y="6472"/>
                    </a:lnTo>
                    <a:lnTo>
                      <a:pt x="860" y="6936"/>
                    </a:lnTo>
                    <a:lnTo>
                      <a:pt x="669" y="7414"/>
                    </a:lnTo>
                    <a:lnTo>
                      <a:pt x="505" y="7892"/>
                    </a:lnTo>
                    <a:lnTo>
                      <a:pt x="355" y="8397"/>
                    </a:lnTo>
                    <a:lnTo>
                      <a:pt x="232" y="8902"/>
                    </a:lnTo>
                    <a:lnTo>
                      <a:pt x="137" y="9407"/>
                    </a:lnTo>
                    <a:lnTo>
                      <a:pt x="69" y="9926"/>
                    </a:lnTo>
                    <a:lnTo>
                      <a:pt x="14" y="10445"/>
                    </a:lnTo>
                    <a:lnTo>
                      <a:pt x="0" y="10978"/>
                    </a:lnTo>
                    <a:lnTo>
                      <a:pt x="0" y="11510"/>
                    </a:lnTo>
                    <a:lnTo>
                      <a:pt x="41" y="12042"/>
                    </a:lnTo>
                    <a:lnTo>
                      <a:pt x="96" y="12589"/>
                    </a:lnTo>
                    <a:lnTo>
                      <a:pt x="191" y="13135"/>
                    </a:lnTo>
                    <a:lnTo>
                      <a:pt x="1666" y="19456"/>
                    </a:lnTo>
                    <a:lnTo>
                      <a:pt x="1789" y="20043"/>
                    </a:lnTo>
                    <a:lnTo>
                      <a:pt x="1953" y="20630"/>
                    </a:lnTo>
                    <a:lnTo>
                      <a:pt x="2130" y="21190"/>
                    </a:lnTo>
                    <a:lnTo>
                      <a:pt x="2348" y="21749"/>
                    </a:lnTo>
                    <a:lnTo>
                      <a:pt x="2581" y="22282"/>
                    </a:lnTo>
                    <a:lnTo>
                      <a:pt x="2840" y="22801"/>
                    </a:lnTo>
                    <a:lnTo>
                      <a:pt x="3127" y="23306"/>
                    </a:lnTo>
                    <a:lnTo>
                      <a:pt x="3441" y="23797"/>
                    </a:lnTo>
                    <a:lnTo>
                      <a:pt x="3768" y="24262"/>
                    </a:lnTo>
                    <a:lnTo>
                      <a:pt x="4123" y="24712"/>
                    </a:lnTo>
                    <a:lnTo>
                      <a:pt x="4492" y="25149"/>
                    </a:lnTo>
                    <a:lnTo>
                      <a:pt x="4888" y="25559"/>
                    </a:lnTo>
                    <a:lnTo>
                      <a:pt x="5297" y="25941"/>
                    </a:lnTo>
                    <a:lnTo>
                      <a:pt x="5721" y="26323"/>
                    </a:lnTo>
                    <a:lnTo>
                      <a:pt x="6158" y="26664"/>
                    </a:lnTo>
                    <a:lnTo>
                      <a:pt x="6622" y="27006"/>
                    </a:lnTo>
                    <a:lnTo>
                      <a:pt x="7100" y="27306"/>
                    </a:lnTo>
                    <a:lnTo>
                      <a:pt x="7591" y="27593"/>
                    </a:lnTo>
                    <a:lnTo>
                      <a:pt x="8096" y="27852"/>
                    </a:lnTo>
                    <a:lnTo>
                      <a:pt x="8615" y="28084"/>
                    </a:lnTo>
                    <a:lnTo>
                      <a:pt x="9134" y="28303"/>
                    </a:lnTo>
                    <a:lnTo>
                      <a:pt x="9680" y="28480"/>
                    </a:lnTo>
                    <a:lnTo>
                      <a:pt x="10226" y="28644"/>
                    </a:lnTo>
                    <a:lnTo>
                      <a:pt x="10786" y="28781"/>
                    </a:lnTo>
                    <a:lnTo>
                      <a:pt x="11346" y="28890"/>
                    </a:lnTo>
                    <a:lnTo>
                      <a:pt x="11919" y="28972"/>
                    </a:lnTo>
                    <a:lnTo>
                      <a:pt x="12492" y="29013"/>
                    </a:lnTo>
                    <a:lnTo>
                      <a:pt x="13079" y="29040"/>
                    </a:lnTo>
                    <a:lnTo>
                      <a:pt x="13680" y="29026"/>
                    </a:lnTo>
                    <a:lnTo>
                      <a:pt x="14267" y="28999"/>
                    </a:lnTo>
                    <a:lnTo>
                      <a:pt x="14868" y="28931"/>
                    </a:lnTo>
                    <a:lnTo>
                      <a:pt x="15469" y="28835"/>
                    </a:lnTo>
                    <a:lnTo>
                      <a:pt x="15701" y="28781"/>
                    </a:lnTo>
                    <a:lnTo>
                      <a:pt x="16288" y="28658"/>
                    </a:lnTo>
                    <a:lnTo>
                      <a:pt x="16875" y="28494"/>
                    </a:lnTo>
                    <a:lnTo>
                      <a:pt x="17435" y="28316"/>
                    </a:lnTo>
                    <a:lnTo>
                      <a:pt x="17994" y="28098"/>
                    </a:lnTo>
                    <a:lnTo>
                      <a:pt x="18527" y="27866"/>
                    </a:lnTo>
                    <a:lnTo>
                      <a:pt x="19046" y="27606"/>
                    </a:lnTo>
                    <a:lnTo>
                      <a:pt x="19551" y="27320"/>
                    </a:lnTo>
                    <a:lnTo>
                      <a:pt x="20029" y="27006"/>
                    </a:lnTo>
                    <a:lnTo>
                      <a:pt x="20507" y="26678"/>
                    </a:lnTo>
                    <a:lnTo>
                      <a:pt x="20957" y="26337"/>
                    </a:lnTo>
                    <a:lnTo>
                      <a:pt x="21380" y="25954"/>
                    </a:lnTo>
                    <a:lnTo>
                      <a:pt x="21804" y="25572"/>
                    </a:lnTo>
                    <a:lnTo>
                      <a:pt x="22186" y="25163"/>
                    </a:lnTo>
                    <a:lnTo>
                      <a:pt x="22568" y="24726"/>
                    </a:lnTo>
                    <a:lnTo>
                      <a:pt x="22909" y="24289"/>
                    </a:lnTo>
                    <a:lnTo>
                      <a:pt x="23237" y="23825"/>
                    </a:lnTo>
                    <a:lnTo>
                      <a:pt x="23551" y="23347"/>
                    </a:lnTo>
                    <a:lnTo>
                      <a:pt x="23838" y="22855"/>
                    </a:lnTo>
                    <a:lnTo>
                      <a:pt x="24097" y="22364"/>
                    </a:lnTo>
                    <a:lnTo>
                      <a:pt x="24329" y="21845"/>
                    </a:lnTo>
                    <a:lnTo>
                      <a:pt x="24548" y="21313"/>
                    </a:lnTo>
                    <a:lnTo>
                      <a:pt x="24725" y="20780"/>
                    </a:lnTo>
                    <a:lnTo>
                      <a:pt x="24889" y="20220"/>
                    </a:lnTo>
                    <a:lnTo>
                      <a:pt x="25026" y="19674"/>
                    </a:lnTo>
                    <a:lnTo>
                      <a:pt x="25135" y="19101"/>
                    </a:lnTo>
                    <a:lnTo>
                      <a:pt x="25203" y="18527"/>
                    </a:lnTo>
                    <a:lnTo>
                      <a:pt x="25258" y="17954"/>
                    </a:lnTo>
                    <a:lnTo>
                      <a:pt x="25285" y="17367"/>
                    </a:lnTo>
                    <a:lnTo>
                      <a:pt x="25271" y="16780"/>
                    </a:lnTo>
                    <a:lnTo>
                      <a:pt x="25244" y="16179"/>
                    </a:lnTo>
                    <a:lnTo>
                      <a:pt x="25176" y="15578"/>
                    </a:lnTo>
                    <a:lnTo>
                      <a:pt x="25067" y="14991"/>
                    </a:lnTo>
                    <a:lnTo>
                      <a:pt x="23592" y="8657"/>
                    </a:lnTo>
                    <a:lnTo>
                      <a:pt x="23483" y="8124"/>
                    </a:lnTo>
                    <a:lnTo>
                      <a:pt x="23333" y="7605"/>
                    </a:lnTo>
                    <a:lnTo>
                      <a:pt x="23169" y="7087"/>
                    </a:lnTo>
                    <a:lnTo>
                      <a:pt x="22978" y="6595"/>
                    </a:lnTo>
                    <a:lnTo>
                      <a:pt x="22759" y="6104"/>
                    </a:lnTo>
                    <a:lnTo>
                      <a:pt x="22527" y="5639"/>
                    </a:lnTo>
                    <a:lnTo>
                      <a:pt x="22268" y="5175"/>
                    </a:lnTo>
                    <a:lnTo>
                      <a:pt x="21995" y="4738"/>
                    </a:lnTo>
                    <a:lnTo>
                      <a:pt x="21694" y="4315"/>
                    </a:lnTo>
                    <a:lnTo>
                      <a:pt x="21380" y="3905"/>
                    </a:lnTo>
                    <a:lnTo>
                      <a:pt x="21039" y="3523"/>
                    </a:lnTo>
                    <a:lnTo>
                      <a:pt x="20684" y="3141"/>
                    </a:lnTo>
                    <a:lnTo>
                      <a:pt x="20315" y="2786"/>
                    </a:lnTo>
                    <a:lnTo>
                      <a:pt x="19933" y="2458"/>
                    </a:lnTo>
                    <a:lnTo>
                      <a:pt x="19524" y="2144"/>
                    </a:lnTo>
                    <a:lnTo>
                      <a:pt x="19114" y="1844"/>
                    </a:lnTo>
                    <a:lnTo>
                      <a:pt x="18677" y="1557"/>
                    </a:lnTo>
                    <a:lnTo>
                      <a:pt x="18240" y="1311"/>
                    </a:lnTo>
                    <a:lnTo>
                      <a:pt x="17790" y="1066"/>
                    </a:lnTo>
                    <a:lnTo>
                      <a:pt x="17312" y="861"/>
                    </a:lnTo>
                    <a:lnTo>
                      <a:pt x="16834" y="670"/>
                    </a:lnTo>
                    <a:lnTo>
                      <a:pt x="16356" y="492"/>
                    </a:lnTo>
                    <a:lnTo>
                      <a:pt x="15865" y="356"/>
                    </a:lnTo>
                    <a:lnTo>
                      <a:pt x="15359" y="233"/>
                    </a:lnTo>
                    <a:lnTo>
                      <a:pt x="14841" y="137"/>
                    </a:lnTo>
                    <a:lnTo>
                      <a:pt x="14322" y="69"/>
                    </a:lnTo>
                    <a:lnTo>
                      <a:pt x="13803" y="14"/>
                    </a:lnTo>
                    <a:lnTo>
                      <a:pt x="13271" y="1"/>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511;p21"/>
              <p:cNvSpPr/>
              <p:nvPr/>
            </p:nvSpPr>
            <p:spPr>
              <a:xfrm>
                <a:off x="4686221" y="1276044"/>
                <a:ext cx="500863" cy="324210"/>
              </a:xfrm>
              <a:custGeom>
                <a:avLst/>
                <a:gdLst/>
                <a:ahLst/>
                <a:cxnLst/>
                <a:rect l="l" t="t" r="r" b="b"/>
                <a:pathLst>
                  <a:path w="22569" h="14609" extrusionOk="0">
                    <a:moveTo>
                      <a:pt x="6759" y="1"/>
                    </a:moveTo>
                    <a:lnTo>
                      <a:pt x="6390" y="28"/>
                    </a:lnTo>
                    <a:lnTo>
                      <a:pt x="6035" y="83"/>
                    </a:lnTo>
                    <a:lnTo>
                      <a:pt x="5680" y="137"/>
                    </a:lnTo>
                    <a:lnTo>
                      <a:pt x="5339" y="219"/>
                    </a:lnTo>
                    <a:lnTo>
                      <a:pt x="4998" y="315"/>
                    </a:lnTo>
                    <a:lnTo>
                      <a:pt x="4670" y="424"/>
                    </a:lnTo>
                    <a:lnTo>
                      <a:pt x="4356" y="560"/>
                    </a:lnTo>
                    <a:lnTo>
                      <a:pt x="4028" y="697"/>
                    </a:lnTo>
                    <a:lnTo>
                      <a:pt x="3728" y="861"/>
                    </a:lnTo>
                    <a:lnTo>
                      <a:pt x="3428" y="1025"/>
                    </a:lnTo>
                    <a:lnTo>
                      <a:pt x="3141" y="1216"/>
                    </a:lnTo>
                    <a:lnTo>
                      <a:pt x="2854" y="1407"/>
                    </a:lnTo>
                    <a:lnTo>
                      <a:pt x="2595" y="1625"/>
                    </a:lnTo>
                    <a:lnTo>
                      <a:pt x="2335" y="1844"/>
                    </a:lnTo>
                    <a:lnTo>
                      <a:pt x="2090" y="2076"/>
                    </a:lnTo>
                    <a:lnTo>
                      <a:pt x="1844" y="2335"/>
                    </a:lnTo>
                    <a:lnTo>
                      <a:pt x="1625" y="2581"/>
                    </a:lnTo>
                    <a:lnTo>
                      <a:pt x="1421" y="2854"/>
                    </a:lnTo>
                    <a:lnTo>
                      <a:pt x="1216" y="3141"/>
                    </a:lnTo>
                    <a:lnTo>
                      <a:pt x="1038" y="3427"/>
                    </a:lnTo>
                    <a:lnTo>
                      <a:pt x="861" y="3728"/>
                    </a:lnTo>
                    <a:lnTo>
                      <a:pt x="697" y="4028"/>
                    </a:lnTo>
                    <a:lnTo>
                      <a:pt x="561" y="4342"/>
                    </a:lnTo>
                    <a:lnTo>
                      <a:pt x="438" y="4670"/>
                    </a:lnTo>
                    <a:lnTo>
                      <a:pt x="315" y="4997"/>
                    </a:lnTo>
                    <a:lnTo>
                      <a:pt x="219" y="5339"/>
                    </a:lnTo>
                    <a:lnTo>
                      <a:pt x="151" y="5680"/>
                    </a:lnTo>
                    <a:lnTo>
                      <a:pt x="83" y="6035"/>
                    </a:lnTo>
                    <a:lnTo>
                      <a:pt x="42" y="6390"/>
                    </a:lnTo>
                    <a:lnTo>
                      <a:pt x="14" y="6745"/>
                    </a:lnTo>
                    <a:lnTo>
                      <a:pt x="1" y="7114"/>
                    </a:lnTo>
                    <a:lnTo>
                      <a:pt x="1" y="7482"/>
                    </a:lnTo>
                    <a:lnTo>
                      <a:pt x="14" y="7851"/>
                    </a:lnTo>
                    <a:lnTo>
                      <a:pt x="42" y="8219"/>
                    </a:lnTo>
                    <a:lnTo>
                      <a:pt x="83" y="8574"/>
                    </a:lnTo>
                    <a:lnTo>
                      <a:pt x="151" y="8929"/>
                    </a:lnTo>
                    <a:lnTo>
                      <a:pt x="219" y="9271"/>
                    </a:lnTo>
                    <a:lnTo>
                      <a:pt x="315" y="9612"/>
                    </a:lnTo>
                    <a:lnTo>
                      <a:pt x="438" y="9940"/>
                    </a:lnTo>
                    <a:lnTo>
                      <a:pt x="561" y="10254"/>
                    </a:lnTo>
                    <a:lnTo>
                      <a:pt x="697" y="10581"/>
                    </a:lnTo>
                    <a:lnTo>
                      <a:pt x="861" y="10882"/>
                    </a:lnTo>
                    <a:lnTo>
                      <a:pt x="1038" y="11182"/>
                    </a:lnTo>
                    <a:lnTo>
                      <a:pt x="1216" y="11469"/>
                    </a:lnTo>
                    <a:lnTo>
                      <a:pt x="1421" y="11756"/>
                    </a:lnTo>
                    <a:lnTo>
                      <a:pt x="1625" y="12015"/>
                    </a:lnTo>
                    <a:lnTo>
                      <a:pt x="1844" y="12274"/>
                    </a:lnTo>
                    <a:lnTo>
                      <a:pt x="2090" y="12520"/>
                    </a:lnTo>
                    <a:lnTo>
                      <a:pt x="2335" y="12766"/>
                    </a:lnTo>
                    <a:lnTo>
                      <a:pt x="2595" y="12984"/>
                    </a:lnTo>
                    <a:lnTo>
                      <a:pt x="2854" y="13189"/>
                    </a:lnTo>
                    <a:lnTo>
                      <a:pt x="3141" y="13394"/>
                    </a:lnTo>
                    <a:lnTo>
                      <a:pt x="3428" y="13585"/>
                    </a:lnTo>
                    <a:lnTo>
                      <a:pt x="3728" y="13749"/>
                    </a:lnTo>
                    <a:lnTo>
                      <a:pt x="4028" y="13913"/>
                    </a:lnTo>
                    <a:lnTo>
                      <a:pt x="4356" y="14049"/>
                    </a:lnTo>
                    <a:lnTo>
                      <a:pt x="4670" y="14172"/>
                    </a:lnTo>
                    <a:lnTo>
                      <a:pt x="4998" y="14295"/>
                    </a:lnTo>
                    <a:lnTo>
                      <a:pt x="5339" y="14390"/>
                    </a:lnTo>
                    <a:lnTo>
                      <a:pt x="5680" y="14459"/>
                    </a:lnTo>
                    <a:lnTo>
                      <a:pt x="6035" y="14527"/>
                    </a:lnTo>
                    <a:lnTo>
                      <a:pt x="6390" y="14568"/>
                    </a:lnTo>
                    <a:lnTo>
                      <a:pt x="6759" y="14595"/>
                    </a:lnTo>
                    <a:lnTo>
                      <a:pt x="7127" y="14609"/>
                    </a:lnTo>
                    <a:lnTo>
                      <a:pt x="15442" y="14609"/>
                    </a:lnTo>
                    <a:lnTo>
                      <a:pt x="15811" y="14595"/>
                    </a:lnTo>
                    <a:lnTo>
                      <a:pt x="16179" y="14568"/>
                    </a:lnTo>
                    <a:lnTo>
                      <a:pt x="16534" y="14527"/>
                    </a:lnTo>
                    <a:lnTo>
                      <a:pt x="16875" y="14459"/>
                    </a:lnTo>
                    <a:lnTo>
                      <a:pt x="17230" y="14390"/>
                    </a:lnTo>
                    <a:lnTo>
                      <a:pt x="17558" y="14295"/>
                    </a:lnTo>
                    <a:lnTo>
                      <a:pt x="17899" y="14172"/>
                    </a:lnTo>
                    <a:lnTo>
                      <a:pt x="18213" y="14049"/>
                    </a:lnTo>
                    <a:lnTo>
                      <a:pt x="18527" y="13913"/>
                    </a:lnTo>
                    <a:lnTo>
                      <a:pt x="18841" y="13749"/>
                    </a:lnTo>
                    <a:lnTo>
                      <a:pt x="19142" y="13585"/>
                    </a:lnTo>
                    <a:lnTo>
                      <a:pt x="19428" y="13394"/>
                    </a:lnTo>
                    <a:lnTo>
                      <a:pt x="19702" y="13189"/>
                    </a:lnTo>
                    <a:lnTo>
                      <a:pt x="19975" y="12984"/>
                    </a:lnTo>
                    <a:lnTo>
                      <a:pt x="20234" y="12766"/>
                    </a:lnTo>
                    <a:lnTo>
                      <a:pt x="20480" y="12520"/>
                    </a:lnTo>
                    <a:lnTo>
                      <a:pt x="20712" y="12274"/>
                    </a:lnTo>
                    <a:lnTo>
                      <a:pt x="20944" y="12015"/>
                    </a:lnTo>
                    <a:lnTo>
                      <a:pt x="21149" y="11756"/>
                    </a:lnTo>
                    <a:lnTo>
                      <a:pt x="21354" y="11469"/>
                    </a:lnTo>
                    <a:lnTo>
                      <a:pt x="21531" y="11182"/>
                    </a:lnTo>
                    <a:lnTo>
                      <a:pt x="21708" y="10882"/>
                    </a:lnTo>
                    <a:lnTo>
                      <a:pt x="21859" y="10581"/>
                    </a:lnTo>
                    <a:lnTo>
                      <a:pt x="22009" y="10254"/>
                    </a:lnTo>
                    <a:lnTo>
                      <a:pt x="22132" y="9940"/>
                    </a:lnTo>
                    <a:lnTo>
                      <a:pt x="22241" y="9612"/>
                    </a:lnTo>
                    <a:lnTo>
                      <a:pt x="22336" y="9271"/>
                    </a:lnTo>
                    <a:lnTo>
                      <a:pt x="22418" y="8929"/>
                    </a:lnTo>
                    <a:lnTo>
                      <a:pt x="22487" y="8574"/>
                    </a:lnTo>
                    <a:lnTo>
                      <a:pt x="22528" y="8219"/>
                    </a:lnTo>
                    <a:lnTo>
                      <a:pt x="22555" y="7851"/>
                    </a:lnTo>
                    <a:lnTo>
                      <a:pt x="22569" y="7482"/>
                    </a:lnTo>
                    <a:lnTo>
                      <a:pt x="22569" y="7114"/>
                    </a:lnTo>
                    <a:lnTo>
                      <a:pt x="22555" y="6745"/>
                    </a:lnTo>
                    <a:lnTo>
                      <a:pt x="22528" y="6390"/>
                    </a:lnTo>
                    <a:lnTo>
                      <a:pt x="22487" y="6035"/>
                    </a:lnTo>
                    <a:lnTo>
                      <a:pt x="22418" y="5680"/>
                    </a:lnTo>
                    <a:lnTo>
                      <a:pt x="22336" y="5339"/>
                    </a:lnTo>
                    <a:lnTo>
                      <a:pt x="22241" y="4997"/>
                    </a:lnTo>
                    <a:lnTo>
                      <a:pt x="22132" y="4670"/>
                    </a:lnTo>
                    <a:lnTo>
                      <a:pt x="22009" y="4342"/>
                    </a:lnTo>
                    <a:lnTo>
                      <a:pt x="21859" y="4028"/>
                    </a:lnTo>
                    <a:lnTo>
                      <a:pt x="21708" y="3728"/>
                    </a:lnTo>
                    <a:lnTo>
                      <a:pt x="21531" y="3427"/>
                    </a:lnTo>
                    <a:lnTo>
                      <a:pt x="21354" y="3141"/>
                    </a:lnTo>
                    <a:lnTo>
                      <a:pt x="21149" y="2854"/>
                    </a:lnTo>
                    <a:lnTo>
                      <a:pt x="20944" y="2581"/>
                    </a:lnTo>
                    <a:lnTo>
                      <a:pt x="20712" y="2335"/>
                    </a:lnTo>
                    <a:lnTo>
                      <a:pt x="20480" y="2076"/>
                    </a:lnTo>
                    <a:lnTo>
                      <a:pt x="20234" y="1844"/>
                    </a:lnTo>
                    <a:lnTo>
                      <a:pt x="19975" y="1625"/>
                    </a:lnTo>
                    <a:lnTo>
                      <a:pt x="19702" y="1407"/>
                    </a:lnTo>
                    <a:lnTo>
                      <a:pt x="19428" y="1216"/>
                    </a:lnTo>
                    <a:lnTo>
                      <a:pt x="19142" y="1025"/>
                    </a:lnTo>
                    <a:lnTo>
                      <a:pt x="18841" y="861"/>
                    </a:lnTo>
                    <a:lnTo>
                      <a:pt x="18527" y="697"/>
                    </a:lnTo>
                    <a:lnTo>
                      <a:pt x="18213" y="560"/>
                    </a:lnTo>
                    <a:lnTo>
                      <a:pt x="17899" y="424"/>
                    </a:lnTo>
                    <a:lnTo>
                      <a:pt x="17558" y="315"/>
                    </a:lnTo>
                    <a:lnTo>
                      <a:pt x="17230" y="219"/>
                    </a:lnTo>
                    <a:lnTo>
                      <a:pt x="16875" y="137"/>
                    </a:lnTo>
                    <a:lnTo>
                      <a:pt x="16534" y="83"/>
                    </a:lnTo>
                    <a:lnTo>
                      <a:pt x="16179" y="28"/>
                    </a:lnTo>
                    <a:lnTo>
                      <a:pt x="15811" y="1"/>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512;p21"/>
              <p:cNvSpPr/>
              <p:nvPr/>
            </p:nvSpPr>
            <p:spPr>
              <a:xfrm>
                <a:off x="4883475" y="1130611"/>
                <a:ext cx="153039" cy="203927"/>
              </a:xfrm>
              <a:custGeom>
                <a:avLst/>
                <a:gdLst/>
                <a:ahLst/>
                <a:cxnLst/>
                <a:rect l="l" t="t" r="r" b="b"/>
                <a:pathLst>
                  <a:path w="6896" h="9189" extrusionOk="0">
                    <a:moveTo>
                      <a:pt x="3605" y="301"/>
                    </a:moveTo>
                    <a:lnTo>
                      <a:pt x="3782" y="314"/>
                    </a:lnTo>
                    <a:lnTo>
                      <a:pt x="3946" y="328"/>
                    </a:lnTo>
                    <a:lnTo>
                      <a:pt x="4096" y="355"/>
                    </a:lnTo>
                    <a:lnTo>
                      <a:pt x="4260" y="396"/>
                    </a:lnTo>
                    <a:lnTo>
                      <a:pt x="4410" y="451"/>
                    </a:lnTo>
                    <a:lnTo>
                      <a:pt x="4561" y="506"/>
                    </a:lnTo>
                    <a:lnTo>
                      <a:pt x="4697" y="574"/>
                    </a:lnTo>
                    <a:lnTo>
                      <a:pt x="4834" y="656"/>
                    </a:lnTo>
                    <a:lnTo>
                      <a:pt x="4970" y="751"/>
                    </a:lnTo>
                    <a:lnTo>
                      <a:pt x="5107" y="847"/>
                    </a:lnTo>
                    <a:lnTo>
                      <a:pt x="5230" y="942"/>
                    </a:lnTo>
                    <a:lnTo>
                      <a:pt x="5352" y="1065"/>
                    </a:lnTo>
                    <a:lnTo>
                      <a:pt x="5475" y="1188"/>
                    </a:lnTo>
                    <a:lnTo>
                      <a:pt x="5585" y="1311"/>
                    </a:lnTo>
                    <a:lnTo>
                      <a:pt x="5694" y="1448"/>
                    </a:lnTo>
                    <a:lnTo>
                      <a:pt x="5803" y="1598"/>
                    </a:lnTo>
                    <a:lnTo>
                      <a:pt x="5899" y="1748"/>
                    </a:lnTo>
                    <a:lnTo>
                      <a:pt x="6076" y="2062"/>
                    </a:lnTo>
                    <a:lnTo>
                      <a:pt x="6226" y="2403"/>
                    </a:lnTo>
                    <a:lnTo>
                      <a:pt x="6349" y="2772"/>
                    </a:lnTo>
                    <a:lnTo>
                      <a:pt x="6458" y="3154"/>
                    </a:lnTo>
                    <a:lnTo>
                      <a:pt x="6527" y="3564"/>
                    </a:lnTo>
                    <a:lnTo>
                      <a:pt x="6581" y="3973"/>
                    </a:lnTo>
                    <a:lnTo>
                      <a:pt x="6595" y="4397"/>
                    </a:lnTo>
                    <a:lnTo>
                      <a:pt x="6581" y="4615"/>
                    </a:lnTo>
                    <a:lnTo>
                      <a:pt x="6568" y="4833"/>
                    </a:lnTo>
                    <a:lnTo>
                      <a:pt x="6527" y="5270"/>
                    </a:lnTo>
                    <a:lnTo>
                      <a:pt x="6445" y="5694"/>
                    </a:lnTo>
                    <a:lnTo>
                      <a:pt x="6335" y="6089"/>
                    </a:lnTo>
                    <a:lnTo>
                      <a:pt x="6199" y="6485"/>
                    </a:lnTo>
                    <a:lnTo>
                      <a:pt x="6035" y="6840"/>
                    </a:lnTo>
                    <a:lnTo>
                      <a:pt x="5858" y="7182"/>
                    </a:lnTo>
                    <a:lnTo>
                      <a:pt x="5639" y="7496"/>
                    </a:lnTo>
                    <a:lnTo>
                      <a:pt x="5421" y="7782"/>
                    </a:lnTo>
                    <a:lnTo>
                      <a:pt x="5298" y="7919"/>
                    </a:lnTo>
                    <a:lnTo>
                      <a:pt x="5175" y="8042"/>
                    </a:lnTo>
                    <a:lnTo>
                      <a:pt x="5052" y="8165"/>
                    </a:lnTo>
                    <a:lnTo>
                      <a:pt x="4916" y="8274"/>
                    </a:lnTo>
                    <a:lnTo>
                      <a:pt x="4779" y="8383"/>
                    </a:lnTo>
                    <a:lnTo>
                      <a:pt x="4643" y="8465"/>
                    </a:lnTo>
                    <a:lnTo>
                      <a:pt x="4506" y="8561"/>
                    </a:lnTo>
                    <a:lnTo>
                      <a:pt x="4356" y="8629"/>
                    </a:lnTo>
                    <a:lnTo>
                      <a:pt x="4206" y="8697"/>
                    </a:lnTo>
                    <a:lnTo>
                      <a:pt x="4055" y="8752"/>
                    </a:lnTo>
                    <a:lnTo>
                      <a:pt x="3905" y="8793"/>
                    </a:lnTo>
                    <a:lnTo>
                      <a:pt x="3741" y="8834"/>
                    </a:lnTo>
                    <a:lnTo>
                      <a:pt x="3591" y="8861"/>
                    </a:lnTo>
                    <a:lnTo>
                      <a:pt x="3427" y="8875"/>
                    </a:lnTo>
                    <a:lnTo>
                      <a:pt x="3113" y="8875"/>
                    </a:lnTo>
                    <a:lnTo>
                      <a:pt x="2950" y="8861"/>
                    </a:lnTo>
                    <a:lnTo>
                      <a:pt x="2799" y="8834"/>
                    </a:lnTo>
                    <a:lnTo>
                      <a:pt x="2649" y="8793"/>
                    </a:lnTo>
                    <a:lnTo>
                      <a:pt x="2513" y="8738"/>
                    </a:lnTo>
                    <a:lnTo>
                      <a:pt x="2363" y="8683"/>
                    </a:lnTo>
                    <a:lnTo>
                      <a:pt x="2226" y="8615"/>
                    </a:lnTo>
                    <a:lnTo>
                      <a:pt x="2089" y="8547"/>
                    </a:lnTo>
                    <a:lnTo>
                      <a:pt x="1953" y="8465"/>
                    </a:lnTo>
                    <a:lnTo>
                      <a:pt x="1816" y="8369"/>
                    </a:lnTo>
                    <a:lnTo>
                      <a:pt x="1694" y="8260"/>
                    </a:lnTo>
                    <a:lnTo>
                      <a:pt x="1571" y="8151"/>
                    </a:lnTo>
                    <a:lnTo>
                      <a:pt x="1448" y="8028"/>
                    </a:lnTo>
                    <a:lnTo>
                      <a:pt x="1325" y="7905"/>
                    </a:lnTo>
                    <a:lnTo>
                      <a:pt x="1216" y="7769"/>
                    </a:lnTo>
                    <a:lnTo>
                      <a:pt x="1120" y="7619"/>
                    </a:lnTo>
                    <a:lnTo>
                      <a:pt x="1011" y="7468"/>
                    </a:lnTo>
                    <a:lnTo>
                      <a:pt x="915" y="7305"/>
                    </a:lnTo>
                    <a:lnTo>
                      <a:pt x="820" y="7127"/>
                    </a:lnTo>
                    <a:lnTo>
                      <a:pt x="738" y="6950"/>
                    </a:lnTo>
                    <a:lnTo>
                      <a:pt x="670" y="6772"/>
                    </a:lnTo>
                    <a:lnTo>
                      <a:pt x="533" y="6403"/>
                    </a:lnTo>
                    <a:lnTo>
                      <a:pt x="438" y="6021"/>
                    </a:lnTo>
                    <a:lnTo>
                      <a:pt x="356" y="5612"/>
                    </a:lnTo>
                    <a:lnTo>
                      <a:pt x="315" y="5202"/>
                    </a:lnTo>
                    <a:lnTo>
                      <a:pt x="301" y="4779"/>
                    </a:lnTo>
                    <a:lnTo>
                      <a:pt x="328" y="4342"/>
                    </a:lnTo>
                    <a:lnTo>
                      <a:pt x="369" y="3932"/>
                    </a:lnTo>
                    <a:lnTo>
                      <a:pt x="451" y="3523"/>
                    </a:lnTo>
                    <a:lnTo>
                      <a:pt x="547" y="3127"/>
                    </a:lnTo>
                    <a:lnTo>
                      <a:pt x="683" y="2758"/>
                    </a:lnTo>
                    <a:lnTo>
                      <a:pt x="833" y="2403"/>
                    </a:lnTo>
                    <a:lnTo>
                      <a:pt x="997" y="2076"/>
                    </a:lnTo>
                    <a:lnTo>
                      <a:pt x="1188" y="1762"/>
                    </a:lnTo>
                    <a:lnTo>
                      <a:pt x="1407" y="1475"/>
                    </a:lnTo>
                    <a:lnTo>
                      <a:pt x="1639" y="1215"/>
                    </a:lnTo>
                    <a:lnTo>
                      <a:pt x="1885" y="983"/>
                    </a:lnTo>
                    <a:lnTo>
                      <a:pt x="2008" y="888"/>
                    </a:lnTo>
                    <a:lnTo>
                      <a:pt x="2144" y="792"/>
                    </a:lnTo>
                    <a:lnTo>
                      <a:pt x="2281" y="697"/>
                    </a:lnTo>
                    <a:lnTo>
                      <a:pt x="2417" y="615"/>
                    </a:lnTo>
                    <a:lnTo>
                      <a:pt x="2554" y="546"/>
                    </a:lnTo>
                    <a:lnTo>
                      <a:pt x="2704" y="478"/>
                    </a:lnTo>
                    <a:lnTo>
                      <a:pt x="2840" y="437"/>
                    </a:lnTo>
                    <a:lnTo>
                      <a:pt x="2991" y="383"/>
                    </a:lnTo>
                    <a:lnTo>
                      <a:pt x="3141" y="355"/>
                    </a:lnTo>
                    <a:lnTo>
                      <a:pt x="3291" y="328"/>
                    </a:lnTo>
                    <a:lnTo>
                      <a:pt x="3441" y="314"/>
                    </a:lnTo>
                    <a:lnTo>
                      <a:pt x="3605" y="301"/>
                    </a:lnTo>
                    <a:close/>
                    <a:moveTo>
                      <a:pt x="3455" y="0"/>
                    </a:moveTo>
                    <a:lnTo>
                      <a:pt x="3277" y="14"/>
                    </a:lnTo>
                    <a:lnTo>
                      <a:pt x="3113" y="41"/>
                    </a:lnTo>
                    <a:lnTo>
                      <a:pt x="2936" y="82"/>
                    </a:lnTo>
                    <a:lnTo>
                      <a:pt x="2772" y="137"/>
                    </a:lnTo>
                    <a:lnTo>
                      <a:pt x="2608" y="192"/>
                    </a:lnTo>
                    <a:lnTo>
                      <a:pt x="2444" y="260"/>
                    </a:lnTo>
                    <a:lnTo>
                      <a:pt x="2281" y="342"/>
                    </a:lnTo>
                    <a:lnTo>
                      <a:pt x="2130" y="437"/>
                    </a:lnTo>
                    <a:lnTo>
                      <a:pt x="1980" y="533"/>
                    </a:lnTo>
                    <a:lnTo>
                      <a:pt x="1830" y="642"/>
                    </a:lnTo>
                    <a:lnTo>
                      <a:pt x="1680" y="765"/>
                    </a:lnTo>
                    <a:lnTo>
                      <a:pt x="1543" y="888"/>
                    </a:lnTo>
                    <a:lnTo>
                      <a:pt x="1407" y="1024"/>
                    </a:lnTo>
                    <a:lnTo>
                      <a:pt x="1270" y="1161"/>
                    </a:lnTo>
                    <a:lnTo>
                      <a:pt x="1147" y="1311"/>
                    </a:lnTo>
                    <a:lnTo>
                      <a:pt x="1025" y="1475"/>
                    </a:lnTo>
                    <a:lnTo>
                      <a:pt x="915" y="1639"/>
                    </a:lnTo>
                    <a:lnTo>
                      <a:pt x="806" y="1816"/>
                    </a:lnTo>
                    <a:lnTo>
                      <a:pt x="697" y="1994"/>
                    </a:lnTo>
                    <a:lnTo>
                      <a:pt x="601" y="2171"/>
                    </a:lnTo>
                    <a:lnTo>
                      <a:pt x="506" y="2362"/>
                    </a:lnTo>
                    <a:lnTo>
                      <a:pt x="424" y="2567"/>
                    </a:lnTo>
                    <a:lnTo>
                      <a:pt x="356" y="2772"/>
                    </a:lnTo>
                    <a:lnTo>
                      <a:pt x="274" y="2977"/>
                    </a:lnTo>
                    <a:lnTo>
                      <a:pt x="219" y="3195"/>
                    </a:lnTo>
                    <a:lnTo>
                      <a:pt x="164" y="3414"/>
                    </a:lnTo>
                    <a:lnTo>
                      <a:pt x="110" y="3632"/>
                    </a:lnTo>
                    <a:lnTo>
                      <a:pt x="69" y="3864"/>
                    </a:lnTo>
                    <a:lnTo>
                      <a:pt x="42" y="4083"/>
                    </a:lnTo>
                    <a:lnTo>
                      <a:pt x="14" y="4328"/>
                    </a:lnTo>
                    <a:lnTo>
                      <a:pt x="1" y="4547"/>
                    </a:lnTo>
                    <a:lnTo>
                      <a:pt x="1" y="4779"/>
                    </a:lnTo>
                    <a:lnTo>
                      <a:pt x="1" y="4997"/>
                    </a:lnTo>
                    <a:lnTo>
                      <a:pt x="14" y="5229"/>
                    </a:lnTo>
                    <a:lnTo>
                      <a:pt x="28" y="5448"/>
                    </a:lnTo>
                    <a:lnTo>
                      <a:pt x="55" y="5666"/>
                    </a:lnTo>
                    <a:lnTo>
                      <a:pt x="96" y="5871"/>
                    </a:lnTo>
                    <a:lnTo>
                      <a:pt x="137" y="6089"/>
                    </a:lnTo>
                    <a:lnTo>
                      <a:pt x="192" y="6294"/>
                    </a:lnTo>
                    <a:lnTo>
                      <a:pt x="246" y="6499"/>
                    </a:lnTo>
                    <a:lnTo>
                      <a:pt x="315" y="6704"/>
                    </a:lnTo>
                    <a:lnTo>
                      <a:pt x="383" y="6895"/>
                    </a:lnTo>
                    <a:lnTo>
                      <a:pt x="465" y="7086"/>
                    </a:lnTo>
                    <a:lnTo>
                      <a:pt x="547" y="7277"/>
                    </a:lnTo>
                    <a:lnTo>
                      <a:pt x="656" y="7455"/>
                    </a:lnTo>
                    <a:lnTo>
                      <a:pt x="752" y="7619"/>
                    </a:lnTo>
                    <a:lnTo>
                      <a:pt x="861" y="7796"/>
                    </a:lnTo>
                    <a:lnTo>
                      <a:pt x="984" y="7960"/>
                    </a:lnTo>
                    <a:lnTo>
                      <a:pt x="1106" y="8110"/>
                    </a:lnTo>
                    <a:lnTo>
                      <a:pt x="1229" y="8247"/>
                    </a:lnTo>
                    <a:lnTo>
                      <a:pt x="1366" y="8383"/>
                    </a:lnTo>
                    <a:lnTo>
                      <a:pt x="1502" y="8506"/>
                    </a:lnTo>
                    <a:lnTo>
                      <a:pt x="1639" y="8615"/>
                    </a:lnTo>
                    <a:lnTo>
                      <a:pt x="1789" y="8724"/>
                    </a:lnTo>
                    <a:lnTo>
                      <a:pt x="1939" y="8820"/>
                    </a:lnTo>
                    <a:lnTo>
                      <a:pt x="2089" y="8902"/>
                    </a:lnTo>
                    <a:lnTo>
                      <a:pt x="2253" y="8970"/>
                    </a:lnTo>
                    <a:lnTo>
                      <a:pt x="2417" y="9038"/>
                    </a:lnTo>
                    <a:lnTo>
                      <a:pt x="2581" y="9093"/>
                    </a:lnTo>
                    <a:lnTo>
                      <a:pt x="2745" y="9134"/>
                    </a:lnTo>
                    <a:lnTo>
                      <a:pt x="2909" y="9161"/>
                    </a:lnTo>
                    <a:lnTo>
                      <a:pt x="3086" y="9175"/>
                    </a:lnTo>
                    <a:lnTo>
                      <a:pt x="3291" y="9189"/>
                    </a:lnTo>
                    <a:lnTo>
                      <a:pt x="3455" y="9175"/>
                    </a:lnTo>
                    <a:lnTo>
                      <a:pt x="3632" y="9161"/>
                    </a:lnTo>
                    <a:lnTo>
                      <a:pt x="3796" y="9134"/>
                    </a:lnTo>
                    <a:lnTo>
                      <a:pt x="3960" y="9107"/>
                    </a:lnTo>
                    <a:lnTo>
                      <a:pt x="4124" y="9052"/>
                    </a:lnTo>
                    <a:lnTo>
                      <a:pt x="4288" y="8997"/>
                    </a:lnTo>
                    <a:lnTo>
                      <a:pt x="4438" y="8929"/>
                    </a:lnTo>
                    <a:lnTo>
                      <a:pt x="4588" y="8847"/>
                    </a:lnTo>
                    <a:lnTo>
                      <a:pt x="4738" y="8765"/>
                    </a:lnTo>
                    <a:lnTo>
                      <a:pt x="4888" y="8670"/>
                    </a:lnTo>
                    <a:lnTo>
                      <a:pt x="5038" y="8574"/>
                    </a:lnTo>
                    <a:lnTo>
                      <a:pt x="5175" y="8451"/>
                    </a:lnTo>
                    <a:lnTo>
                      <a:pt x="5312" y="8342"/>
                    </a:lnTo>
                    <a:lnTo>
                      <a:pt x="5448" y="8206"/>
                    </a:lnTo>
                    <a:lnTo>
                      <a:pt x="5571" y="8083"/>
                    </a:lnTo>
                    <a:lnTo>
                      <a:pt x="5694" y="7933"/>
                    </a:lnTo>
                    <a:lnTo>
                      <a:pt x="5926" y="7632"/>
                    </a:lnTo>
                    <a:lnTo>
                      <a:pt x="6131" y="7291"/>
                    </a:lnTo>
                    <a:lnTo>
                      <a:pt x="6322" y="6936"/>
                    </a:lnTo>
                    <a:lnTo>
                      <a:pt x="6486" y="6567"/>
                    </a:lnTo>
                    <a:lnTo>
                      <a:pt x="6636" y="6158"/>
                    </a:lnTo>
                    <a:lnTo>
                      <a:pt x="6745" y="5748"/>
                    </a:lnTo>
                    <a:lnTo>
                      <a:pt x="6827" y="5311"/>
                    </a:lnTo>
                    <a:lnTo>
                      <a:pt x="6854" y="5093"/>
                    </a:lnTo>
                    <a:lnTo>
                      <a:pt x="6882" y="4861"/>
                    </a:lnTo>
                    <a:lnTo>
                      <a:pt x="6895" y="4629"/>
                    </a:lnTo>
                    <a:lnTo>
                      <a:pt x="6895" y="4397"/>
                    </a:lnTo>
                    <a:lnTo>
                      <a:pt x="6895" y="4164"/>
                    </a:lnTo>
                    <a:lnTo>
                      <a:pt x="6882" y="3932"/>
                    </a:lnTo>
                    <a:lnTo>
                      <a:pt x="6854" y="3714"/>
                    </a:lnTo>
                    <a:lnTo>
                      <a:pt x="6827" y="3495"/>
                    </a:lnTo>
                    <a:lnTo>
                      <a:pt x="6786" y="3277"/>
                    </a:lnTo>
                    <a:lnTo>
                      <a:pt x="6745" y="3059"/>
                    </a:lnTo>
                    <a:lnTo>
                      <a:pt x="6690" y="2854"/>
                    </a:lnTo>
                    <a:lnTo>
                      <a:pt x="6636" y="2649"/>
                    </a:lnTo>
                    <a:lnTo>
                      <a:pt x="6568" y="2444"/>
                    </a:lnTo>
                    <a:lnTo>
                      <a:pt x="6486" y="2253"/>
                    </a:lnTo>
                    <a:lnTo>
                      <a:pt x="6404" y="2076"/>
                    </a:lnTo>
                    <a:lnTo>
                      <a:pt x="6322" y="1884"/>
                    </a:lnTo>
                    <a:lnTo>
                      <a:pt x="6226" y="1707"/>
                    </a:lnTo>
                    <a:lnTo>
                      <a:pt x="6131" y="1543"/>
                    </a:lnTo>
                    <a:lnTo>
                      <a:pt x="6021" y="1379"/>
                    </a:lnTo>
                    <a:lnTo>
                      <a:pt x="5912" y="1229"/>
                    </a:lnTo>
                    <a:lnTo>
                      <a:pt x="5789" y="1079"/>
                    </a:lnTo>
                    <a:lnTo>
                      <a:pt x="5666" y="942"/>
                    </a:lnTo>
                    <a:lnTo>
                      <a:pt x="5530" y="820"/>
                    </a:lnTo>
                    <a:lnTo>
                      <a:pt x="5393" y="697"/>
                    </a:lnTo>
                    <a:lnTo>
                      <a:pt x="5257" y="574"/>
                    </a:lnTo>
                    <a:lnTo>
                      <a:pt x="5120" y="478"/>
                    </a:lnTo>
                    <a:lnTo>
                      <a:pt x="4970" y="383"/>
                    </a:lnTo>
                    <a:lnTo>
                      <a:pt x="4806" y="301"/>
                    </a:lnTo>
                    <a:lnTo>
                      <a:pt x="4656" y="219"/>
                    </a:lnTo>
                    <a:lnTo>
                      <a:pt x="4492" y="151"/>
                    </a:lnTo>
                    <a:lnTo>
                      <a:pt x="4329" y="96"/>
                    </a:lnTo>
                    <a:lnTo>
                      <a:pt x="4151" y="55"/>
                    </a:lnTo>
                    <a:lnTo>
                      <a:pt x="3987" y="28"/>
                    </a:lnTo>
                    <a:lnTo>
                      <a:pt x="3810" y="14"/>
                    </a:lnTo>
                    <a:lnTo>
                      <a:pt x="363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513;p21"/>
              <p:cNvSpPr/>
              <p:nvPr/>
            </p:nvSpPr>
            <p:spPr>
              <a:xfrm>
                <a:off x="5043466" y="1142129"/>
                <a:ext cx="126053" cy="179693"/>
              </a:xfrm>
              <a:custGeom>
                <a:avLst/>
                <a:gdLst/>
                <a:ahLst/>
                <a:cxnLst/>
                <a:rect l="l" t="t" r="r" b="b"/>
                <a:pathLst>
                  <a:path w="5680" h="8097" extrusionOk="0">
                    <a:moveTo>
                      <a:pt x="2990" y="301"/>
                    </a:moveTo>
                    <a:lnTo>
                      <a:pt x="3127" y="314"/>
                    </a:lnTo>
                    <a:lnTo>
                      <a:pt x="3263" y="328"/>
                    </a:lnTo>
                    <a:lnTo>
                      <a:pt x="3386" y="355"/>
                    </a:lnTo>
                    <a:lnTo>
                      <a:pt x="3509" y="382"/>
                    </a:lnTo>
                    <a:lnTo>
                      <a:pt x="3632" y="423"/>
                    </a:lnTo>
                    <a:lnTo>
                      <a:pt x="3755" y="478"/>
                    </a:lnTo>
                    <a:lnTo>
                      <a:pt x="3864" y="533"/>
                    </a:lnTo>
                    <a:lnTo>
                      <a:pt x="3973" y="601"/>
                    </a:lnTo>
                    <a:lnTo>
                      <a:pt x="4082" y="683"/>
                    </a:lnTo>
                    <a:lnTo>
                      <a:pt x="4287" y="860"/>
                    </a:lnTo>
                    <a:lnTo>
                      <a:pt x="4478" y="1065"/>
                    </a:lnTo>
                    <a:lnTo>
                      <a:pt x="4656" y="1297"/>
                    </a:lnTo>
                    <a:lnTo>
                      <a:pt x="4820" y="1543"/>
                    </a:lnTo>
                    <a:lnTo>
                      <a:pt x="4956" y="1830"/>
                    </a:lnTo>
                    <a:lnTo>
                      <a:pt x="5079" y="2130"/>
                    </a:lnTo>
                    <a:lnTo>
                      <a:pt x="5188" y="2444"/>
                    </a:lnTo>
                    <a:lnTo>
                      <a:pt x="5270" y="2785"/>
                    </a:lnTo>
                    <a:lnTo>
                      <a:pt x="5325" y="3127"/>
                    </a:lnTo>
                    <a:lnTo>
                      <a:pt x="5352" y="3495"/>
                    </a:lnTo>
                    <a:lnTo>
                      <a:pt x="5366" y="3864"/>
                    </a:lnTo>
                    <a:lnTo>
                      <a:pt x="5352" y="4246"/>
                    </a:lnTo>
                    <a:lnTo>
                      <a:pt x="5311" y="4628"/>
                    </a:lnTo>
                    <a:lnTo>
                      <a:pt x="5243" y="4997"/>
                    </a:lnTo>
                    <a:lnTo>
                      <a:pt x="5147" y="5338"/>
                    </a:lnTo>
                    <a:lnTo>
                      <a:pt x="5038" y="5680"/>
                    </a:lnTo>
                    <a:lnTo>
                      <a:pt x="4902" y="5994"/>
                    </a:lnTo>
                    <a:lnTo>
                      <a:pt x="4751" y="6294"/>
                    </a:lnTo>
                    <a:lnTo>
                      <a:pt x="4588" y="6567"/>
                    </a:lnTo>
                    <a:lnTo>
                      <a:pt x="4410" y="6826"/>
                    </a:lnTo>
                    <a:lnTo>
                      <a:pt x="4205" y="7045"/>
                    </a:lnTo>
                    <a:lnTo>
                      <a:pt x="4000" y="7250"/>
                    </a:lnTo>
                    <a:lnTo>
                      <a:pt x="3768" y="7427"/>
                    </a:lnTo>
                    <a:lnTo>
                      <a:pt x="3536" y="7564"/>
                    </a:lnTo>
                    <a:lnTo>
                      <a:pt x="3427" y="7618"/>
                    </a:lnTo>
                    <a:lnTo>
                      <a:pt x="3304" y="7673"/>
                    </a:lnTo>
                    <a:lnTo>
                      <a:pt x="3181" y="7714"/>
                    </a:lnTo>
                    <a:lnTo>
                      <a:pt x="3058" y="7741"/>
                    </a:lnTo>
                    <a:lnTo>
                      <a:pt x="2922" y="7769"/>
                    </a:lnTo>
                    <a:lnTo>
                      <a:pt x="2799" y="7782"/>
                    </a:lnTo>
                    <a:lnTo>
                      <a:pt x="2663" y="7796"/>
                    </a:lnTo>
                    <a:lnTo>
                      <a:pt x="2540" y="7782"/>
                    </a:lnTo>
                    <a:lnTo>
                      <a:pt x="2417" y="7769"/>
                    </a:lnTo>
                    <a:lnTo>
                      <a:pt x="2280" y="7741"/>
                    </a:lnTo>
                    <a:lnTo>
                      <a:pt x="2157" y="7714"/>
                    </a:lnTo>
                    <a:lnTo>
                      <a:pt x="2034" y="7673"/>
                    </a:lnTo>
                    <a:lnTo>
                      <a:pt x="1925" y="7618"/>
                    </a:lnTo>
                    <a:lnTo>
                      <a:pt x="1802" y="7564"/>
                    </a:lnTo>
                    <a:lnTo>
                      <a:pt x="1693" y="7495"/>
                    </a:lnTo>
                    <a:lnTo>
                      <a:pt x="1584" y="7414"/>
                    </a:lnTo>
                    <a:lnTo>
                      <a:pt x="1379" y="7236"/>
                    </a:lnTo>
                    <a:lnTo>
                      <a:pt x="1188" y="7031"/>
                    </a:lnTo>
                    <a:lnTo>
                      <a:pt x="1011" y="6799"/>
                    </a:lnTo>
                    <a:lnTo>
                      <a:pt x="847" y="6553"/>
                    </a:lnTo>
                    <a:lnTo>
                      <a:pt x="710" y="6267"/>
                    </a:lnTo>
                    <a:lnTo>
                      <a:pt x="587" y="5966"/>
                    </a:lnTo>
                    <a:lnTo>
                      <a:pt x="478" y="5652"/>
                    </a:lnTo>
                    <a:lnTo>
                      <a:pt x="396" y="5325"/>
                    </a:lnTo>
                    <a:lnTo>
                      <a:pt x="342" y="4970"/>
                    </a:lnTo>
                    <a:lnTo>
                      <a:pt x="314" y="4601"/>
                    </a:lnTo>
                    <a:lnTo>
                      <a:pt x="301" y="4232"/>
                    </a:lnTo>
                    <a:lnTo>
                      <a:pt x="314" y="3850"/>
                    </a:lnTo>
                    <a:lnTo>
                      <a:pt x="355" y="3482"/>
                    </a:lnTo>
                    <a:lnTo>
                      <a:pt x="423" y="3127"/>
                    </a:lnTo>
                    <a:lnTo>
                      <a:pt x="505" y="2785"/>
                    </a:lnTo>
                    <a:lnTo>
                      <a:pt x="615" y="2458"/>
                    </a:lnTo>
                    <a:lnTo>
                      <a:pt x="737" y="2144"/>
                    </a:lnTo>
                    <a:lnTo>
                      <a:pt x="874" y="1857"/>
                    </a:lnTo>
                    <a:lnTo>
                      <a:pt x="1038" y="1584"/>
                    </a:lnTo>
                    <a:lnTo>
                      <a:pt x="1215" y="1338"/>
                    </a:lnTo>
                    <a:lnTo>
                      <a:pt x="1393" y="1106"/>
                    </a:lnTo>
                    <a:lnTo>
                      <a:pt x="1598" y="901"/>
                    </a:lnTo>
                    <a:lnTo>
                      <a:pt x="1816" y="724"/>
                    </a:lnTo>
                    <a:lnTo>
                      <a:pt x="2034" y="587"/>
                    </a:lnTo>
                    <a:lnTo>
                      <a:pt x="2267" y="464"/>
                    </a:lnTo>
                    <a:lnTo>
                      <a:pt x="2376" y="410"/>
                    </a:lnTo>
                    <a:lnTo>
                      <a:pt x="2499" y="382"/>
                    </a:lnTo>
                    <a:lnTo>
                      <a:pt x="2622" y="341"/>
                    </a:lnTo>
                    <a:lnTo>
                      <a:pt x="2744" y="328"/>
                    </a:lnTo>
                    <a:lnTo>
                      <a:pt x="2867" y="314"/>
                    </a:lnTo>
                    <a:lnTo>
                      <a:pt x="2990" y="301"/>
                    </a:lnTo>
                    <a:close/>
                    <a:moveTo>
                      <a:pt x="2867" y="0"/>
                    </a:moveTo>
                    <a:lnTo>
                      <a:pt x="2717" y="27"/>
                    </a:lnTo>
                    <a:lnTo>
                      <a:pt x="2581" y="41"/>
                    </a:lnTo>
                    <a:lnTo>
                      <a:pt x="2430" y="82"/>
                    </a:lnTo>
                    <a:lnTo>
                      <a:pt x="2294" y="123"/>
                    </a:lnTo>
                    <a:lnTo>
                      <a:pt x="2157" y="178"/>
                    </a:lnTo>
                    <a:lnTo>
                      <a:pt x="2034" y="246"/>
                    </a:lnTo>
                    <a:lnTo>
                      <a:pt x="1898" y="314"/>
                    </a:lnTo>
                    <a:lnTo>
                      <a:pt x="1761" y="396"/>
                    </a:lnTo>
                    <a:lnTo>
                      <a:pt x="1639" y="478"/>
                    </a:lnTo>
                    <a:lnTo>
                      <a:pt x="1516" y="574"/>
                    </a:lnTo>
                    <a:lnTo>
                      <a:pt x="1284" y="792"/>
                    </a:lnTo>
                    <a:lnTo>
                      <a:pt x="1065" y="1038"/>
                    </a:lnTo>
                    <a:lnTo>
                      <a:pt x="860" y="1311"/>
                    </a:lnTo>
                    <a:lnTo>
                      <a:pt x="669" y="1611"/>
                    </a:lnTo>
                    <a:lnTo>
                      <a:pt x="505" y="1925"/>
                    </a:lnTo>
                    <a:lnTo>
                      <a:pt x="355" y="2280"/>
                    </a:lnTo>
                    <a:lnTo>
                      <a:pt x="232" y="2635"/>
                    </a:lnTo>
                    <a:lnTo>
                      <a:pt x="137" y="3017"/>
                    </a:lnTo>
                    <a:lnTo>
                      <a:pt x="55" y="3413"/>
                    </a:lnTo>
                    <a:lnTo>
                      <a:pt x="14" y="3823"/>
                    </a:lnTo>
                    <a:lnTo>
                      <a:pt x="0" y="4232"/>
                    </a:lnTo>
                    <a:lnTo>
                      <a:pt x="0" y="4642"/>
                    </a:lnTo>
                    <a:lnTo>
                      <a:pt x="41" y="5038"/>
                    </a:lnTo>
                    <a:lnTo>
                      <a:pt x="109" y="5420"/>
                    </a:lnTo>
                    <a:lnTo>
                      <a:pt x="205" y="5775"/>
                    </a:lnTo>
                    <a:lnTo>
                      <a:pt x="314" y="6117"/>
                    </a:lnTo>
                    <a:lnTo>
                      <a:pt x="451" y="6444"/>
                    </a:lnTo>
                    <a:lnTo>
                      <a:pt x="615" y="6745"/>
                    </a:lnTo>
                    <a:lnTo>
                      <a:pt x="792" y="7018"/>
                    </a:lnTo>
                    <a:lnTo>
                      <a:pt x="997" y="7277"/>
                    </a:lnTo>
                    <a:lnTo>
                      <a:pt x="1106" y="7386"/>
                    </a:lnTo>
                    <a:lnTo>
                      <a:pt x="1215" y="7495"/>
                    </a:lnTo>
                    <a:lnTo>
                      <a:pt x="1325" y="7591"/>
                    </a:lnTo>
                    <a:lnTo>
                      <a:pt x="1447" y="7687"/>
                    </a:lnTo>
                    <a:lnTo>
                      <a:pt x="1570" y="7769"/>
                    </a:lnTo>
                    <a:lnTo>
                      <a:pt x="1693" y="7837"/>
                    </a:lnTo>
                    <a:lnTo>
                      <a:pt x="1816" y="7905"/>
                    </a:lnTo>
                    <a:lnTo>
                      <a:pt x="1953" y="7960"/>
                    </a:lnTo>
                    <a:lnTo>
                      <a:pt x="2089" y="8014"/>
                    </a:lnTo>
                    <a:lnTo>
                      <a:pt x="2226" y="8042"/>
                    </a:lnTo>
                    <a:lnTo>
                      <a:pt x="2376" y="8069"/>
                    </a:lnTo>
                    <a:lnTo>
                      <a:pt x="2512" y="8096"/>
                    </a:lnTo>
                    <a:lnTo>
                      <a:pt x="2813" y="8096"/>
                    </a:lnTo>
                    <a:lnTo>
                      <a:pt x="2949" y="8083"/>
                    </a:lnTo>
                    <a:lnTo>
                      <a:pt x="3086" y="8055"/>
                    </a:lnTo>
                    <a:lnTo>
                      <a:pt x="3222" y="8014"/>
                    </a:lnTo>
                    <a:lnTo>
                      <a:pt x="3359" y="7973"/>
                    </a:lnTo>
                    <a:lnTo>
                      <a:pt x="3495" y="7932"/>
                    </a:lnTo>
                    <a:lnTo>
                      <a:pt x="3618" y="7864"/>
                    </a:lnTo>
                    <a:lnTo>
                      <a:pt x="3755" y="7796"/>
                    </a:lnTo>
                    <a:lnTo>
                      <a:pt x="4000" y="7646"/>
                    </a:lnTo>
                    <a:lnTo>
                      <a:pt x="4233" y="7454"/>
                    </a:lnTo>
                    <a:lnTo>
                      <a:pt x="4451" y="7236"/>
                    </a:lnTo>
                    <a:lnTo>
                      <a:pt x="4669" y="6990"/>
                    </a:lnTo>
                    <a:lnTo>
                      <a:pt x="4861" y="6717"/>
                    </a:lnTo>
                    <a:lnTo>
                      <a:pt x="5038" y="6431"/>
                    </a:lnTo>
                    <a:lnTo>
                      <a:pt x="5188" y="6103"/>
                    </a:lnTo>
                    <a:lnTo>
                      <a:pt x="5325" y="5775"/>
                    </a:lnTo>
                    <a:lnTo>
                      <a:pt x="5448" y="5420"/>
                    </a:lnTo>
                    <a:lnTo>
                      <a:pt x="5543" y="5052"/>
                    </a:lnTo>
                    <a:lnTo>
                      <a:pt x="5611" y="4669"/>
                    </a:lnTo>
                    <a:lnTo>
                      <a:pt x="5652" y="4273"/>
                    </a:lnTo>
                    <a:lnTo>
                      <a:pt x="5680" y="3864"/>
                    </a:lnTo>
                    <a:lnTo>
                      <a:pt x="5666" y="3454"/>
                    </a:lnTo>
                    <a:lnTo>
                      <a:pt x="5625" y="3058"/>
                    </a:lnTo>
                    <a:lnTo>
                      <a:pt x="5557" y="2676"/>
                    </a:lnTo>
                    <a:lnTo>
                      <a:pt x="5461" y="2321"/>
                    </a:lnTo>
                    <a:lnTo>
                      <a:pt x="5352" y="1980"/>
                    </a:lnTo>
                    <a:lnTo>
                      <a:pt x="5216" y="1652"/>
                    </a:lnTo>
                    <a:lnTo>
                      <a:pt x="5052" y="1352"/>
                    </a:lnTo>
                    <a:lnTo>
                      <a:pt x="4874" y="1079"/>
                    </a:lnTo>
                    <a:lnTo>
                      <a:pt x="4669" y="819"/>
                    </a:lnTo>
                    <a:lnTo>
                      <a:pt x="4574" y="710"/>
                    </a:lnTo>
                    <a:lnTo>
                      <a:pt x="4465" y="601"/>
                    </a:lnTo>
                    <a:lnTo>
                      <a:pt x="4342" y="505"/>
                    </a:lnTo>
                    <a:lnTo>
                      <a:pt x="4219" y="410"/>
                    </a:lnTo>
                    <a:lnTo>
                      <a:pt x="4110" y="328"/>
                    </a:lnTo>
                    <a:lnTo>
                      <a:pt x="3973" y="260"/>
                    </a:lnTo>
                    <a:lnTo>
                      <a:pt x="3850" y="191"/>
                    </a:lnTo>
                    <a:lnTo>
                      <a:pt x="3714" y="137"/>
                    </a:lnTo>
                    <a:lnTo>
                      <a:pt x="3577" y="82"/>
                    </a:lnTo>
                    <a:lnTo>
                      <a:pt x="3441" y="55"/>
                    </a:lnTo>
                    <a:lnTo>
                      <a:pt x="3304" y="27"/>
                    </a:lnTo>
                    <a:lnTo>
                      <a:pt x="3154" y="14"/>
                    </a:lnTo>
                    <a:lnTo>
                      <a:pt x="30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514;p21"/>
              <p:cNvSpPr/>
              <p:nvPr/>
            </p:nvSpPr>
            <p:spPr>
              <a:xfrm>
                <a:off x="4553217" y="990925"/>
                <a:ext cx="232400" cy="392386"/>
              </a:xfrm>
              <a:custGeom>
                <a:avLst/>
                <a:gdLst/>
                <a:ahLst/>
                <a:cxnLst/>
                <a:rect l="l" t="t" r="r" b="b"/>
                <a:pathLst>
                  <a:path w="10472" h="17681" extrusionOk="0">
                    <a:moveTo>
                      <a:pt x="5898" y="1"/>
                    </a:moveTo>
                    <a:lnTo>
                      <a:pt x="5516" y="205"/>
                    </a:lnTo>
                    <a:lnTo>
                      <a:pt x="5134" y="424"/>
                    </a:lnTo>
                    <a:lnTo>
                      <a:pt x="4765" y="656"/>
                    </a:lnTo>
                    <a:lnTo>
                      <a:pt x="4424" y="902"/>
                    </a:lnTo>
                    <a:lnTo>
                      <a:pt x="4069" y="1161"/>
                    </a:lnTo>
                    <a:lnTo>
                      <a:pt x="3741" y="1434"/>
                    </a:lnTo>
                    <a:lnTo>
                      <a:pt x="3427" y="1721"/>
                    </a:lnTo>
                    <a:lnTo>
                      <a:pt x="3113" y="2007"/>
                    </a:lnTo>
                    <a:lnTo>
                      <a:pt x="2826" y="2321"/>
                    </a:lnTo>
                    <a:lnTo>
                      <a:pt x="2540" y="2635"/>
                    </a:lnTo>
                    <a:lnTo>
                      <a:pt x="2267" y="2963"/>
                    </a:lnTo>
                    <a:lnTo>
                      <a:pt x="2021" y="3304"/>
                    </a:lnTo>
                    <a:lnTo>
                      <a:pt x="1775" y="3659"/>
                    </a:lnTo>
                    <a:lnTo>
                      <a:pt x="1543" y="4014"/>
                    </a:lnTo>
                    <a:lnTo>
                      <a:pt x="1338" y="4383"/>
                    </a:lnTo>
                    <a:lnTo>
                      <a:pt x="1133" y="4752"/>
                    </a:lnTo>
                    <a:lnTo>
                      <a:pt x="956" y="5134"/>
                    </a:lnTo>
                    <a:lnTo>
                      <a:pt x="778" y="5530"/>
                    </a:lnTo>
                    <a:lnTo>
                      <a:pt x="628" y="5926"/>
                    </a:lnTo>
                    <a:lnTo>
                      <a:pt x="492" y="6335"/>
                    </a:lnTo>
                    <a:lnTo>
                      <a:pt x="369" y="6745"/>
                    </a:lnTo>
                    <a:lnTo>
                      <a:pt x="260" y="7168"/>
                    </a:lnTo>
                    <a:lnTo>
                      <a:pt x="178" y="7578"/>
                    </a:lnTo>
                    <a:lnTo>
                      <a:pt x="109" y="8015"/>
                    </a:lnTo>
                    <a:lnTo>
                      <a:pt x="55" y="8438"/>
                    </a:lnTo>
                    <a:lnTo>
                      <a:pt x="14" y="8875"/>
                    </a:lnTo>
                    <a:lnTo>
                      <a:pt x="0" y="9312"/>
                    </a:lnTo>
                    <a:lnTo>
                      <a:pt x="0" y="9762"/>
                    </a:lnTo>
                    <a:lnTo>
                      <a:pt x="14" y="10199"/>
                    </a:lnTo>
                    <a:lnTo>
                      <a:pt x="55" y="10650"/>
                    </a:lnTo>
                    <a:lnTo>
                      <a:pt x="109" y="11100"/>
                    </a:lnTo>
                    <a:lnTo>
                      <a:pt x="191" y="11551"/>
                    </a:lnTo>
                    <a:lnTo>
                      <a:pt x="1366" y="17681"/>
                    </a:lnTo>
                    <a:lnTo>
                      <a:pt x="1830" y="17653"/>
                    </a:lnTo>
                    <a:lnTo>
                      <a:pt x="2280" y="17599"/>
                    </a:lnTo>
                    <a:lnTo>
                      <a:pt x="2744" y="17517"/>
                    </a:lnTo>
                    <a:lnTo>
                      <a:pt x="3181" y="17421"/>
                    </a:lnTo>
                    <a:lnTo>
                      <a:pt x="3618" y="17298"/>
                    </a:lnTo>
                    <a:lnTo>
                      <a:pt x="4055" y="17162"/>
                    </a:lnTo>
                    <a:lnTo>
                      <a:pt x="4465" y="17012"/>
                    </a:lnTo>
                    <a:lnTo>
                      <a:pt x="4888" y="16834"/>
                    </a:lnTo>
                    <a:lnTo>
                      <a:pt x="5284" y="16643"/>
                    </a:lnTo>
                    <a:lnTo>
                      <a:pt x="5680" y="16425"/>
                    </a:lnTo>
                    <a:lnTo>
                      <a:pt x="6048" y="16206"/>
                    </a:lnTo>
                    <a:lnTo>
                      <a:pt x="6417" y="15960"/>
                    </a:lnTo>
                    <a:lnTo>
                      <a:pt x="6772" y="15701"/>
                    </a:lnTo>
                    <a:lnTo>
                      <a:pt x="7113" y="15414"/>
                    </a:lnTo>
                    <a:lnTo>
                      <a:pt x="7441" y="15128"/>
                    </a:lnTo>
                    <a:lnTo>
                      <a:pt x="7769" y="14814"/>
                    </a:lnTo>
                    <a:lnTo>
                      <a:pt x="8069" y="14500"/>
                    </a:lnTo>
                    <a:lnTo>
                      <a:pt x="8342" y="14158"/>
                    </a:lnTo>
                    <a:lnTo>
                      <a:pt x="8615" y="13803"/>
                    </a:lnTo>
                    <a:lnTo>
                      <a:pt x="8874" y="13448"/>
                    </a:lnTo>
                    <a:lnTo>
                      <a:pt x="9107" y="13080"/>
                    </a:lnTo>
                    <a:lnTo>
                      <a:pt x="9339" y="12684"/>
                    </a:lnTo>
                    <a:lnTo>
                      <a:pt x="9530" y="12288"/>
                    </a:lnTo>
                    <a:lnTo>
                      <a:pt x="9721" y="11892"/>
                    </a:lnTo>
                    <a:lnTo>
                      <a:pt x="9885" y="11469"/>
                    </a:lnTo>
                    <a:lnTo>
                      <a:pt x="10035" y="11045"/>
                    </a:lnTo>
                    <a:lnTo>
                      <a:pt x="10158" y="10609"/>
                    </a:lnTo>
                    <a:lnTo>
                      <a:pt x="10267" y="10158"/>
                    </a:lnTo>
                    <a:lnTo>
                      <a:pt x="10349" y="9708"/>
                    </a:lnTo>
                    <a:lnTo>
                      <a:pt x="10417" y="9257"/>
                    </a:lnTo>
                    <a:lnTo>
                      <a:pt x="10458" y="8793"/>
                    </a:lnTo>
                    <a:lnTo>
                      <a:pt x="10472" y="8315"/>
                    </a:lnTo>
                    <a:lnTo>
                      <a:pt x="10472" y="7987"/>
                    </a:lnTo>
                    <a:lnTo>
                      <a:pt x="10472" y="7660"/>
                    </a:lnTo>
                    <a:lnTo>
                      <a:pt x="10445" y="7332"/>
                    </a:lnTo>
                    <a:lnTo>
                      <a:pt x="10417" y="7018"/>
                    </a:lnTo>
                    <a:lnTo>
                      <a:pt x="10376" y="6704"/>
                    </a:lnTo>
                    <a:lnTo>
                      <a:pt x="10322" y="6390"/>
                    </a:lnTo>
                    <a:lnTo>
                      <a:pt x="10253" y="6076"/>
                    </a:lnTo>
                    <a:lnTo>
                      <a:pt x="10185" y="5776"/>
                    </a:lnTo>
                    <a:lnTo>
                      <a:pt x="10103" y="5475"/>
                    </a:lnTo>
                    <a:lnTo>
                      <a:pt x="10008" y="5175"/>
                    </a:lnTo>
                    <a:lnTo>
                      <a:pt x="9898" y="4888"/>
                    </a:lnTo>
                    <a:lnTo>
                      <a:pt x="9789" y="4588"/>
                    </a:lnTo>
                    <a:lnTo>
                      <a:pt x="9666" y="4315"/>
                    </a:lnTo>
                    <a:lnTo>
                      <a:pt x="9543" y="4028"/>
                    </a:lnTo>
                    <a:lnTo>
                      <a:pt x="9407" y="3755"/>
                    </a:lnTo>
                    <a:lnTo>
                      <a:pt x="9257" y="3482"/>
                    </a:lnTo>
                    <a:lnTo>
                      <a:pt x="9107" y="3223"/>
                    </a:lnTo>
                    <a:lnTo>
                      <a:pt x="8943" y="2963"/>
                    </a:lnTo>
                    <a:lnTo>
                      <a:pt x="8765" y="2704"/>
                    </a:lnTo>
                    <a:lnTo>
                      <a:pt x="8588" y="2458"/>
                    </a:lnTo>
                    <a:lnTo>
                      <a:pt x="8397" y="2212"/>
                    </a:lnTo>
                    <a:lnTo>
                      <a:pt x="8205" y="1980"/>
                    </a:lnTo>
                    <a:lnTo>
                      <a:pt x="8014" y="1748"/>
                    </a:lnTo>
                    <a:lnTo>
                      <a:pt x="7796" y="1530"/>
                    </a:lnTo>
                    <a:lnTo>
                      <a:pt x="7591" y="1311"/>
                    </a:lnTo>
                    <a:lnTo>
                      <a:pt x="7359" y="1106"/>
                    </a:lnTo>
                    <a:lnTo>
                      <a:pt x="7127" y="902"/>
                    </a:lnTo>
                    <a:lnTo>
                      <a:pt x="6895" y="710"/>
                    </a:lnTo>
                    <a:lnTo>
                      <a:pt x="6663" y="519"/>
                    </a:lnTo>
                    <a:lnTo>
                      <a:pt x="6403" y="342"/>
                    </a:lnTo>
                    <a:lnTo>
                      <a:pt x="6158" y="178"/>
                    </a:lnTo>
                    <a:lnTo>
                      <a:pt x="58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515;p21"/>
              <p:cNvSpPr/>
              <p:nvPr/>
            </p:nvSpPr>
            <p:spPr>
              <a:xfrm>
                <a:off x="4507765" y="1328154"/>
                <a:ext cx="127274" cy="127585"/>
              </a:xfrm>
              <a:custGeom>
                <a:avLst/>
                <a:gdLst/>
                <a:ahLst/>
                <a:cxnLst/>
                <a:rect l="l" t="t" r="r" b="b"/>
                <a:pathLst>
                  <a:path w="5735" h="5749" extrusionOk="0">
                    <a:moveTo>
                      <a:pt x="2799" y="1"/>
                    </a:moveTo>
                    <a:lnTo>
                      <a:pt x="2512" y="28"/>
                    </a:lnTo>
                    <a:lnTo>
                      <a:pt x="2226" y="83"/>
                    </a:lnTo>
                    <a:lnTo>
                      <a:pt x="1939" y="165"/>
                    </a:lnTo>
                    <a:lnTo>
                      <a:pt x="1666" y="260"/>
                    </a:lnTo>
                    <a:lnTo>
                      <a:pt x="1420" y="397"/>
                    </a:lnTo>
                    <a:lnTo>
                      <a:pt x="1188" y="547"/>
                    </a:lnTo>
                    <a:lnTo>
                      <a:pt x="970" y="724"/>
                    </a:lnTo>
                    <a:lnTo>
                      <a:pt x="765" y="916"/>
                    </a:lnTo>
                    <a:lnTo>
                      <a:pt x="587" y="1134"/>
                    </a:lnTo>
                    <a:lnTo>
                      <a:pt x="437" y="1352"/>
                    </a:lnTo>
                    <a:lnTo>
                      <a:pt x="301" y="1598"/>
                    </a:lnTo>
                    <a:lnTo>
                      <a:pt x="191" y="1844"/>
                    </a:lnTo>
                    <a:lnTo>
                      <a:pt x="96" y="2117"/>
                    </a:lnTo>
                    <a:lnTo>
                      <a:pt x="41" y="2390"/>
                    </a:lnTo>
                    <a:lnTo>
                      <a:pt x="0" y="2663"/>
                    </a:lnTo>
                    <a:lnTo>
                      <a:pt x="0" y="2950"/>
                    </a:lnTo>
                    <a:lnTo>
                      <a:pt x="14" y="3237"/>
                    </a:lnTo>
                    <a:lnTo>
                      <a:pt x="69" y="3523"/>
                    </a:lnTo>
                    <a:lnTo>
                      <a:pt x="151" y="3810"/>
                    </a:lnTo>
                    <a:lnTo>
                      <a:pt x="260" y="4069"/>
                    </a:lnTo>
                    <a:lnTo>
                      <a:pt x="383" y="4329"/>
                    </a:lnTo>
                    <a:lnTo>
                      <a:pt x="546" y="4561"/>
                    </a:lnTo>
                    <a:lnTo>
                      <a:pt x="710" y="4779"/>
                    </a:lnTo>
                    <a:lnTo>
                      <a:pt x="915" y="4984"/>
                    </a:lnTo>
                    <a:lnTo>
                      <a:pt x="1120" y="5162"/>
                    </a:lnTo>
                    <a:lnTo>
                      <a:pt x="1352" y="5312"/>
                    </a:lnTo>
                    <a:lnTo>
                      <a:pt x="1584" y="5448"/>
                    </a:lnTo>
                    <a:lnTo>
                      <a:pt x="1843" y="5557"/>
                    </a:lnTo>
                    <a:lnTo>
                      <a:pt x="2103" y="5653"/>
                    </a:lnTo>
                    <a:lnTo>
                      <a:pt x="2376" y="5708"/>
                    </a:lnTo>
                    <a:lnTo>
                      <a:pt x="2649" y="5749"/>
                    </a:lnTo>
                    <a:lnTo>
                      <a:pt x="2936" y="5749"/>
                    </a:lnTo>
                    <a:lnTo>
                      <a:pt x="3222" y="5735"/>
                    </a:lnTo>
                    <a:lnTo>
                      <a:pt x="3509" y="5680"/>
                    </a:lnTo>
                    <a:lnTo>
                      <a:pt x="3796" y="5598"/>
                    </a:lnTo>
                    <a:lnTo>
                      <a:pt x="4069" y="5489"/>
                    </a:lnTo>
                    <a:lnTo>
                      <a:pt x="4315" y="5353"/>
                    </a:lnTo>
                    <a:lnTo>
                      <a:pt x="4547" y="5203"/>
                    </a:lnTo>
                    <a:lnTo>
                      <a:pt x="4765" y="5025"/>
                    </a:lnTo>
                    <a:lnTo>
                      <a:pt x="4970" y="4834"/>
                    </a:lnTo>
                    <a:lnTo>
                      <a:pt x="5147" y="4629"/>
                    </a:lnTo>
                    <a:lnTo>
                      <a:pt x="5298" y="4397"/>
                    </a:lnTo>
                    <a:lnTo>
                      <a:pt x="5434" y="4165"/>
                    </a:lnTo>
                    <a:lnTo>
                      <a:pt x="5557" y="3906"/>
                    </a:lnTo>
                    <a:lnTo>
                      <a:pt x="5639" y="3646"/>
                    </a:lnTo>
                    <a:lnTo>
                      <a:pt x="5694" y="3373"/>
                    </a:lnTo>
                    <a:lnTo>
                      <a:pt x="5734" y="3100"/>
                    </a:lnTo>
                    <a:lnTo>
                      <a:pt x="5734" y="2813"/>
                    </a:lnTo>
                    <a:lnTo>
                      <a:pt x="5721" y="2527"/>
                    </a:lnTo>
                    <a:lnTo>
                      <a:pt x="5666" y="2226"/>
                    </a:lnTo>
                    <a:lnTo>
                      <a:pt x="5584" y="1953"/>
                    </a:lnTo>
                    <a:lnTo>
                      <a:pt x="5475" y="1680"/>
                    </a:lnTo>
                    <a:lnTo>
                      <a:pt x="5352" y="1434"/>
                    </a:lnTo>
                    <a:lnTo>
                      <a:pt x="5202" y="1189"/>
                    </a:lnTo>
                    <a:lnTo>
                      <a:pt x="5025" y="970"/>
                    </a:lnTo>
                    <a:lnTo>
                      <a:pt x="4833" y="779"/>
                    </a:lnTo>
                    <a:lnTo>
                      <a:pt x="4615" y="602"/>
                    </a:lnTo>
                    <a:lnTo>
                      <a:pt x="4396" y="438"/>
                    </a:lnTo>
                    <a:lnTo>
                      <a:pt x="4151" y="301"/>
                    </a:lnTo>
                    <a:lnTo>
                      <a:pt x="3891" y="192"/>
                    </a:lnTo>
                    <a:lnTo>
                      <a:pt x="3632" y="110"/>
                    </a:lnTo>
                    <a:lnTo>
                      <a:pt x="3359" y="42"/>
                    </a:lnTo>
                    <a:lnTo>
                      <a:pt x="3086" y="15"/>
                    </a:lnTo>
                    <a:lnTo>
                      <a:pt x="2799" y="1"/>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516;p21"/>
              <p:cNvSpPr/>
              <p:nvPr/>
            </p:nvSpPr>
            <p:spPr>
              <a:xfrm>
                <a:off x="4548356" y="1349970"/>
                <a:ext cx="66089" cy="76986"/>
              </a:xfrm>
              <a:custGeom>
                <a:avLst/>
                <a:gdLst/>
                <a:ahLst/>
                <a:cxnLst/>
                <a:rect l="l" t="t" r="r" b="b"/>
                <a:pathLst>
                  <a:path w="2978" h="3469" extrusionOk="0">
                    <a:moveTo>
                      <a:pt x="1093" y="1"/>
                    </a:moveTo>
                    <a:lnTo>
                      <a:pt x="916" y="15"/>
                    </a:lnTo>
                    <a:lnTo>
                      <a:pt x="724" y="42"/>
                    </a:lnTo>
                    <a:lnTo>
                      <a:pt x="547" y="83"/>
                    </a:lnTo>
                    <a:lnTo>
                      <a:pt x="383" y="151"/>
                    </a:lnTo>
                    <a:lnTo>
                      <a:pt x="219" y="219"/>
                    </a:lnTo>
                    <a:lnTo>
                      <a:pt x="55" y="329"/>
                    </a:lnTo>
                    <a:lnTo>
                      <a:pt x="14" y="356"/>
                    </a:lnTo>
                    <a:lnTo>
                      <a:pt x="1" y="397"/>
                    </a:lnTo>
                    <a:lnTo>
                      <a:pt x="1" y="438"/>
                    </a:lnTo>
                    <a:lnTo>
                      <a:pt x="14" y="492"/>
                    </a:lnTo>
                    <a:lnTo>
                      <a:pt x="55" y="520"/>
                    </a:lnTo>
                    <a:lnTo>
                      <a:pt x="96" y="533"/>
                    </a:lnTo>
                    <a:lnTo>
                      <a:pt x="137" y="533"/>
                    </a:lnTo>
                    <a:lnTo>
                      <a:pt x="192" y="520"/>
                    </a:lnTo>
                    <a:lnTo>
                      <a:pt x="328" y="438"/>
                    </a:lnTo>
                    <a:lnTo>
                      <a:pt x="479" y="369"/>
                    </a:lnTo>
                    <a:lnTo>
                      <a:pt x="629" y="315"/>
                    </a:lnTo>
                    <a:lnTo>
                      <a:pt x="779" y="274"/>
                    </a:lnTo>
                    <a:lnTo>
                      <a:pt x="929" y="247"/>
                    </a:lnTo>
                    <a:lnTo>
                      <a:pt x="1257" y="247"/>
                    </a:lnTo>
                    <a:lnTo>
                      <a:pt x="1421" y="274"/>
                    </a:lnTo>
                    <a:lnTo>
                      <a:pt x="1571" y="315"/>
                    </a:lnTo>
                    <a:lnTo>
                      <a:pt x="1735" y="369"/>
                    </a:lnTo>
                    <a:lnTo>
                      <a:pt x="1871" y="438"/>
                    </a:lnTo>
                    <a:lnTo>
                      <a:pt x="2008" y="520"/>
                    </a:lnTo>
                    <a:lnTo>
                      <a:pt x="2144" y="615"/>
                    </a:lnTo>
                    <a:lnTo>
                      <a:pt x="2253" y="724"/>
                    </a:lnTo>
                    <a:lnTo>
                      <a:pt x="2363" y="847"/>
                    </a:lnTo>
                    <a:lnTo>
                      <a:pt x="2458" y="984"/>
                    </a:lnTo>
                    <a:lnTo>
                      <a:pt x="2554" y="1120"/>
                    </a:lnTo>
                    <a:lnTo>
                      <a:pt x="2622" y="1271"/>
                    </a:lnTo>
                    <a:lnTo>
                      <a:pt x="2677" y="1421"/>
                    </a:lnTo>
                    <a:lnTo>
                      <a:pt x="2704" y="1585"/>
                    </a:lnTo>
                    <a:lnTo>
                      <a:pt x="2731" y="1735"/>
                    </a:lnTo>
                    <a:lnTo>
                      <a:pt x="2731" y="1899"/>
                    </a:lnTo>
                    <a:lnTo>
                      <a:pt x="2731" y="2049"/>
                    </a:lnTo>
                    <a:lnTo>
                      <a:pt x="2704" y="2213"/>
                    </a:lnTo>
                    <a:lnTo>
                      <a:pt x="2663" y="2363"/>
                    </a:lnTo>
                    <a:lnTo>
                      <a:pt x="2608" y="2513"/>
                    </a:lnTo>
                    <a:lnTo>
                      <a:pt x="2540" y="2649"/>
                    </a:lnTo>
                    <a:lnTo>
                      <a:pt x="2472" y="2786"/>
                    </a:lnTo>
                    <a:lnTo>
                      <a:pt x="2376" y="2923"/>
                    </a:lnTo>
                    <a:lnTo>
                      <a:pt x="2267" y="3045"/>
                    </a:lnTo>
                    <a:lnTo>
                      <a:pt x="2144" y="3155"/>
                    </a:lnTo>
                    <a:lnTo>
                      <a:pt x="2008" y="3250"/>
                    </a:lnTo>
                    <a:lnTo>
                      <a:pt x="1967" y="3291"/>
                    </a:lnTo>
                    <a:lnTo>
                      <a:pt x="1953" y="3332"/>
                    </a:lnTo>
                    <a:lnTo>
                      <a:pt x="1953" y="3373"/>
                    </a:lnTo>
                    <a:lnTo>
                      <a:pt x="1967" y="3414"/>
                    </a:lnTo>
                    <a:lnTo>
                      <a:pt x="1994" y="3441"/>
                    </a:lnTo>
                    <a:lnTo>
                      <a:pt x="2035" y="3469"/>
                    </a:lnTo>
                    <a:lnTo>
                      <a:pt x="2103" y="3469"/>
                    </a:lnTo>
                    <a:lnTo>
                      <a:pt x="2144" y="3455"/>
                    </a:lnTo>
                    <a:lnTo>
                      <a:pt x="2294" y="3332"/>
                    </a:lnTo>
                    <a:lnTo>
                      <a:pt x="2431" y="3209"/>
                    </a:lnTo>
                    <a:lnTo>
                      <a:pt x="2554" y="3073"/>
                    </a:lnTo>
                    <a:lnTo>
                      <a:pt x="2663" y="2923"/>
                    </a:lnTo>
                    <a:lnTo>
                      <a:pt x="2759" y="2772"/>
                    </a:lnTo>
                    <a:lnTo>
                      <a:pt x="2841" y="2609"/>
                    </a:lnTo>
                    <a:lnTo>
                      <a:pt x="2895" y="2431"/>
                    </a:lnTo>
                    <a:lnTo>
                      <a:pt x="2936" y="2254"/>
                    </a:lnTo>
                    <a:lnTo>
                      <a:pt x="2963" y="2076"/>
                    </a:lnTo>
                    <a:lnTo>
                      <a:pt x="2977" y="1899"/>
                    </a:lnTo>
                    <a:lnTo>
                      <a:pt x="2963" y="1721"/>
                    </a:lnTo>
                    <a:lnTo>
                      <a:pt x="2950" y="1530"/>
                    </a:lnTo>
                    <a:lnTo>
                      <a:pt x="2895" y="1352"/>
                    </a:lnTo>
                    <a:lnTo>
                      <a:pt x="2841" y="1175"/>
                    </a:lnTo>
                    <a:lnTo>
                      <a:pt x="2759" y="1011"/>
                    </a:lnTo>
                    <a:lnTo>
                      <a:pt x="2663" y="847"/>
                    </a:lnTo>
                    <a:lnTo>
                      <a:pt x="2554" y="697"/>
                    </a:lnTo>
                    <a:lnTo>
                      <a:pt x="2431" y="561"/>
                    </a:lnTo>
                    <a:lnTo>
                      <a:pt x="2294" y="438"/>
                    </a:lnTo>
                    <a:lnTo>
                      <a:pt x="2144" y="329"/>
                    </a:lnTo>
                    <a:lnTo>
                      <a:pt x="1980" y="233"/>
                    </a:lnTo>
                    <a:lnTo>
                      <a:pt x="1817" y="151"/>
                    </a:lnTo>
                    <a:lnTo>
                      <a:pt x="1653" y="83"/>
                    </a:lnTo>
                    <a:lnTo>
                      <a:pt x="1462" y="42"/>
                    </a:lnTo>
                    <a:lnTo>
                      <a:pt x="1284" y="15"/>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517;p21"/>
              <p:cNvSpPr/>
              <p:nvPr/>
            </p:nvSpPr>
            <p:spPr>
              <a:xfrm>
                <a:off x="4570172" y="1372696"/>
                <a:ext cx="37594" cy="22459"/>
              </a:xfrm>
              <a:custGeom>
                <a:avLst/>
                <a:gdLst/>
                <a:ahLst/>
                <a:cxnLst/>
                <a:rect l="l" t="t" r="r" b="b"/>
                <a:pathLst>
                  <a:path w="1694" h="1012" extrusionOk="0">
                    <a:moveTo>
                      <a:pt x="1584" y="1"/>
                    </a:moveTo>
                    <a:lnTo>
                      <a:pt x="1352" y="14"/>
                    </a:lnTo>
                    <a:lnTo>
                      <a:pt x="1120" y="55"/>
                    </a:lnTo>
                    <a:lnTo>
                      <a:pt x="902" y="124"/>
                    </a:lnTo>
                    <a:lnTo>
                      <a:pt x="697" y="219"/>
                    </a:lnTo>
                    <a:lnTo>
                      <a:pt x="506" y="342"/>
                    </a:lnTo>
                    <a:lnTo>
                      <a:pt x="328" y="479"/>
                    </a:lnTo>
                    <a:lnTo>
                      <a:pt x="165" y="642"/>
                    </a:lnTo>
                    <a:lnTo>
                      <a:pt x="14" y="834"/>
                    </a:lnTo>
                    <a:lnTo>
                      <a:pt x="1" y="875"/>
                    </a:lnTo>
                    <a:lnTo>
                      <a:pt x="1" y="916"/>
                    </a:lnTo>
                    <a:lnTo>
                      <a:pt x="14" y="970"/>
                    </a:lnTo>
                    <a:lnTo>
                      <a:pt x="55" y="997"/>
                    </a:lnTo>
                    <a:lnTo>
                      <a:pt x="96" y="1011"/>
                    </a:lnTo>
                    <a:lnTo>
                      <a:pt x="151" y="1011"/>
                    </a:lnTo>
                    <a:lnTo>
                      <a:pt x="178" y="997"/>
                    </a:lnTo>
                    <a:lnTo>
                      <a:pt x="219" y="970"/>
                    </a:lnTo>
                    <a:lnTo>
                      <a:pt x="342" y="806"/>
                    </a:lnTo>
                    <a:lnTo>
                      <a:pt x="479" y="656"/>
                    </a:lnTo>
                    <a:lnTo>
                      <a:pt x="642" y="533"/>
                    </a:lnTo>
                    <a:lnTo>
                      <a:pt x="806" y="438"/>
                    </a:lnTo>
                    <a:lnTo>
                      <a:pt x="984" y="356"/>
                    </a:lnTo>
                    <a:lnTo>
                      <a:pt x="1175" y="288"/>
                    </a:lnTo>
                    <a:lnTo>
                      <a:pt x="1380" y="260"/>
                    </a:lnTo>
                    <a:lnTo>
                      <a:pt x="1584" y="247"/>
                    </a:lnTo>
                    <a:lnTo>
                      <a:pt x="1625" y="233"/>
                    </a:lnTo>
                    <a:lnTo>
                      <a:pt x="1666" y="206"/>
                    </a:lnTo>
                    <a:lnTo>
                      <a:pt x="1694" y="178"/>
                    </a:lnTo>
                    <a:lnTo>
                      <a:pt x="1694" y="124"/>
                    </a:lnTo>
                    <a:lnTo>
                      <a:pt x="1694" y="83"/>
                    </a:lnTo>
                    <a:lnTo>
                      <a:pt x="1666" y="42"/>
                    </a:lnTo>
                    <a:lnTo>
                      <a:pt x="1625" y="14"/>
                    </a:lnTo>
                    <a:lnTo>
                      <a:pt x="1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518;p21"/>
              <p:cNvSpPr/>
              <p:nvPr/>
            </p:nvSpPr>
            <p:spPr>
              <a:xfrm>
                <a:off x="4960130" y="1217875"/>
                <a:ext cx="39725" cy="39702"/>
              </a:xfrm>
              <a:custGeom>
                <a:avLst/>
                <a:gdLst/>
                <a:ahLst/>
                <a:cxnLst/>
                <a:rect l="l" t="t" r="r" b="b"/>
                <a:pathLst>
                  <a:path w="1790" h="1789" extrusionOk="0">
                    <a:moveTo>
                      <a:pt x="861" y="0"/>
                    </a:moveTo>
                    <a:lnTo>
                      <a:pt x="765" y="14"/>
                    </a:lnTo>
                    <a:lnTo>
                      <a:pt x="683" y="28"/>
                    </a:lnTo>
                    <a:lnTo>
                      <a:pt x="601" y="55"/>
                    </a:lnTo>
                    <a:lnTo>
                      <a:pt x="520" y="82"/>
                    </a:lnTo>
                    <a:lnTo>
                      <a:pt x="438" y="123"/>
                    </a:lnTo>
                    <a:lnTo>
                      <a:pt x="369" y="178"/>
                    </a:lnTo>
                    <a:lnTo>
                      <a:pt x="301" y="219"/>
                    </a:lnTo>
                    <a:lnTo>
                      <a:pt x="247" y="287"/>
                    </a:lnTo>
                    <a:lnTo>
                      <a:pt x="192" y="355"/>
                    </a:lnTo>
                    <a:lnTo>
                      <a:pt x="137" y="424"/>
                    </a:lnTo>
                    <a:lnTo>
                      <a:pt x="96" y="505"/>
                    </a:lnTo>
                    <a:lnTo>
                      <a:pt x="55" y="587"/>
                    </a:lnTo>
                    <a:lnTo>
                      <a:pt x="28" y="669"/>
                    </a:lnTo>
                    <a:lnTo>
                      <a:pt x="14" y="765"/>
                    </a:lnTo>
                    <a:lnTo>
                      <a:pt x="1" y="847"/>
                    </a:lnTo>
                    <a:lnTo>
                      <a:pt x="1" y="942"/>
                    </a:lnTo>
                    <a:lnTo>
                      <a:pt x="14" y="1024"/>
                    </a:lnTo>
                    <a:lnTo>
                      <a:pt x="28" y="1106"/>
                    </a:lnTo>
                    <a:lnTo>
                      <a:pt x="55" y="1188"/>
                    </a:lnTo>
                    <a:lnTo>
                      <a:pt x="83" y="1270"/>
                    </a:lnTo>
                    <a:lnTo>
                      <a:pt x="124" y="1352"/>
                    </a:lnTo>
                    <a:lnTo>
                      <a:pt x="178" y="1420"/>
                    </a:lnTo>
                    <a:lnTo>
                      <a:pt x="233" y="1488"/>
                    </a:lnTo>
                    <a:lnTo>
                      <a:pt x="287" y="1543"/>
                    </a:lnTo>
                    <a:lnTo>
                      <a:pt x="356" y="1611"/>
                    </a:lnTo>
                    <a:lnTo>
                      <a:pt x="424" y="1652"/>
                    </a:lnTo>
                    <a:lnTo>
                      <a:pt x="506" y="1693"/>
                    </a:lnTo>
                    <a:lnTo>
                      <a:pt x="588" y="1734"/>
                    </a:lnTo>
                    <a:lnTo>
                      <a:pt x="670" y="1762"/>
                    </a:lnTo>
                    <a:lnTo>
                      <a:pt x="765" y="1775"/>
                    </a:lnTo>
                    <a:lnTo>
                      <a:pt x="847" y="1789"/>
                    </a:lnTo>
                    <a:lnTo>
                      <a:pt x="943" y="1789"/>
                    </a:lnTo>
                    <a:lnTo>
                      <a:pt x="1025" y="1775"/>
                    </a:lnTo>
                    <a:lnTo>
                      <a:pt x="1120" y="1762"/>
                    </a:lnTo>
                    <a:lnTo>
                      <a:pt x="1202" y="1734"/>
                    </a:lnTo>
                    <a:lnTo>
                      <a:pt x="1270" y="1707"/>
                    </a:lnTo>
                    <a:lnTo>
                      <a:pt x="1352" y="1666"/>
                    </a:lnTo>
                    <a:lnTo>
                      <a:pt x="1421" y="1625"/>
                    </a:lnTo>
                    <a:lnTo>
                      <a:pt x="1489" y="1570"/>
                    </a:lnTo>
                    <a:lnTo>
                      <a:pt x="1557" y="1502"/>
                    </a:lnTo>
                    <a:lnTo>
                      <a:pt x="1612" y="1434"/>
                    </a:lnTo>
                    <a:lnTo>
                      <a:pt x="1653" y="1366"/>
                    </a:lnTo>
                    <a:lnTo>
                      <a:pt x="1707" y="1284"/>
                    </a:lnTo>
                    <a:lnTo>
                      <a:pt x="1735" y="1202"/>
                    </a:lnTo>
                    <a:lnTo>
                      <a:pt x="1762" y="1120"/>
                    </a:lnTo>
                    <a:lnTo>
                      <a:pt x="1789" y="1024"/>
                    </a:lnTo>
                    <a:lnTo>
                      <a:pt x="1789" y="942"/>
                    </a:lnTo>
                    <a:lnTo>
                      <a:pt x="1789" y="847"/>
                    </a:lnTo>
                    <a:lnTo>
                      <a:pt x="1789" y="765"/>
                    </a:lnTo>
                    <a:lnTo>
                      <a:pt x="1762" y="683"/>
                    </a:lnTo>
                    <a:lnTo>
                      <a:pt x="1735" y="601"/>
                    </a:lnTo>
                    <a:lnTo>
                      <a:pt x="1707" y="519"/>
                    </a:lnTo>
                    <a:lnTo>
                      <a:pt x="1666" y="437"/>
                    </a:lnTo>
                    <a:lnTo>
                      <a:pt x="1625" y="369"/>
                    </a:lnTo>
                    <a:lnTo>
                      <a:pt x="1571" y="301"/>
                    </a:lnTo>
                    <a:lnTo>
                      <a:pt x="1503" y="246"/>
                    </a:lnTo>
                    <a:lnTo>
                      <a:pt x="1448" y="191"/>
                    </a:lnTo>
                    <a:lnTo>
                      <a:pt x="1366" y="137"/>
                    </a:lnTo>
                    <a:lnTo>
                      <a:pt x="1298" y="96"/>
                    </a:lnTo>
                    <a:lnTo>
                      <a:pt x="1216" y="55"/>
                    </a:lnTo>
                    <a:lnTo>
                      <a:pt x="1120" y="28"/>
                    </a:lnTo>
                    <a:lnTo>
                      <a:pt x="1038" y="14"/>
                    </a:lnTo>
                    <a:lnTo>
                      <a:pt x="9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519;p21"/>
              <p:cNvSpPr/>
              <p:nvPr/>
            </p:nvSpPr>
            <p:spPr>
              <a:xfrm>
                <a:off x="5068012" y="1222713"/>
                <a:ext cx="39702" cy="39725"/>
              </a:xfrm>
              <a:custGeom>
                <a:avLst/>
                <a:gdLst/>
                <a:ahLst/>
                <a:cxnLst/>
                <a:rect l="l" t="t" r="r" b="b"/>
                <a:pathLst>
                  <a:path w="1789" h="1790" extrusionOk="0">
                    <a:moveTo>
                      <a:pt x="860" y="1"/>
                    </a:moveTo>
                    <a:lnTo>
                      <a:pt x="765" y="14"/>
                    </a:lnTo>
                    <a:lnTo>
                      <a:pt x="683" y="28"/>
                    </a:lnTo>
                    <a:lnTo>
                      <a:pt x="601" y="55"/>
                    </a:lnTo>
                    <a:lnTo>
                      <a:pt x="519" y="83"/>
                    </a:lnTo>
                    <a:lnTo>
                      <a:pt x="437" y="124"/>
                    </a:lnTo>
                    <a:lnTo>
                      <a:pt x="369" y="178"/>
                    </a:lnTo>
                    <a:lnTo>
                      <a:pt x="300" y="233"/>
                    </a:lnTo>
                    <a:lnTo>
                      <a:pt x="246" y="287"/>
                    </a:lnTo>
                    <a:lnTo>
                      <a:pt x="191" y="356"/>
                    </a:lnTo>
                    <a:lnTo>
                      <a:pt x="137" y="424"/>
                    </a:lnTo>
                    <a:lnTo>
                      <a:pt x="96" y="506"/>
                    </a:lnTo>
                    <a:lnTo>
                      <a:pt x="55" y="588"/>
                    </a:lnTo>
                    <a:lnTo>
                      <a:pt x="27" y="670"/>
                    </a:lnTo>
                    <a:lnTo>
                      <a:pt x="14" y="765"/>
                    </a:lnTo>
                    <a:lnTo>
                      <a:pt x="0" y="847"/>
                    </a:lnTo>
                    <a:lnTo>
                      <a:pt x="0" y="943"/>
                    </a:lnTo>
                    <a:lnTo>
                      <a:pt x="14" y="1025"/>
                    </a:lnTo>
                    <a:lnTo>
                      <a:pt x="27" y="1107"/>
                    </a:lnTo>
                    <a:lnTo>
                      <a:pt x="55" y="1189"/>
                    </a:lnTo>
                    <a:lnTo>
                      <a:pt x="82" y="1270"/>
                    </a:lnTo>
                    <a:lnTo>
                      <a:pt x="123" y="1352"/>
                    </a:lnTo>
                    <a:lnTo>
                      <a:pt x="178" y="1421"/>
                    </a:lnTo>
                    <a:lnTo>
                      <a:pt x="232" y="1489"/>
                    </a:lnTo>
                    <a:lnTo>
                      <a:pt x="287" y="1557"/>
                    </a:lnTo>
                    <a:lnTo>
                      <a:pt x="355" y="1612"/>
                    </a:lnTo>
                    <a:lnTo>
                      <a:pt x="423" y="1653"/>
                    </a:lnTo>
                    <a:lnTo>
                      <a:pt x="505" y="1694"/>
                    </a:lnTo>
                    <a:lnTo>
                      <a:pt x="587" y="1735"/>
                    </a:lnTo>
                    <a:lnTo>
                      <a:pt x="669" y="1762"/>
                    </a:lnTo>
                    <a:lnTo>
                      <a:pt x="765" y="1776"/>
                    </a:lnTo>
                    <a:lnTo>
                      <a:pt x="847" y="1789"/>
                    </a:lnTo>
                    <a:lnTo>
                      <a:pt x="942" y="1789"/>
                    </a:lnTo>
                    <a:lnTo>
                      <a:pt x="1024" y="1776"/>
                    </a:lnTo>
                    <a:lnTo>
                      <a:pt x="1120" y="1762"/>
                    </a:lnTo>
                    <a:lnTo>
                      <a:pt x="1202" y="1735"/>
                    </a:lnTo>
                    <a:lnTo>
                      <a:pt x="1270" y="1707"/>
                    </a:lnTo>
                    <a:lnTo>
                      <a:pt x="1352" y="1666"/>
                    </a:lnTo>
                    <a:lnTo>
                      <a:pt x="1420" y="1625"/>
                    </a:lnTo>
                    <a:lnTo>
                      <a:pt x="1488" y="1571"/>
                    </a:lnTo>
                    <a:lnTo>
                      <a:pt x="1557" y="1503"/>
                    </a:lnTo>
                    <a:lnTo>
                      <a:pt x="1611" y="1434"/>
                    </a:lnTo>
                    <a:lnTo>
                      <a:pt x="1652" y="1366"/>
                    </a:lnTo>
                    <a:lnTo>
                      <a:pt x="1707" y="1284"/>
                    </a:lnTo>
                    <a:lnTo>
                      <a:pt x="1734" y="1202"/>
                    </a:lnTo>
                    <a:lnTo>
                      <a:pt x="1761" y="1120"/>
                    </a:lnTo>
                    <a:lnTo>
                      <a:pt x="1775" y="1025"/>
                    </a:lnTo>
                    <a:lnTo>
                      <a:pt x="1789" y="943"/>
                    </a:lnTo>
                    <a:lnTo>
                      <a:pt x="1789" y="847"/>
                    </a:lnTo>
                    <a:lnTo>
                      <a:pt x="1789" y="765"/>
                    </a:lnTo>
                    <a:lnTo>
                      <a:pt x="1761" y="683"/>
                    </a:lnTo>
                    <a:lnTo>
                      <a:pt x="1734" y="601"/>
                    </a:lnTo>
                    <a:lnTo>
                      <a:pt x="1707" y="520"/>
                    </a:lnTo>
                    <a:lnTo>
                      <a:pt x="1666" y="438"/>
                    </a:lnTo>
                    <a:lnTo>
                      <a:pt x="1625" y="369"/>
                    </a:lnTo>
                    <a:lnTo>
                      <a:pt x="1570" y="301"/>
                    </a:lnTo>
                    <a:lnTo>
                      <a:pt x="1502" y="247"/>
                    </a:lnTo>
                    <a:lnTo>
                      <a:pt x="1434" y="192"/>
                    </a:lnTo>
                    <a:lnTo>
                      <a:pt x="1365" y="137"/>
                    </a:lnTo>
                    <a:lnTo>
                      <a:pt x="1297" y="96"/>
                    </a:lnTo>
                    <a:lnTo>
                      <a:pt x="1202" y="55"/>
                    </a:lnTo>
                    <a:lnTo>
                      <a:pt x="1120" y="28"/>
                    </a:lnTo>
                    <a:lnTo>
                      <a:pt x="1038" y="14"/>
                    </a:lnTo>
                    <a:lnTo>
                      <a:pt x="9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520;p21"/>
              <p:cNvSpPr/>
              <p:nvPr/>
            </p:nvSpPr>
            <p:spPr>
              <a:xfrm>
                <a:off x="4638661" y="1223623"/>
                <a:ext cx="249377" cy="66977"/>
              </a:xfrm>
              <a:custGeom>
                <a:avLst/>
                <a:gdLst/>
                <a:ahLst/>
                <a:cxnLst/>
                <a:rect l="l" t="t" r="r" b="b"/>
                <a:pathLst>
                  <a:path w="11237" h="3018" extrusionOk="0">
                    <a:moveTo>
                      <a:pt x="11168" y="1"/>
                    </a:moveTo>
                    <a:lnTo>
                      <a:pt x="0" y="2731"/>
                    </a:lnTo>
                    <a:lnTo>
                      <a:pt x="69" y="3018"/>
                    </a:lnTo>
                    <a:lnTo>
                      <a:pt x="11236" y="287"/>
                    </a:lnTo>
                    <a:lnTo>
                      <a:pt x="111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521;p21"/>
              <p:cNvSpPr/>
              <p:nvPr/>
            </p:nvSpPr>
            <p:spPr>
              <a:xfrm>
                <a:off x="5063750" y="1726304"/>
                <a:ext cx="244850" cy="657187"/>
              </a:xfrm>
              <a:custGeom>
                <a:avLst/>
                <a:gdLst/>
                <a:ahLst/>
                <a:cxnLst/>
                <a:rect l="l" t="t" r="r" b="b"/>
                <a:pathLst>
                  <a:path w="11033" h="29613" extrusionOk="0">
                    <a:moveTo>
                      <a:pt x="5503" y="0"/>
                    </a:moveTo>
                    <a:lnTo>
                      <a:pt x="5230" y="14"/>
                    </a:lnTo>
                    <a:lnTo>
                      <a:pt x="4971" y="41"/>
                    </a:lnTo>
                    <a:lnTo>
                      <a:pt x="4711" y="82"/>
                    </a:lnTo>
                    <a:lnTo>
                      <a:pt x="4452" y="137"/>
                    </a:lnTo>
                    <a:lnTo>
                      <a:pt x="4192" y="192"/>
                    </a:lnTo>
                    <a:lnTo>
                      <a:pt x="3947" y="273"/>
                    </a:lnTo>
                    <a:lnTo>
                      <a:pt x="3701" y="369"/>
                    </a:lnTo>
                    <a:lnTo>
                      <a:pt x="3469" y="465"/>
                    </a:lnTo>
                    <a:lnTo>
                      <a:pt x="3237" y="574"/>
                    </a:lnTo>
                    <a:lnTo>
                      <a:pt x="3018" y="697"/>
                    </a:lnTo>
                    <a:lnTo>
                      <a:pt x="2800" y="833"/>
                    </a:lnTo>
                    <a:lnTo>
                      <a:pt x="2581" y="970"/>
                    </a:lnTo>
                    <a:lnTo>
                      <a:pt x="2377" y="1120"/>
                    </a:lnTo>
                    <a:lnTo>
                      <a:pt x="2185" y="1284"/>
                    </a:lnTo>
                    <a:lnTo>
                      <a:pt x="1994" y="1448"/>
                    </a:lnTo>
                    <a:lnTo>
                      <a:pt x="1817" y="1625"/>
                    </a:lnTo>
                    <a:lnTo>
                      <a:pt x="1639" y="1816"/>
                    </a:lnTo>
                    <a:lnTo>
                      <a:pt x="1475" y="2021"/>
                    </a:lnTo>
                    <a:lnTo>
                      <a:pt x="1325" y="2212"/>
                    </a:lnTo>
                    <a:lnTo>
                      <a:pt x="1189" y="2431"/>
                    </a:lnTo>
                    <a:lnTo>
                      <a:pt x="1052" y="2649"/>
                    </a:lnTo>
                    <a:lnTo>
                      <a:pt x="929" y="2867"/>
                    </a:lnTo>
                    <a:lnTo>
                      <a:pt x="820" y="3100"/>
                    </a:lnTo>
                    <a:lnTo>
                      <a:pt x="711" y="3345"/>
                    </a:lnTo>
                    <a:lnTo>
                      <a:pt x="629" y="3591"/>
                    </a:lnTo>
                    <a:lnTo>
                      <a:pt x="547" y="3837"/>
                    </a:lnTo>
                    <a:lnTo>
                      <a:pt x="479" y="4096"/>
                    </a:lnTo>
                    <a:lnTo>
                      <a:pt x="424" y="4356"/>
                    </a:lnTo>
                    <a:lnTo>
                      <a:pt x="383" y="4615"/>
                    </a:lnTo>
                    <a:lnTo>
                      <a:pt x="356" y="4888"/>
                    </a:lnTo>
                    <a:lnTo>
                      <a:pt x="342" y="5147"/>
                    </a:lnTo>
                    <a:lnTo>
                      <a:pt x="1" y="24179"/>
                    </a:lnTo>
                    <a:lnTo>
                      <a:pt x="1" y="24452"/>
                    </a:lnTo>
                    <a:lnTo>
                      <a:pt x="15" y="24712"/>
                    </a:lnTo>
                    <a:lnTo>
                      <a:pt x="42" y="24985"/>
                    </a:lnTo>
                    <a:lnTo>
                      <a:pt x="83" y="25244"/>
                    </a:lnTo>
                    <a:lnTo>
                      <a:pt x="137" y="25503"/>
                    </a:lnTo>
                    <a:lnTo>
                      <a:pt x="206" y="25749"/>
                    </a:lnTo>
                    <a:lnTo>
                      <a:pt x="274" y="26009"/>
                    </a:lnTo>
                    <a:lnTo>
                      <a:pt x="370" y="26241"/>
                    </a:lnTo>
                    <a:lnTo>
                      <a:pt x="465" y="26486"/>
                    </a:lnTo>
                    <a:lnTo>
                      <a:pt x="574" y="26719"/>
                    </a:lnTo>
                    <a:lnTo>
                      <a:pt x="697" y="26937"/>
                    </a:lnTo>
                    <a:lnTo>
                      <a:pt x="834" y="27155"/>
                    </a:lnTo>
                    <a:lnTo>
                      <a:pt x="970" y="27374"/>
                    </a:lnTo>
                    <a:lnTo>
                      <a:pt x="1120" y="27579"/>
                    </a:lnTo>
                    <a:lnTo>
                      <a:pt x="1284" y="27770"/>
                    </a:lnTo>
                    <a:lnTo>
                      <a:pt x="1448" y="27961"/>
                    </a:lnTo>
                    <a:lnTo>
                      <a:pt x="1639" y="28138"/>
                    </a:lnTo>
                    <a:lnTo>
                      <a:pt x="1817" y="28316"/>
                    </a:lnTo>
                    <a:lnTo>
                      <a:pt x="2022" y="28480"/>
                    </a:lnTo>
                    <a:lnTo>
                      <a:pt x="2226" y="28630"/>
                    </a:lnTo>
                    <a:lnTo>
                      <a:pt x="2431" y="28766"/>
                    </a:lnTo>
                    <a:lnTo>
                      <a:pt x="2650" y="28903"/>
                    </a:lnTo>
                    <a:lnTo>
                      <a:pt x="2868" y="29026"/>
                    </a:lnTo>
                    <a:lnTo>
                      <a:pt x="3100" y="29135"/>
                    </a:lnTo>
                    <a:lnTo>
                      <a:pt x="3346" y="29244"/>
                    </a:lnTo>
                    <a:lnTo>
                      <a:pt x="3592" y="29326"/>
                    </a:lnTo>
                    <a:lnTo>
                      <a:pt x="3837" y="29408"/>
                    </a:lnTo>
                    <a:lnTo>
                      <a:pt x="4097" y="29476"/>
                    </a:lnTo>
                    <a:lnTo>
                      <a:pt x="4356" y="29531"/>
                    </a:lnTo>
                    <a:lnTo>
                      <a:pt x="4616" y="29572"/>
                    </a:lnTo>
                    <a:lnTo>
                      <a:pt x="4889" y="29599"/>
                    </a:lnTo>
                    <a:lnTo>
                      <a:pt x="5162" y="29613"/>
                    </a:lnTo>
                    <a:lnTo>
                      <a:pt x="5530" y="29613"/>
                    </a:lnTo>
                    <a:lnTo>
                      <a:pt x="5803" y="29599"/>
                    </a:lnTo>
                    <a:lnTo>
                      <a:pt x="6076" y="29572"/>
                    </a:lnTo>
                    <a:lnTo>
                      <a:pt x="6336" y="29531"/>
                    </a:lnTo>
                    <a:lnTo>
                      <a:pt x="6595" y="29476"/>
                    </a:lnTo>
                    <a:lnTo>
                      <a:pt x="6841" y="29422"/>
                    </a:lnTo>
                    <a:lnTo>
                      <a:pt x="7087" y="29340"/>
                    </a:lnTo>
                    <a:lnTo>
                      <a:pt x="7332" y="29258"/>
                    </a:lnTo>
                    <a:lnTo>
                      <a:pt x="7565" y="29149"/>
                    </a:lnTo>
                    <a:lnTo>
                      <a:pt x="7797" y="29040"/>
                    </a:lnTo>
                    <a:lnTo>
                      <a:pt x="8029" y="28917"/>
                    </a:lnTo>
                    <a:lnTo>
                      <a:pt x="8247" y="28794"/>
                    </a:lnTo>
                    <a:lnTo>
                      <a:pt x="8452" y="28644"/>
                    </a:lnTo>
                    <a:lnTo>
                      <a:pt x="8657" y="28493"/>
                    </a:lnTo>
                    <a:lnTo>
                      <a:pt x="8862" y="28330"/>
                    </a:lnTo>
                    <a:lnTo>
                      <a:pt x="9053" y="28166"/>
                    </a:lnTo>
                    <a:lnTo>
                      <a:pt x="9230" y="27988"/>
                    </a:lnTo>
                    <a:lnTo>
                      <a:pt x="9394" y="27797"/>
                    </a:lnTo>
                    <a:lnTo>
                      <a:pt x="9558" y="27606"/>
                    </a:lnTo>
                    <a:lnTo>
                      <a:pt x="9708" y="27401"/>
                    </a:lnTo>
                    <a:lnTo>
                      <a:pt x="9858" y="27183"/>
                    </a:lnTo>
                    <a:lnTo>
                      <a:pt x="9995" y="26964"/>
                    </a:lnTo>
                    <a:lnTo>
                      <a:pt x="10118" y="26746"/>
                    </a:lnTo>
                    <a:lnTo>
                      <a:pt x="10227" y="26514"/>
                    </a:lnTo>
                    <a:lnTo>
                      <a:pt x="10322" y="26268"/>
                    </a:lnTo>
                    <a:lnTo>
                      <a:pt x="10418" y="26036"/>
                    </a:lnTo>
                    <a:lnTo>
                      <a:pt x="10500" y="25777"/>
                    </a:lnTo>
                    <a:lnTo>
                      <a:pt x="10568" y="25531"/>
                    </a:lnTo>
                    <a:lnTo>
                      <a:pt x="10609" y="25271"/>
                    </a:lnTo>
                    <a:lnTo>
                      <a:pt x="10650" y="24998"/>
                    </a:lnTo>
                    <a:lnTo>
                      <a:pt x="10677" y="24739"/>
                    </a:lnTo>
                    <a:lnTo>
                      <a:pt x="10705" y="24466"/>
                    </a:lnTo>
                    <a:lnTo>
                      <a:pt x="11032" y="5434"/>
                    </a:lnTo>
                    <a:lnTo>
                      <a:pt x="11032" y="5175"/>
                    </a:lnTo>
                    <a:lnTo>
                      <a:pt x="11019" y="4902"/>
                    </a:lnTo>
                    <a:lnTo>
                      <a:pt x="10991" y="4629"/>
                    </a:lnTo>
                    <a:lnTo>
                      <a:pt x="10964" y="4369"/>
                    </a:lnTo>
                    <a:lnTo>
                      <a:pt x="10909" y="4110"/>
                    </a:lnTo>
                    <a:lnTo>
                      <a:pt x="10841" y="3864"/>
                    </a:lnTo>
                    <a:lnTo>
                      <a:pt x="10759" y="3618"/>
                    </a:lnTo>
                    <a:lnTo>
                      <a:pt x="10677" y="3373"/>
                    </a:lnTo>
                    <a:lnTo>
                      <a:pt x="10582" y="3127"/>
                    </a:lnTo>
                    <a:lnTo>
                      <a:pt x="10459" y="2895"/>
                    </a:lnTo>
                    <a:lnTo>
                      <a:pt x="10350" y="2676"/>
                    </a:lnTo>
                    <a:lnTo>
                      <a:pt x="10213" y="2458"/>
                    </a:lnTo>
                    <a:lnTo>
                      <a:pt x="10077" y="2239"/>
                    </a:lnTo>
                    <a:lnTo>
                      <a:pt x="9913" y="2035"/>
                    </a:lnTo>
                    <a:lnTo>
                      <a:pt x="9763" y="1844"/>
                    </a:lnTo>
                    <a:lnTo>
                      <a:pt x="9585" y="1652"/>
                    </a:lnTo>
                    <a:lnTo>
                      <a:pt x="9408" y="1475"/>
                    </a:lnTo>
                    <a:lnTo>
                      <a:pt x="9217" y="1311"/>
                    </a:lnTo>
                    <a:lnTo>
                      <a:pt x="9025" y="1147"/>
                    </a:lnTo>
                    <a:lnTo>
                      <a:pt x="8821" y="983"/>
                    </a:lnTo>
                    <a:lnTo>
                      <a:pt x="8616" y="847"/>
                    </a:lnTo>
                    <a:lnTo>
                      <a:pt x="8397" y="710"/>
                    </a:lnTo>
                    <a:lnTo>
                      <a:pt x="8165" y="587"/>
                    </a:lnTo>
                    <a:lnTo>
                      <a:pt x="7933" y="478"/>
                    </a:lnTo>
                    <a:lnTo>
                      <a:pt x="7701" y="369"/>
                    </a:lnTo>
                    <a:lnTo>
                      <a:pt x="7455" y="287"/>
                    </a:lnTo>
                    <a:lnTo>
                      <a:pt x="7210" y="205"/>
                    </a:lnTo>
                    <a:lnTo>
                      <a:pt x="6950" y="137"/>
                    </a:lnTo>
                    <a:lnTo>
                      <a:pt x="6691" y="82"/>
                    </a:lnTo>
                    <a:lnTo>
                      <a:pt x="6431" y="41"/>
                    </a:lnTo>
                    <a:lnTo>
                      <a:pt x="6158" y="14"/>
                    </a:lnTo>
                    <a:lnTo>
                      <a:pt x="5885"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522;p21"/>
              <p:cNvSpPr/>
              <p:nvPr/>
            </p:nvSpPr>
            <p:spPr>
              <a:xfrm>
                <a:off x="5058002" y="1638440"/>
                <a:ext cx="256945" cy="256634"/>
              </a:xfrm>
              <a:custGeom>
                <a:avLst/>
                <a:gdLst/>
                <a:ahLst/>
                <a:cxnLst/>
                <a:rect l="l" t="t" r="r" b="b"/>
                <a:pathLst>
                  <a:path w="11578" h="11564" extrusionOk="0">
                    <a:moveTo>
                      <a:pt x="5680" y="0"/>
                    </a:moveTo>
                    <a:lnTo>
                      <a:pt x="5393" y="14"/>
                    </a:lnTo>
                    <a:lnTo>
                      <a:pt x="5107" y="41"/>
                    </a:lnTo>
                    <a:lnTo>
                      <a:pt x="4820" y="82"/>
                    </a:lnTo>
                    <a:lnTo>
                      <a:pt x="4547" y="137"/>
                    </a:lnTo>
                    <a:lnTo>
                      <a:pt x="4260" y="191"/>
                    </a:lnTo>
                    <a:lnTo>
                      <a:pt x="3987" y="273"/>
                    </a:lnTo>
                    <a:lnTo>
                      <a:pt x="3728" y="369"/>
                    </a:lnTo>
                    <a:lnTo>
                      <a:pt x="3468" y="478"/>
                    </a:lnTo>
                    <a:lnTo>
                      <a:pt x="3209" y="601"/>
                    </a:lnTo>
                    <a:lnTo>
                      <a:pt x="2963" y="724"/>
                    </a:lnTo>
                    <a:lnTo>
                      <a:pt x="2731" y="874"/>
                    </a:lnTo>
                    <a:lnTo>
                      <a:pt x="2499" y="1024"/>
                    </a:lnTo>
                    <a:lnTo>
                      <a:pt x="2267" y="1188"/>
                    </a:lnTo>
                    <a:lnTo>
                      <a:pt x="2062" y="1352"/>
                    </a:lnTo>
                    <a:lnTo>
                      <a:pt x="1844" y="1543"/>
                    </a:lnTo>
                    <a:lnTo>
                      <a:pt x="1653" y="1734"/>
                    </a:lnTo>
                    <a:lnTo>
                      <a:pt x="1461" y="1939"/>
                    </a:lnTo>
                    <a:lnTo>
                      <a:pt x="1284" y="2157"/>
                    </a:lnTo>
                    <a:lnTo>
                      <a:pt x="1106" y="2376"/>
                    </a:lnTo>
                    <a:lnTo>
                      <a:pt x="943" y="2608"/>
                    </a:lnTo>
                    <a:lnTo>
                      <a:pt x="806" y="2840"/>
                    </a:lnTo>
                    <a:lnTo>
                      <a:pt x="670" y="3086"/>
                    </a:lnTo>
                    <a:lnTo>
                      <a:pt x="533" y="3345"/>
                    </a:lnTo>
                    <a:lnTo>
                      <a:pt x="424" y="3604"/>
                    </a:lnTo>
                    <a:lnTo>
                      <a:pt x="328" y="3864"/>
                    </a:lnTo>
                    <a:lnTo>
                      <a:pt x="233" y="4137"/>
                    </a:lnTo>
                    <a:lnTo>
                      <a:pt x="164" y="4424"/>
                    </a:lnTo>
                    <a:lnTo>
                      <a:pt x="96" y="4710"/>
                    </a:lnTo>
                    <a:lnTo>
                      <a:pt x="55" y="4997"/>
                    </a:lnTo>
                    <a:lnTo>
                      <a:pt x="14" y="5297"/>
                    </a:lnTo>
                    <a:lnTo>
                      <a:pt x="1" y="5584"/>
                    </a:lnTo>
                    <a:lnTo>
                      <a:pt x="1" y="5884"/>
                    </a:lnTo>
                    <a:lnTo>
                      <a:pt x="14" y="6171"/>
                    </a:lnTo>
                    <a:lnTo>
                      <a:pt x="42" y="6458"/>
                    </a:lnTo>
                    <a:lnTo>
                      <a:pt x="82" y="6745"/>
                    </a:lnTo>
                    <a:lnTo>
                      <a:pt x="137" y="7031"/>
                    </a:lnTo>
                    <a:lnTo>
                      <a:pt x="205" y="7304"/>
                    </a:lnTo>
                    <a:lnTo>
                      <a:pt x="274" y="7577"/>
                    </a:lnTo>
                    <a:lnTo>
                      <a:pt x="369" y="7837"/>
                    </a:lnTo>
                    <a:lnTo>
                      <a:pt x="478" y="8096"/>
                    </a:lnTo>
                    <a:lnTo>
                      <a:pt x="601" y="8356"/>
                    </a:lnTo>
                    <a:lnTo>
                      <a:pt x="724" y="8601"/>
                    </a:lnTo>
                    <a:lnTo>
                      <a:pt x="874" y="8833"/>
                    </a:lnTo>
                    <a:lnTo>
                      <a:pt x="1025" y="9065"/>
                    </a:lnTo>
                    <a:lnTo>
                      <a:pt x="1188" y="9298"/>
                    </a:lnTo>
                    <a:lnTo>
                      <a:pt x="1366" y="9516"/>
                    </a:lnTo>
                    <a:lnTo>
                      <a:pt x="1543" y="9721"/>
                    </a:lnTo>
                    <a:lnTo>
                      <a:pt x="1734" y="9926"/>
                    </a:lnTo>
                    <a:lnTo>
                      <a:pt x="1939" y="10103"/>
                    </a:lnTo>
                    <a:lnTo>
                      <a:pt x="2158" y="10294"/>
                    </a:lnTo>
                    <a:lnTo>
                      <a:pt x="2376" y="10458"/>
                    </a:lnTo>
                    <a:lnTo>
                      <a:pt x="2608" y="10622"/>
                    </a:lnTo>
                    <a:lnTo>
                      <a:pt x="2840" y="10772"/>
                    </a:lnTo>
                    <a:lnTo>
                      <a:pt x="3086" y="10909"/>
                    </a:lnTo>
                    <a:lnTo>
                      <a:pt x="3345" y="11031"/>
                    </a:lnTo>
                    <a:lnTo>
                      <a:pt x="3605" y="11141"/>
                    </a:lnTo>
                    <a:lnTo>
                      <a:pt x="3864" y="11250"/>
                    </a:lnTo>
                    <a:lnTo>
                      <a:pt x="4137" y="11332"/>
                    </a:lnTo>
                    <a:lnTo>
                      <a:pt x="4424" y="11414"/>
                    </a:lnTo>
                    <a:lnTo>
                      <a:pt x="4711" y="11468"/>
                    </a:lnTo>
                    <a:lnTo>
                      <a:pt x="4997" y="11523"/>
                    </a:lnTo>
                    <a:lnTo>
                      <a:pt x="5298" y="11550"/>
                    </a:lnTo>
                    <a:lnTo>
                      <a:pt x="5584" y="11564"/>
                    </a:lnTo>
                    <a:lnTo>
                      <a:pt x="6172" y="11564"/>
                    </a:lnTo>
                    <a:lnTo>
                      <a:pt x="6458" y="11537"/>
                    </a:lnTo>
                    <a:lnTo>
                      <a:pt x="6745" y="11496"/>
                    </a:lnTo>
                    <a:lnTo>
                      <a:pt x="7032" y="11441"/>
                    </a:lnTo>
                    <a:lnTo>
                      <a:pt x="7305" y="11373"/>
                    </a:lnTo>
                    <a:lnTo>
                      <a:pt x="7578" y="11291"/>
                    </a:lnTo>
                    <a:lnTo>
                      <a:pt x="7837" y="11195"/>
                    </a:lnTo>
                    <a:lnTo>
                      <a:pt x="8097" y="11086"/>
                    </a:lnTo>
                    <a:lnTo>
                      <a:pt x="8356" y="10977"/>
                    </a:lnTo>
                    <a:lnTo>
                      <a:pt x="8602" y="10840"/>
                    </a:lnTo>
                    <a:lnTo>
                      <a:pt x="8847" y="10704"/>
                    </a:lnTo>
                    <a:lnTo>
                      <a:pt x="9080" y="10540"/>
                    </a:lnTo>
                    <a:lnTo>
                      <a:pt x="9298" y="10376"/>
                    </a:lnTo>
                    <a:lnTo>
                      <a:pt x="9516" y="10212"/>
                    </a:lnTo>
                    <a:lnTo>
                      <a:pt x="9721" y="10021"/>
                    </a:lnTo>
                    <a:lnTo>
                      <a:pt x="9926" y="9830"/>
                    </a:lnTo>
                    <a:lnTo>
                      <a:pt x="10117" y="9625"/>
                    </a:lnTo>
                    <a:lnTo>
                      <a:pt x="10295" y="9420"/>
                    </a:lnTo>
                    <a:lnTo>
                      <a:pt x="10458" y="9188"/>
                    </a:lnTo>
                    <a:lnTo>
                      <a:pt x="10622" y="8970"/>
                    </a:lnTo>
                    <a:lnTo>
                      <a:pt x="10773" y="8724"/>
                    </a:lnTo>
                    <a:lnTo>
                      <a:pt x="10909" y="8478"/>
                    </a:lnTo>
                    <a:lnTo>
                      <a:pt x="11032" y="8233"/>
                    </a:lnTo>
                    <a:lnTo>
                      <a:pt x="11141" y="7973"/>
                    </a:lnTo>
                    <a:lnTo>
                      <a:pt x="11250" y="7700"/>
                    </a:lnTo>
                    <a:lnTo>
                      <a:pt x="11332" y="7427"/>
                    </a:lnTo>
                    <a:lnTo>
                      <a:pt x="11414" y="7154"/>
                    </a:lnTo>
                    <a:lnTo>
                      <a:pt x="11469" y="6867"/>
                    </a:lnTo>
                    <a:lnTo>
                      <a:pt x="11523" y="6567"/>
                    </a:lnTo>
                    <a:lnTo>
                      <a:pt x="11551" y="6280"/>
                    </a:lnTo>
                    <a:lnTo>
                      <a:pt x="11564" y="5980"/>
                    </a:lnTo>
                    <a:lnTo>
                      <a:pt x="11578" y="5680"/>
                    </a:lnTo>
                    <a:lnTo>
                      <a:pt x="11564" y="5393"/>
                    </a:lnTo>
                    <a:lnTo>
                      <a:pt x="11537" y="5106"/>
                    </a:lnTo>
                    <a:lnTo>
                      <a:pt x="11496" y="4820"/>
                    </a:lnTo>
                    <a:lnTo>
                      <a:pt x="11441" y="4533"/>
                    </a:lnTo>
                    <a:lnTo>
                      <a:pt x="11373" y="4260"/>
                    </a:lnTo>
                    <a:lnTo>
                      <a:pt x="11291" y="3987"/>
                    </a:lnTo>
                    <a:lnTo>
                      <a:pt x="11196" y="3727"/>
                    </a:lnTo>
                    <a:lnTo>
                      <a:pt x="11087" y="3468"/>
                    </a:lnTo>
                    <a:lnTo>
                      <a:pt x="10977" y="3209"/>
                    </a:lnTo>
                    <a:lnTo>
                      <a:pt x="10841" y="2963"/>
                    </a:lnTo>
                    <a:lnTo>
                      <a:pt x="10704" y="2731"/>
                    </a:lnTo>
                    <a:lnTo>
                      <a:pt x="10554" y="2499"/>
                    </a:lnTo>
                    <a:lnTo>
                      <a:pt x="10390" y="2266"/>
                    </a:lnTo>
                    <a:lnTo>
                      <a:pt x="10213" y="2048"/>
                    </a:lnTo>
                    <a:lnTo>
                      <a:pt x="10022" y="1843"/>
                    </a:lnTo>
                    <a:lnTo>
                      <a:pt x="9830" y="1652"/>
                    </a:lnTo>
                    <a:lnTo>
                      <a:pt x="9626" y="1461"/>
                    </a:lnTo>
                    <a:lnTo>
                      <a:pt x="9421" y="1283"/>
                    </a:lnTo>
                    <a:lnTo>
                      <a:pt x="9202" y="1106"/>
                    </a:lnTo>
                    <a:lnTo>
                      <a:pt x="8970" y="942"/>
                    </a:lnTo>
                    <a:lnTo>
                      <a:pt x="8725" y="806"/>
                    </a:lnTo>
                    <a:lnTo>
                      <a:pt x="8479" y="655"/>
                    </a:lnTo>
                    <a:lnTo>
                      <a:pt x="8233" y="533"/>
                    </a:lnTo>
                    <a:lnTo>
                      <a:pt x="7974" y="423"/>
                    </a:lnTo>
                    <a:lnTo>
                      <a:pt x="7701" y="328"/>
                    </a:lnTo>
                    <a:lnTo>
                      <a:pt x="7428" y="232"/>
                    </a:lnTo>
                    <a:lnTo>
                      <a:pt x="7155" y="164"/>
                    </a:lnTo>
                    <a:lnTo>
                      <a:pt x="6868" y="96"/>
                    </a:lnTo>
                    <a:lnTo>
                      <a:pt x="6567" y="55"/>
                    </a:lnTo>
                    <a:lnTo>
                      <a:pt x="6281" y="14"/>
                    </a:lnTo>
                    <a:lnTo>
                      <a:pt x="5980" y="0"/>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523;p21"/>
              <p:cNvSpPr/>
              <p:nvPr/>
            </p:nvSpPr>
            <p:spPr>
              <a:xfrm>
                <a:off x="5108914" y="1516332"/>
                <a:ext cx="143031" cy="190900"/>
              </a:xfrm>
              <a:custGeom>
                <a:avLst/>
                <a:gdLst/>
                <a:ahLst/>
                <a:cxnLst/>
                <a:rect l="l" t="t" r="r" b="b"/>
                <a:pathLst>
                  <a:path w="6445" h="8602" extrusionOk="0">
                    <a:moveTo>
                      <a:pt x="1297" y="0"/>
                    </a:moveTo>
                    <a:lnTo>
                      <a:pt x="1174" y="14"/>
                    </a:lnTo>
                    <a:lnTo>
                      <a:pt x="1038" y="55"/>
                    </a:lnTo>
                    <a:lnTo>
                      <a:pt x="901" y="96"/>
                    </a:lnTo>
                    <a:lnTo>
                      <a:pt x="778" y="150"/>
                    </a:lnTo>
                    <a:lnTo>
                      <a:pt x="656" y="219"/>
                    </a:lnTo>
                    <a:lnTo>
                      <a:pt x="642" y="232"/>
                    </a:lnTo>
                    <a:lnTo>
                      <a:pt x="519" y="314"/>
                    </a:lnTo>
                    <a:lnTo>
                      <a:pt x="423" y="396"/>
                    </a:lnTo>
                    <a:lnTo>
                      <a:pt x="328" y="492"/>
                    </a:lnTo>
                    <a:lnTo>
                      <a:pt x="246" y="601"/>
                    </a:lnTo>
                    <a:lnTo>
                      <a:pt x="178" y="710"/>
                    </a:lnTo>
                    <a:lnTo>
                      <a:pt x="109" y="833"/>
                    </a:lnTo>
                    <a:lnTo>
                      <a:pt x="68" y="956"/>
                    </a:lnTo>
                    <a:lnTo>
                      <a:pt x="28" y="1079"/>
                    </a:lnTo>
                    <a:lnTo>
                      <a:pt x="14" y="1215"/>
                    </a:lnTo>
                    <a:lnTo>
                      <a:pt x="0" y="1338"/>
                    </a:lnTo>
                    <a:lnTo>
                      <a:pt x="0" y="1475"/>
                    </a:lnTo>
                    <a:lnTo>
                      <a:pt x="14" y="1611"/>
                    </a:lnTo>
                    <a:lnTo>
                      <a:pt x="41" y="1734"/>
                    </a:lnTo>
                    <a:lnTo>
                      <a:pt x="82" y="1871"/>
                    </a:lnTo>
                    <a:lnTo>
                      <a:pt x="137" y="1993"/>
                    </a:lnTo>
                    <a:lnTo>
                      <a:pt x="205" y="2116"/>
                    </a:lnTo>
                    <a:lnTo>
                      <a:pt x="3891" y="7973"/>
                    </a:lnTo>
                    <a:lnTo>
                      <a:pt x="3973" y="8082"/>
                    </a:lnTo>
                    <a:lnTo>
                      <a:pt x="4069" y="8192"/>
                    </a:lnTo>
                    <a:lnTo>
                      <a:pt x="4164" y="8274"/>
                    </a:lnTo>
                    <a:lnTo>
                      <a:pt x="4273" y="8356"/>
                    </a:lnTo>
                    <a:lnTo>
                      <a:pt x="4383" y="8437"/>
                    </a:lnTo>
                    <a:lnTo>
                      <a:pt x="4492" y="8492"/>
                    </a:lnTo>
                    <a:lnTo>
                      <a:pt x="4615" y="8533"/>
                    </a:lnTo>
                    <a:lnTo>
                      <a:pt x="4751" y="8574"/>
                    </a:lnTo>
                    <a:lnTo>
                      <a:pt x="4874" y="8601"/>
                    </a:lnTo>
                    <a:lnTo>
                      <a:pt x="5134" y="8601"/>
                    </a:lnTo>
                    <a:lnTo>
                      <a:pt x="5270" y="8588"/>
                    </a:lnTo>
                    <a:lnTo>
                      <a:pt x="5407" y="8560"/>
                    </a:lnTo>
                    <a:lnTo>
                      <a:pt x="5530" y="8519"/>
                    </a:lnTo>
                    <a:lnTo>
                      <a:pt x="5652" y="8465"/>
                    </a:lnTo>
                    <a:lnTo>
                      <a:pt x="5775" y="8396"/>
                    </a:lnTo>
                    <a:lnTo>
                      <a:pt x="5803" y="8383"/>
                    </a:lnTo>
                    <a:lnTo>
                      <a:pt x="5912" y="8301"/>
                    </a:lnTo>
                    <a:lnTo>
                      <a:pt x="6021" y="8205"/>
                    </a:lnTo>
                    <a:lnTo>
                      <a:pt x="6117" y="8110"/>
                    </a:lnTo>
                    <a:lnTo>
                      <a:pt x="6199" y="8014"/>
                    </a:lnTo>
                    <a:lnTo>
                      <a:pt x="6267" y="7891"/>
                    </a:lnTo>
                    <a:lnTo>
                      <a:pt x="6321" y="7782"/>
                    </a:lnTo>
                    <a:lnTo>
                      <a:pt x="6376" y="7659"/>
                    </a:lnTo>
                    <a:lnTo>
                      <a:pt x="6403" y="7523"/>
                    </a:lnTo>
                    <a:lnTo>
                      <a:pt x="6431" y="7400"/>
                    </a:lnTo>
                    <a:lnTo>
                      <a:pt x="6444" y="7263"/>
                    </a:lnTo>
                    <a:lnTo>
                      <a:pt x="6444" y="7140"/>
                    </a:lnTo>
                    <a:lnTo>
                      <a:pt x="6431" y="7004"/>
                    </a:lnTo>
                    <a:lnTo>
                      <a:pt x="6403" y="6867"/>
                    </a:lnTo>
                    <a:lnTo>
                      <a:pt x="6349" y="6745"/>
                    </a:lnTo>
                    <a:lnTo>
                      <a:pt x="6294" y="6622"/>
                    </a:lnTo>
                    <a:lnTo>
                      <a:pt x="6226" y="6499"/>
                    </a:lnTo>
                    <a:lnTo>
                      <a:pt x="2553" y="642"/>
                    </a:lnTo>
                    <a:lnTo>
                      <a:pt x="2471" y="533"/>
                    </a:lnTo>
                    <a:lnTo>
                      <a:pt x="2376" y="423"/>
                    </a:lnTo>
                    <a:lnTo>
                      <a:pt x="2280" y="328"/>
                    </a:lnTo>
                    <a:lnTo>
                      <a:pt x="2171" y="246"/>
                    </a:lnTo>
                    <a:lnTo>
                      <a:pt x="2062" y="178"/>
                    </a:lnTo>
                    <a:lnTo>
                      <a:pt x="1939" y="123"/>
                    </a:lnTo>
                    <a:lnTo>
                      <a:pt x="1816" y="68"/>
                    </a:lnTo>
                    <a:lnTo>
                      <a:pt x="1693" y="41"/>
                    </a:lnTo>
                    <a:lnTo>
                      <a:pt x="1557" y="14"/>
                    </a:lnTo>
                    <a:lnTo>
                      <a:pt x="1434" y="0"/>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524;p21"/>
              <p:cNvSpPr/>
              <p:nvPr/>
            </p:nvSpPr>
            <p:spPr>
              <a:xfrm>
                <a:off x="5057692" y="1382395"/>
                <a:ext cx="61540" cy="20639"/>
              </a:xfrm>
              <a:custGeom>
                <a:avLst/>
                <a:gdLst/>
                <a:ahLst/>
                <a:cxnLst/>
                <a:rect l="l" t="t" r="r" b="b"/>
                <a:pathLst>
                  <a:path w="2773" h="930" extrusionOk="0">
                    <a:moveTo>
                      <a:pt x="1120" y="1"/>
                    </a:moveTo>
                    <a:lnTo>
                      <a:pt x="820" y="28"/>
                    </a:lnTo>
                    <a:lnTo>
                      <a:pt x="506" y="83"/>
                    </a:lnTo>
                    <a:lnTo>
                      <a:pt x="206" y="165"/>
                    </a:lnTo>
                    <a:lnTo>
                      <a:pt x="151" y="192"/>
                    </a:lnTo>
                    <a:lnTo>
                      <a:pt x="110" y="219"/>
                    </a:lnTo>
                    <a:lnTo>
                      <a:pt x="69" y="274"/>
                    </a:lnTo>
                    <a:lnTo>
                      <a:pt x="42" y="315"/>
                    </a:lnTo>
                    <a:lnTo>
                      <a:pt x="15" y="369"/>
                    </a:lnTo>
                    <a:lnTo>
                      <a:pt x="1" y="438"/>
                    </a:lnTo>
                    <a:lnTo>
                      <a:pt x="1" y="492"/>
                    </a:lnTo>
                    <a:lnTo>
                      <a:pt x="15" y="547"/>
                    </a:lnTo>
                    <a:lnTo>
                      <a:pt x="42" y="601"/>
                    </a:lnTo>
                    <a:lnTo>
                      <a:pt x="83" y="656"/>
                    </a:lnTo>
                    <a:lnTo>
                      <a:pt x="124" y="697"/>
                    </a:lnTo>
                    <a:lnTo>
                      <a:pt x="178" y="724"/>
                    </a:lnTo>
                    <a:lnTo>
                      <a:pt x="233" y="752"/>
                    </a:lnTo>
                    <a:lnTo>
                      <a:pt x="288" y="765"/>
                    </a:lnTo>
                    <a:lnTo>
                      <a:pt x="342" y="752"/>
                    </a:lnTo>
                    <a:lnTo>
                      <a:pt x="410" y="738"/>
                    </a:lnTo>
                    <a:lnTo>
                      <a:pt x="643" y="683"/>
                    </a:lnTo>
                    <a:lnTo>
                      <a:pt x="888" y="642"/>
                    </a:lnTo>
                    <a:lnTo>
                      <a:pt x="1134" y="615"/>
                    </a:lnTo>
                    <a:lnTo>
                      <a:pt x="1380" y="629"/>
                    </a:lnTo>
                    <a:lnTo>
                      <a:pt x="1626" y="656"/>
                    </a:lnTo>
                    <a:lnTo>
                      <a:pt x="1871" y="711"/>
                    </a:lnTo>
                    <a:lnTo>
                      <a:pt x="2103" y="793"/>
                    </a:lnTo>
                    <a:lnTo>
                      <a:pt x="2336" y="888"/>
                    </a:lnTo>
                    <a:lnTo>
                      <a:pt x="2404" y="915"/>
                    </a:lnTo>
                    <a:lnTo>
                      <a:pt x="2472" y="929"/>
                    </a:lnTo>
                    <a:lnTo>
                      <a:pt x="2554" y="915"/>
                    </a:lnTo>
                    <a:lnTo>
                      <a:pt x="2636" y="888"/>
                    </a:lnTo>
                    <a:lnTo>
                      <a:pt x="2690" y="833"/>
                    </a:lnTo>
                    <a:lnTo>
                      <a:pt x="2745" y="765"/>
                    </a:lnTo>
                    <a:lnTo>
                      <a:pt x="2772" y="711"/>
                    </a:lnTo>
                    <a:lnTo>
                      <a:pt x="2772" y="642"/>
                    </a:lnTo>
                    <a:lnTo>
                      <a:pt x="2772" y="588"/>
                    </a:lnTo>
                    <a:lnTo>
                      <a:pt x="2759" y="533"/>
                    </a:lnTo>
                    <a:lnTo>
                      <a:pt x="2745" y="479"/>
                    </a:lnTo>
                    <a:lnTo>
                      <a:pt x="2704" y="424"/>
                    </a:lnTo>
                    <a:lnTo>
                      <a:pt x="2663" y="383"/>
                    </a:lnTo>
                    <a:lnTo>
                      <a:pt x="2609" y="356"/>
                    </a:lnTo>
                    <a:lnTo>
                      <a:pt x="2336" y="219"/>
                    </a:lnTo>
                    <a:lnTo>
                      <a:pt x="2035" y="124"/>
                    </a:lnTo>
                    <a:lnTo>
                      <a:pt x="1735" y="55"/>
                    </a:lnTo>
                    <a:lnTo>
                      <a:pt x="1434" y="14"/>
                    </a:lnTo>
                    <a:lnTo>
                      <a:pt x="1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 name="Google Shape;2105;p43"/>
          <p:cNvGrpSpPr/>
          <p:nvPr/>
        </p:nvGrpSpPr>
        <p:grpSpPr>
          <a:xfrm>
            <a:off x="797328" y="4166261"/>
            <a:ext cx="729580" cy="969096"/>
            <a:chOff x="3837450" y="2251450"/>
            <a:chExt cx="1469100" cy="1810175"/>
          </a:xfrm>
          <a:effectLst>
            <a:outerShdw blurRad="50800" dist="38100" dir="5400000" algn="t" rotWithShape="0">
              <a:prstClr val="black">
                <a:alpha val="40000"/>
              </a:prstClr>
            </a:outerShdw>
          </a:effectLst>
        </p:grpSpPr>
        <p:sp>
          <p:nvSpPr>
            <p:cNvPr id="277" name="Google Shape;2106;p43"/>
            <p:cNvSpPr/>
            <p:nvPr/>
          </p:nvSpPr>
          <p:spPr>
            <a:xfrm>
              <a:off x="3837450" y="3790125"/>
              <a:ext cx="1469100" cy="271500"/>
            </a:xfrm>
            <a:prstGeom prst="ellipse">
              <a:avLst/>
            </a:pr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 name="Google Shape;2107;p43"/>
            <p:cNvGrpSpPr/>
            <p:nvPr/>
          </p:nvGrpSpPr>
          <p:grpSpPr>
            <a:xfrm>
              <a:off x="3986905" y="2251450"/>
              <a:ext cx="1170193" cy="1707309"/>
              <a:chOff x="2014675" y="238125"/>
              <a:chExt cx="3590650" cy="5238750"/>
            </a:xfrm>
          </p:grpSpPr>
          <p:sp>
            <p:nvSpPr>
              <p:cNvPr id="279" name="Google Shape;2108;p43"/>
              <p:cNvSpPr/>
              <p:nvPr/>
            </p:nvSpPr>
            <p:spPr>
              <a:xfrm>
                <a:off x="2014675" y="3400125"/>
                <a:ext cx="3590650" cy="1960100"/>
              </a:xfrm>
              <a:custGeom>
                <a:avLst/>
                <a:gdLst/>
                <a:ahLst/>
                <a:cxnLst/>
                <a:rect l="l" t="t" r="r" b="b"/>
                <a:pathLst>
                  <a:path w="143626" h="78404" extrusionOk="0">
                    <a:moveTo>
                      <a:pt x="39779" y="1"/>
                    </a:moveTo>
                    <a:lnTo>
                      <a:pt x="39323" y="168"/>
                    </a:lnTo>
                    <a:lnTo>
                      <a:pt x="38791" y="366"/>
                    </a:lnTo>
                    <a:lnTo>
                      <a:pt x="38061" y="670"/>
                    </a:lnTo>
                    <a:lnTo>
                      <a:pt x="37164" y="1050"/>
                    </a:lnTo>
                    <a:lnTo>
                      <a:pt x="36100" y="1506"/>
                    </a:lnTo>
                    <a:lnTo>
                      <a:pt x="34899" y="2053"/>
                    </a:lnTo>
                    <a:lnTo>
                      <a:pt x="33562" y="2676"/>
                    </a:lnTo>
                    <a:lnTo>
                      <a:pt x="32103" y="3391"/>
                    </a:lnTo>
                    <a:lnTo>
                      <a:pt x="30552" y="4181"/>
                    </a:lnTo>
                    <a:lnTo>
                      <a:pt x="28911" y="5063"/>
                    </a:lnTo>
                    <a:lnTo>
                      <a:pt x="28059" y="5534"/>
                    </a:lnTo>
                    <a:lnTo>
                      <a:pt x="27193" y="6020"/>
                    </a:lnTo>
                    <a:lnTo>
                      <a:pt x="26311" y="6537"/>
                    </a:lnTo>
                    <a:lnTo>
                      <a:pt x="25415" y="7069"/>
                    </a:lnTo>
                    <a:lnTo>
                      <a:pt x="24503" y="7616"/>
                    </a:lnTo>
                    <a:lnTo>
                      <a:pt x="23591" y="8194"/>
                    </a:lnTo>
                    <a:lnTo>
                      <a:pt x="22679" y="8787"/>
                    </a:lnTo>
                    <a:lnTo>
                      <a:pt x="21751" y="9395"/>
                    </a:lnTo>
                    <a:lnTo>
                      <a:pt x="20824" y="10033"/>
                    </a:lnTo>
                    <a:lnTo>
                      <a:pt x="19882" y="10687"/>
                    </a:lnTo>
                    <a:lnTo>
                      <a:pt x="18955" y="11371"/>
                    </a:lnTo>
                    <a:lnTo>
                      <a:pt x="18027" y="12055"/>
                    </a:lnTo>
                    <a:lnTo>
                      <a:pt x="17100" y="12784"/>
                    </a:lnTo>
                    <a:lnTo>
                      <a:pt x="16173" y="13514"/>
                    </a:lnTo>
                    <a:lnTo>
                      <a:pt x="15261" y="14274"/>
                    </a:lnTo>
                    <a:lnTo>
                      <a:pt x="14364" y="15049"/>
                    </a:lnTo>
                    <a:lnTo>
                      <a:pt x="13467" y="15855"/>
                    </a:lnTo>
                    <a:lnTo>
                      <a:pt x="12586" y="16676"/>
                    </a:lnTo>
                    <a:lnTo>
                      <a:pt x="11719" y="17512"/>
                    </a:lnTo>
                    <a:lnTo>
                      <a:pt x="10868" y="18363"/>
                    </a:lnTo>
                    <a:lnTo>
                      <a:pt x="10032" y="19244"/>
                    </a:lnTo>
                    <a:lnTo>
                      <a:pt x="9226" y="20141"/>
                    </a:lnTo>
                    <a:lnTo>
                      <a:pt x="8436" y="21068"/>
                    </a:lnTo>
                    <a:lnTo>
                      <a:pt x="7661" y="22011"/>
                    </a:lnTo>
                    <a:lnTo>
                      <a:pt x="6931" y="22968"/>
                    </a:lnTo>
                    <a:lnTo>
                      <a:pt x="6217" y="23956"/>
                    </a:lnTo>
                    <a:lnTo>
                      <a:pt x="5533" y="24944"/>
                    </a:lnTo>
                    <a:lnTo>
                      <a:pt x="5198" y="25461"/>
                    </a:lnTo>
                    <a:lnTo>
                      <a:pt x="4879" y="25978"/>
                    </a:lnTo>
                    <a:lnTo>
                      <a:pt x="4560" y="26495"/>
                    </a:lnTo>
                    <a:lnTo>
                      <a:pt x="4256" y="27012"/>
                    </a:lnTo>
                    <a:lnTo>
                      <a:pt x="3952" y="27544"/>
                    </a:lnTo>
                    <a:lnTo>
                      <a:pt x="3663" y="28076"/>
                    </a:lnTo>
                    <a:lnTo>
                      <a:pt x="3390" y="28623"/>
                    </a:lnTo>
                    <a:lnTo>
                      <a:pt x="3116" y="29155"/>
                    </a:lnTo>
                    <a:lnTo>
                      <a:pt x="2858" y="29702"/>
                    </a:lnTo>
                    <a:lnTo>
                      <a:pt x="2614" y="30265"/>
                    </a:lnTo>
                    <a:lnTo>
                      <a:pt x="2371" y="30827"/>
                    </a:lnTo>
                    <a:lnTo>
                      <a:pt x="2143" y="31389"/>
                    </a:lnTo>
                    <a:lnTo>
                      <a:pt x="1915" y="31952"/>
                    </a:lnTo>
                    <a:lnTo>
                      <a:pt x="1702" y="32529"/>
                    </a:lnTo>
                    <a:lnTo>
                      <a:pt x="1505" y="33107"/>
                    </a:lnTo>
                    <a:lnTo>
                      <a:pt x="1322" y="33685"/>
                    </a:lnTo>
                    <a:lnTo>
                      <a:pt x="1140" y="34277"/>
                    </a:lnTo>
                    <a:lnTo>
                      <a:pt x="988" y="34870"/>
                    </a:lnTo>
                    <a:lnTo>
                      <a:pt x="836" y="35478"/>
                    </a:lnTo>
                    <a:lnTo>
                      <a:pt x="684" y="36071"/>
                    </a:lnTo>
                    <a:lnTo>
                      <a:pt x="562" y="36679"/>
                    </a:lnTo>
                    <a:lnTo>
                      <a:pt x="441" y="37302"/>
                    </a:lnTo>
                    <a:lnTo>
                      <a:pt x="350" y="37910"/>
                    </a:lnTo>
                    <a:lnTo>
                      <a:pt x="258" y="38533"/>
                    </a:lnTo>
                    <a:lnTo>
                      <a:pt x="182" y="39172"/>
                    </a:lnTo>
                    <a:lnTo>
                      <a:pt x="106" y="39810"/>
                    </a:lnTo>
                    <a:lnTo>
                      <a:pt x="61" y="40449"/>
                    </a:lnTo>
                    <a:lnTo>
                      <a:pt x="30" y="41087"/>
                    </a:lnTo>
                    <a:lnTo>
                      <a:pt x="0" y="41741"/>
                    </a:lnTo>
                    <a:lnTo>
                      <a:pt x="0" y="42394"/>
                    </a:lnTo>
                    <a:lnTo>
                      <a:pt x="15" y="43124"/>
                    </a:lnTo>
                    <a:lnTo>
                      <a:pt x="30" y="43838"/>
                    </a:lnTo>
                    <a:lnTo>
                      <a:pt x="91" y="44537"/>
                    </a:lnTo>
                    <a:lnTo>
                      <a:pt x="152" y="45222"/>
                    </a:lnTo>
                    <a:lnTo>
                      <a:pt x="243" y="45890"/>
                    </a:lnTo>
                    <a:lnTo>
                      <a:pt x="350" y="46544"/>
                    </a:lnTo>
                    <a:lnTo>
                      <a:pt x="456" y="47182"/>
                    </a:lnTo>
                    <a:lnTo>
                      <a:pt x="608" y="47806"/>
                    </a:lnTo>
                    <a:lnTo>
                      <a:pt x="760" y="48398"/>
                    </a:lnTo>
                    <a:lnTo>
                      <a:pt x="927" y="48991"/>
                    </a:lnTo>
                    <a:lnTo>
                      <a:pt x="1125" y="49569"/>
                    </a:lnTo>
                    <a:lnTo>
                      <a:pt x="1322" y="50131"/>
                    </a:lnTo>
                    <a:lnTo>
                      <a:pt x="1535" y="50678"/>
                    </a:lnTo>
                    <a:lnTo>
                      <a:pt x="1778" y="51226"/>
                    </a:lnTo>
                    <a:lnTo>
                      <a:pt x="2022" y="51742"/>
                    </a:lnTo>
                    <a:lnTo>
                      <a:pt x="2295" y="52244"/>
                    </a:lnTo>
                    <a:lnTo>
                      <a:pt x="2569" y="52730"/>
                    </a:lnTo>
                    <a:lnTo>
                      <a:pt x="2858" y="53217"/>
                    </a:lnTo>
                    <a:lnTo>
                      <a:pt x="3177" y="53688"/>
                    </a:lnTo>
                    <a:lnTo>
                      <a:pt x="3496" y="54129"/>
                    </a:lnTo>
                    <a:lnTo>
                      <a:pt x="3815" y="54570"/>
                    </a:lnTo>
                    <a:lnTo>
                      <a:pt x="4165" y="54995"/>
                    </a:lnTo>
                    <a:lnTo>
                      <a:pt x="4530" y="55421"/>
                    </a:lnTo>
                    <a:lnTo>
                      <a:pt x="4894" y="55816"/>
                    </a:lnTo>
                    <a:lnTo>
                      <a:pt x="5274" y="56211"/>
                    </a:lnTo>
                    <a:lnTo>
                      <a:pt x="5670" y="56576"/>
                    </a:lnTo>
                    <a:lnTo>
                      <a:pt x="6065" y="56941"/>
                    </a:lnTo>
                    <a:lnTo>
                      <a:pt x="6475" y="57306"/>
                    </a:lnTo>
                    <a:lnTo>
                      <a:pt x="6901" y="57640"/>
                    </a:lnTo>
                    <a:lnTo>
                      <a:pt x="7326" y="57974"/>
                    </a:lnTo>
                    <a:lnTo>
                      <a:pt x="7767" y="58294"/>
                    </a:lnTo>
                    <a:lnTo>
                      <a:pt x="8223" y="58598"/>
                    </a:lnTo>
                    <a:lnTo>
                      <a:pt x="8451" y="58765"/>
                    </a:lnTo>
                    <a:lnTo>
                      <a:pt x="8679" y="58932"/>
                    </a:lnTo>
                    <a:lnTo>
                      <a:pt x="8907" y="59130"/>
                    </a:lnTo>
                    <a:lnTo>
                      <a:pt x="9120" y="59312"/>
                    </a:lnTo>
                    <a:lnTo>
                      <a:pt x="9318" y="59525"/>
                    </a:lnTo>
                    <a:lnTo>
                      <a:pt x="9500" y="59738"/>
                    </a:lnTo>
                    <a:lnTo>
                      <a:pt x="9682" y="59966"/>
                    </a:lnTo>
                    <a:lnTo>
                      <a:pt x="9850" y="60194"/>
                    </a:lnTo>
                    <a:lnTo>
                      <a:pt x="9941" y="60346"/>
                    </a:lnTo>
                    <a:lnTo>
                      <a:pt x="10062" y="60559"/>
                    </a:lnTo>
                    <a:lnTo>
                      <a:pt x="10184" y="60771"/>
                    </a:lnTo>
                    <a:lnTo>
                      <a:pt x="10306" y="60999"/>
                    </a:lnTo>
                    <a:lnTo>
                      <a:pt x="10397" y="61227"/>
                    </a:lnTo>
                    <a:lnTo>
                      <a:pt x="10488" y="61455"/>
                    </a:lnTo>
                    <a:lnTo>
                      <a:pt x="10564" y="61699"/>
                    </a:lnTo>
                    <a:lnTo>
                      <a:pt x="10625" y="61927"/>
                    </a:lnTo>
                    <a:lnTo>
                      <a:pt x="10670" y="62170"/>
                    </a:lnTo>
                    <a:lnTo>
                      <a:pt x="10716" y="62398"/>
                    </a:lnTo>
                    <a:lnTo>
                      <a:pt x="10746" y="62641"/>
                    </a:lnTo>
                    <a:lnTo>
                      <a:pt x="10777" y="62884"/>
                    </a:lnTo>
                    <a:lnTo>
                      <a:pt x="10777" y="63112"/>
                    </a:lnTo>
                    <a:lnTo>
                      <a:pt x="10777" y="63355"/>
                    </a:lnTo>
                    <a:lnTo>
                      <a:pt x="10762" y="63599"/>
                    </a:lnTo>
                    <a:lnTo>
                      <a:pt x="10746" y="63827"/>
                    </a:lnTo>
                    <a:lnTo>
                      <a:pt x="10716" y="64070"/>
                    </a:lnTo>
                    <a:lnTo>
                      <a:pt x="10670" y="64298"/>
                    </a:lnTo>
                    <a:lnTo>
                      <a:pt x="10610" y="64541"/>
                    </a:lnTo>
                    <a:lnTo>
                      <a:pt x="10549" y="64769"/>
                    </a:lnTo>
                    <a:lnTo>
                      <a:pt x="10473" y="64997"/>
                    </a:lnTo>
                    <a:lnTo>
                      <a:pt x="10382" y="65210"/>
                    </a:lnTo>
                    <a:lnTo>
                      <a:pt x="10290" y="65438"/>
                    </a:lnTo>
                    <a:lnTo>
                      <a:pt x="10184" y="65651"/>
                    </a:lnTo>
                    <a:lnTo>
                      <a:pt x="10062" y="65863"/>
                    </a:lnTo>
                    <a:lnTo>
                      <a:pt x="9941" y="66061"/>
                    </a:lnTo>
                    <a:lnTo>
                      <a:pt x="9804" y="66274"/>
                    </a:lnTo>
                    <a:lnTo>
                      <a:pt x="9652" y="66456"/>
                    </a:lnTo>
                    <a:lnTo>
                      <a:pt x="9500" y="66654"/>
                    </a:lnTo>
                    <a:lnTo>
                      <a:pt x="9333" y="66836"/>
                    </a:lnTo>
                    <a:lnTo>
                      <a:pt x="9150" y="67003"/>
                    </a:lnTo>
                    <a:lnTo>
                      <a:pt x="8968" y="67171"/>
                    </a:lnTo>
                    <a:lnTo>
                      <a:pt x="8770" y="67338"/>
                    </a:lnTo>
                    <a:lnTo>
                      <a:pt x="8238" y="67763"/>
                    </a:lnTo>
                    <a:lnTo>
                      <a:pt x="7691" y="68204"/>
                    </a:lnTo>
                    <a:lnTo>
                      <a:pt x="7129" y="68660"/>
                    </a:lnTo>
                    <a:lnTo>
                      <a:pt x="6566" y="69147"/>
                    </a:lnTo>
                    <a:lnTo>
                      <a:pt x="6004" y="69648"/>
                    </a:lnTo>
                    <a:lnTo>
                      <a:pt x="5442" y="70180"/>
                    </a:lnTo>
                    <a:lnTo>
                      <a:pt x="4894" y="70712"/>
                    </a:lnTo>
                    <a:lnTo>
                      <a:pt x="4347" y="71259"/>
                    </a:lnTo>
                    <a:lnTo>
                      <a:pt x="3815" y="71822"/>
                    </a:lnTo>
                    <a:lnTo>
                      <a:pt x="3298" y="72384"/>
                    </a:lnTo>
                    <a:lnTo>
                      <a:pt x="2812" y="72977"/>
                    </a:lnTo>
                    <a:lnTo>
                      <a:pt x="2341" y="73570"/>
                    </a:lnTo>
                    <a:lnTo>
                      <a:pt x="1915" y="74163"/>
                    </a:lnTo>
                    <a:lnTo>
                      <a:pt x="1505" y="74755"/>
                    </a:lnTo>
                    <a:lnTo>
                      <a:pt x="1140" y="75364"/>
                    </a:lnTo>
                    <a:lnTo>
                      <a:pt x="988" y="75668"/>
                    </a:lnTo>
                    <a:lnTo>
                      <a:pt x="821" y="75972"/>
                    </a:lnTo>
                    <a:lnTo>
                      <a:pt x="745" y="76184"/>
                    </a:lnTo>
                    <a:lnTo>
                      <a:pt x="684" y="76397"/>
                    </a:lnTo>
                    <a:lnTo>
                      <a:pt x="654" y="76610"/>
                    </a:lnTo>
                    <a:lnTo>
                      <a:pt x="654" y="76823"/>
                    </a:lnTo>
                    <a:lnTo>
                      <a:pt x="684" y="77036"/>
                    </a:lnTo>
                    <a:lnTo>
                      <a:pt x="730" y="77233"/>
                    </a:lnTo>
                    <a:lnTo>
                      <a:pt x="806" y="77431"/>
                    </a:lnTo>
                    <a:lnTo>
                      <a:pt x="912" y="77598"/>
                    </a:lnTo>
                    <a:lnTo>
                      <a:pt x="1034" y="77765"/>
                    </a:lnTo>
                    <a:lnTo>
                      <a:pt x="1170" y="77917"/>
                    </a:lnTo>
                    <a:lnTo>
                      <a:pt x="1322" y="78054"/>
                    </a:lnTo>
                    <a:lnTo>
                      <a:pt x="1505" y="78176"/>
                    </a:lnTo>
                    <a:lnTo>
                      <a:pt x="1687" y="78267"/>
                    </a:lnTo>
                    <a:lnTo>
                      <a:pt x="1900" y="78343"/>
                    </a:lnTo>
                    <a:lnTo>
                      <a:pt x="2113" y="78388"/>
                    </a:lnTo>
                    <a:lnTo>
                      <a:pt x="2341" y="78404"/>
                    </a:lnTo>
                    <a:lnTo>
                      <a:pt x="34641" y="78404"/>
                    </a:lnTo>
                    <a:lnTo>
                      <a:pt x="40478" y="72551"/>
                    </a:lnTo>
                    <a:lnTo>
                      <a:pt x="103148" y="72551"/>
                    </a:lnTo>
                    <a:lnTo>
                      <a:pt x="108985" y="78404"/>
                    </a:lnTo>
                    <a:lnTo>
                      <a:pt x="141285" y="78404"/>
                    </a:lnTo>
                    <a:lnTo>
                      <a:pt x="141513" y="78388"/>
                    </a:lnTo>
                    <a:lnTo>
                      <a:pt x="141741" y="78343"/>
                    </a:lnTo>
                    <a:lnTo>
                      <a:pt x="141939" y="78267"/>
                    </a:lnTo>
                    <a:lnTo>
                      <a:pt x="142121" y="78176"/>
                    </a:lnTo>
                    <a:lnTo>
                      <a:pt x="142304" y="78054"/>
                    </a:lnTo>
                    <a:lnTo>
                      <a:pt x="142456" y="77917"/>
                    </a:lnTo>
                    <a:lnTo>
                      <a:pt x="142592" y="77765"/>
                    </a:lnTo>
                    <a:lnTo>
                      <a:pt x="142714" y="77598"/>
                    </a:lnTo>
                    <a:lnTo>
                      <a:pt x="142820" y="77431"/>
                    </a:lnTo>
                    <a:lnTo>
                      <a:pt x="142896" y="77233"/>
                    </a:lnTo>
                    <a:lnTo>
                      <a:pt x="142942" y="77036"/>
                    </a:lnTo>
                    <a:lnTo>
                      <a:pt x="142972" y="76823"/>
                    </a:lnTo>
                    <a:lnTo>
                      <a:pt x="142972" y="76610"/>
                    </a:lnTo>
                    <a:lnTo>
                      <a:pt x="142942" y="76397"/>
                    </a:lnTo>
                    <a:lnTo>
                      <a:pt x="142896" y="76184"/>
                    </a:lnTo>
                    <a:lnTo>
                      <a:pt x="142805" y="75972"/>
                    </a:lnTo>
                    <a:lnTo>
                      <a:pt x="142653" y="75668"/>
                    </a:lnTo>
                    <a:lnTo>
                      <a:pt x="142486" y="75364"/>
                    </a:lnTo>
                    <a:lnTo>
                      <a:pt x="142121" y="74755"/>
                    </a:lnTo>
                    <a:lnTo>
                      <a:pt x="141726" y="74163"/>
                    </a:lnTo>
                    <a:lnTo>
                      <a:pt x="141285" y="73570"/>
                    </a:lnTo>
                    <a:lnTo>
                      <a:pt x="140814" y="72977"/>
                    </a:lnTo>
                    <a:lnTo>
                      <a:pt x="140328" y="72384"/>
                    </a:lnTo>
                    <a:lnTo>
                      <a:pt x="139811" y="71822"/>
                    </a:lnTo>
                    <a:lnTo>
                      <a:pt x="139279" y="71259"/>
                    </a:lnTo>
                    <a:lnTo>
                      <a:pt x="138732" y="70712"/>
                    </a:lnTo>
                    <a:lnTo>
                      <a:pt x="138184" y="70180"/>
                    </a:lnTo>
                    <a:lnTo>
                      <a:pt x="137622" y="69648"/>
                    </a:lnTo>
                    <a:lnTo>
                      <a:pt x="137060" y="69147"/>
                    </a:lnTo>
                    <a:lnTo>
                      <a:pt x="136497" y="68660"/>
                    </a:lnTo>
                    <a:lnTo>
                      <a:pt x="135935" y="68204"/>
                    </a:lnTo>
                    <a:lnTo>
                      <a:pt x="135388" y="67763"/>
                    </a:lnTo>
                    <a:lnTo>
                      <a:pt x="134856" y="67338"/>
                    </a:lnTo>
                    <a:lnTo>
                      <a:pt x="134658" y="67171"/>
                    </a:lnTo>
                    <a:lnTo>
                      <a:pt x="134476" y="67003"/>
                    </a:lnTo>
                    <a:lnTo>
                      <a:pt x="134293" y="66836"/>
                    </a:lnTo>
                    <a:lnTo>
                      <a:pt x="134126" y="66654"/>
                    </a:lnTo>
                    <a:lnTo>
                      <a:pt x="133974" y="66456"/>
                    </a:lnTo>
                    <a:lnTo>
                      <a:pt x="133822" y="66274"/>
                    </a:lnTo>
                    <a:lnTo>
                      <a:pt x="133685" y="66061"/>
                    </a:lnTo>
                    <a:lnTo>
                      <a:pt x="133564" y="65863"/>
                    </a:lnTo>
                    <a:lnTo>
                      <a:pt x="133442" y="65651"/>
                    </a:lnTo>
                    <a:lnTo>
                      <a:pt x="133336" y="65438"/>
                    </a:lnTo>
                    <a:lnTo>
                      <a:pt x="133244" y="65210"/>
                    </a:lnTo>
                    <a:lnTo>
                      <a:pt x="133153" y="64997"/>
                    </a:lnTo>
                    <a:lnTo>
                      <a:pt x="133077" y="64769"/>
                    </a:lnTo>
                    <a:lnTo>
                      <a:pt x="133016" y="64541"/>
                    </a:lnTo>
                    <a:lnTo>
                      <a:pt x="132956" y="64298"/>
                    </a:lnTo>
                    <a:lnTo>
                      <a:pt x="132910" y="64070"/>
                    </a:lnTo>
                    <a:lnTo>
                      <a:pt x="132880" y="63827"/>
                    </a:lnTo>
                    <a:lnTo>
                      <a:pt x="132864" y="63599"/>
                    </a:lnTo>
                    <a:lnTo>
                      <a:pt x="132849" y="63355"/>
                    </a:lnTo>
                    <a:lnTo>
                      <a:pt x="132849" y="63112"/>
                    </a:lnTo>
                    <a:lnTo>
                      <a:pt x="132849" y="62884"/>
                    </a:lnTo>
                    <a:lnTo>
                      <a:pt x="132880" y="62641"/>
                    </a:lnTo>
                    <a:lnTo>
                      <a:pt x="132910" y="62398"/>
                    </a:lnTo>
                    <a:lnTo>
                      <a:pt x="132956" y="62170"/>
                    </a:lnTo>
                    <a:lnTo>
                      <a:pt x="133001" y="61927"/>
                    </a:lnTo>
                    <a:lnTo>
                      <a:pt x="133062" y="61699"/>
                    </a:lnTo>
                    <a:lnTo>
                      <a:pt x="133138" y="61455"/>
                    </a:lnTo>
                    <a:lnTo>
                      <a:pt x="133229" y="61227"/>
                    </a:lnTo>
                    <a:lnTo>
                      <a:pt x="133336" y="60999"/>
                    </a:lnTo>
                    <a:lnTo>
                      <a:pt x="133442" y="60771"/>
                    </a:lnTo>
                    <a:lnTo>
                      <a:pt x="133564" y="60559"/>
                    </a:lnTo>
                    <a:lnTo>
                      <a:pt x="133700" y="60346"/>
                    </a:lnTo>
                    <a:lnTo>
                      <a:pt x="133792" y="60194"/>
                    </a:lnTo>
                    <a:lnTo>
                      <a:pt x="133944" y="59966"/>
                    </a:lnTo>
                    <a:lnTo>
                      <a:pt x="134126" y="59738"/>
                    </a:lnTo>
                    <a:lnTo>
                      <a:pt x="134308" y="59525"/>
                    </a:lnTo>
                    <a:lnTo>
                      <a:pt x="134506" y="59312"/>
                    </a:lnTo>
                    <a:lnTo>
                      <a:pt x="134719" y="59130"/>
                    </a:lnTo>
                    <a:lnTo>
                      <a:pt x="134947" y="58932"/>
                    </a:lnTo>
                    <a:lnTo>
                      <a:pt x="135175" y="58765"/>
                    </a:lnTo>
                    <a:lnTo>
                      <a:pt x="135403" y="58598"/>
                    </a:lnTo>
                    <a:lnTo>
                      <a:pt x="135859" y="58294"/>
                    </a:lnTo>
                    <a:lnTo>
                      <a:pt x="136300" y="57974"/>
                    </a:lnTo>
                    <a:lnTo>
                      <a:pt x="136725" y="57640"/>
                    </a:lnTo>
                    <a:lnTo>
                      <a:pt x="137151" y="57306"/>
                    </a:lnTo>
                    <a:lnTo>
                      <a:pt x="137561" y="56941"/>
                    </a:lnTo>
                    <a:lnTo>
                      <a:pt x="137972" y="56576"/>
                    </a:lnTo>
                    <a:lnTo>
                      <a:pt x="138352" y="56211"/>
                    </a:lnTo>
                    <a:lnTo>
                      <a:pt x="138732" y="55816"/>
                    </a:lnTo>
                    <a:lnTo>
                      <a:pt x="139112" y="55421"/>
                    </a:lnTo>
                    <a:lnTo>
                      <a:pt x="139461" y="54995"/>
                    </a:lnTo>
                    <a:lnTo>
                      <a:pt x="139811" y="54570"/>
                    </a:lnTo>
                    <a:lnTo>
                      <a:pt x="140145" y="54129"/>
                    </a:lnTo>
                    <a:lnTo>
                      <a:pt x="140464" y="53688"/>
                    </a:lnTo>
                    <a:lnTo>
                      <a:pt x="140768" y="53217"/>
                    </a:lnTo>
                    <a:lnTo>
                      <a:pt x="141057" y="52730"/>
                    </a:lnTo>
                    <a:lnTo>
                      <a:pt x="141331" y="52244"/>
                    </a:lnTo>
                    <a:lnTo>
                      <a:pt x="141604" y="51742"/>
                    </a:lnTo>
                    <a:lnTo>
                      <a:pt x="141848" y="51226"/>
                    </a:lnTo>
                    <a:lnTo>
                      <a:pt x="142091" y="50678"/>
                    </a:lnTo>
                    <a:lnTo>
                      <a:pt x="142304" y="50131"/>
                    </a:lnTo>
                    <a:lnTo>
                      <a:pt x="142516" y="49569"/>
                    </a:lnTo>
                    <a:lnTo>
                      <a:pt x="142699" y="48991"/>
                    </a:lnTo>
                    <a:lnTo>
                      <a:pt x="142866" y="48398"/>
                    </a:lnTo>
                    <a:lnTo>
                      <a:pt x="143033" y="47806"/>
                    </a:lnTo>
                    <a:lnTo>
                      <a:pt x="143170" y="47182"/>
                    </a:lnTo>
                    <a:lnTo>
                      <a:pt x="143292" y="46544"/>
                    </a:lnTo>
                    <a:lnTo>
                      <a:pt x="143383" y="45890"/>
                    </a:lnTo>
                    <a:lnTo>
                      <a:pt x="143474" y="45222"/>
                    </a:lnTo>
                    <a:lnTo>
                      <a:pt x="143535" y="44537"/>
                    </a:lnTo>
                    <a:lnTo>
                      <a:pt x="143596" y="43838"/>
                    </a:lnTo>
                    <a:lnTo>
                      <a:pt x="143626" y="43124"/>
                    </a:lnTo>
                    <a:lnTo>
                      <a:pt x="143626" y="42394"/>
                    </a:lnTo>
                    <a:lnTo>
                      <a:pt x="143626" y="41741"/>
                    </a:lnTo>
                    <a:lnTo>
                      <a:pt x="143596" y="41087"/>
                    </a:lnTo>
                    <a:lnTo>
                      <a:pt x="143565" y="40449"/>
                    </a:lnTo>
                    <a:lnTo>
                      <a:pt x="143520" y="39810"/>
                    </a:lnTo>
                    <a:lnTo>
                      <a:pt x="143459" y="39172"/>
                    </a:lnTo>
                    <a:lnTo>
                      <a:pt x="143383" y="38533"/>
                    </a:lnTo>
                    <a:lnTo>
                      <a:pt x="143292" y="37910"/>
                    </a:lnTo>
                    <a:lnTo>
                      <a:pt x="143185" y="37302"/>
                    </a:lnTo>
                    <a:lnTo>
                      <a:pt x="143064" y="36679"/>
                    </a:lnTo>
                    <a:lnTo>
                      <a:pt x="142942" y="36071"/>
                    </a:lnTo>
                    <a:lnTo>
                      <a:pt x="142805" y="35478"/>
                    </a:lnTo>
                    <a:lnTo>
                      <a:pt x="142653" y="34870"/>
                    </a:lnTo>
                    <a:lnTo>
                      <a:pt x="142486" y="34277"/>
                    </a:lnTo>
                    <a:lnTo>
                      <a:pt x="142304" y="33685"/>
                    </a:lnTo>
                    <a:lnTo>
                      <a:pt x="142121" y="33107"/>
                    </a:lnTo>
                    <a:lnTo>
                      <a:pt x="141924" y="32529"/>
                    </a:lnTo>
                    <a:lnTo>
                      <a:pt x="141711" y="31952"/>
                    </a:lnTo>
                    <a:lnTo>
                      <a:pt x="141498" y="31389"/>
                    </a:lnTo>
                    <a:lnTo>
                      <a:pt x="141255" y="30827"/>
                    </a:lnTo>
                    <a:lnTo>
                      <a:pt x="141027" y="30265"/>
                    </a:lnTo>
                    <a:lnTo>
                      <a:pt x="140768" y="29702"/>
                    </a:lnTo>
                    <a:lnTo>
                      <a:pt x="140510" y="29155"/>
                    </a:lnTo>
                    <a:lnTo>
                      <a:pt x="140236" y="28623"/>
                    </a:lnTo>
                    <a:lnTo>
                      <a:pt x="139963" y="28076"/>
                    </a:lnTo>
                    <a:lnTo>
                      <a:pt x="139674" y="27544"/>
                    </a:lnTo>
                    <a:lnTo>
                      <a:pt x="139370" y="27012"/>
                    </a:lnTo>
                    <a:lnTo>
                      <a:pt x="139066" y="26495"/>
                    </a:lnTo>
                    <a:lnTo>
                      <a:pt x="138747" y="25978"/>
                    </a:lnTo>
                    <a:lnTo>
                      <a:pt x="138428" y="25461"/>
                    </a:lnTo>
                    <a:lnTo>
                      <a:pt x="138093" y="24944"/>
                    </a:lnTo>
                    <a:lnTo>
                      <a:pt x="137409" y="23956"/>
                    </a:lnTo>
                    <a:lnTo>
                      <a:pt x="136695" y="22968"/>
                    </a:lnTo>
                    <a:lnTo>
                      <a:pt x="135965" y="22011"/>
                    </a:lnTo>
                    <a:lnTo>
                      <a:pt x="135190" y="21068"/>
                    </a:lnTo>
                    <a:lnTo>
                      <a:pt x="134400" y="20141"/>
                    </a:lnTo>
                    <a:lnTo>
                      <a:pt x="133594" y="19244"/>
                    </a:lnTo>
                    <a:lnTo>
                      <a:pt x="132758" y="18363"/>
                    </a:lnTo>
                    <a:lnTo>
                      <a:pt x="131907" y="17512"/>
                    </a:lnTo>
                    <a:lnTo>
                      <a:pt x="131040" y="16676"/>
                    </a:lnTo>
                    <a:lnTo>
                      <a:pt x="130159" y="15855"/>
                    </a:lnTo>
                    <a:lnTo>
                      <a:pt x="129277" y="15049"/>
                    </a:lnTo>
                    <a:lnTo>
                      <a:pt x="128365" y="14274"/>
                    </a:lnTo>
                    <a:lnTo>
                      <a:pt x="127453" y="13514"/>
                    </a:lnTo>
                    <a:lnTo>
                      <a:pt x="126526" y="12784"/>
                    </a:lnTo>
                    <a:lnTo>
                      <a:pt x="125599" y="12055"/>
                    </a:lnTo>
                    <a:lnTo>
                      <a:pt x="124671" y="11371"/>
                    </a:lnTo>
                    <a:lnTo>
                      <a:pt x="123744" y="10687"/>
                    </a:lnTo>
                    <a:lnTo>
                      <a:pt x="122817" y="10033"/>
                    </a:lnTo>
                    <a:lnTo>
                      <a:pt x="121875" y="9395"/>
                    </a:lnTo>
                    <a:lnTo>
                      <a:pt x="120947" y="8787"/>
                    </a:lnTo>
                    <a:lnTo>
                      <a:pt x="120035" y="8194"/>
                    </a:lnTo>
                    <a:lnTo>
                      <a:pt x="119123" y="7616"/>
                    </a:lnTo>
                    <a:lnTo>
                      <a:pt x="118211" y="7069"/>
                    </a:lnTo>
                    <a:lnTo>
                      <a:pt x="117315" y="6537"/>
                    </a:lnTo>
                    <a:lnTo>
                      <a:pt x="116433" y="6020"/>
                    </a:lnTo>
                    <a:lnTo>
                      <a:pt x="115567" y="5534"/>
                    </a:lnTo>
                    <a:lnTo>
                      <a:pt x="114715" y="5063"/>
                    </a:lnTo>
                    <a:lnTo>
                      <a:pt x="113074" y="4181"/>
                    </a:lnTo>
                    <a:lnTo>
                      <a:pt x="111523" y="3391"/>
                    </a:lnTo>
                    <a:lnTo>
                      <a:pt x="110064" y="2676"/>
                    </a:lnTo>
                    <a:lnTo>
                      <a:pt x="108727" y="2053"/>
                    </a:lnTo>
                    <a:lnTo>
                      <a:pt x="107526" y="1506"/>
                    </a:lnTo>
                    <a:lnTo>
                      <a:pt x="106462" y="1050"/>
                    </a:lnTo>
                    <a:lnTo>
                      <a:pt x="105565" y="670"/>
                    </a:lnTo>
                    <a:lnTo>
                      <a:pt x="104835" y="366"/>
                    </a:lnTo>
                    <a:lnTo>
                      <a:pt x="104303" y="168"/>
                    </a:lnTo>
                    <a:lnTo>
                      <a:pt x="103847" y="1"/>
                    </a:lnTo>
                    <a:lnTo>
                      <a:pt x="71821" y="13666"/>
                    </a:lnTo>
                    <a:lnTo>
                      <a:pt x="3977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109;p43"/>
              <p:cNvSpPr/>
              <p:nvPr/>
            </p:nvSpPr>
            <p:spPr>
              <a:xfrm>
                <a:off x="2014675" y="3400125"/>
                <a:ext cx="3590650" cy="1960100"/>
              </a:xfrm>
              <a:custGeom>
                <a:avLst/>
                <a:gdLst/>
                <a:ahLst/>
                <a:cxnLst/>
                <a:rect l="l" t="t" r="r" b="b"/>
                <a:pathLst>
                  <a:path w="143626" h="78404" fill="none" extrusionOk="0">
                    <a:moveTo>
                      <a:pt x="134856" y="67338"/>
                    </a:moveTo>
                    <a:lnTo>
                      <a:pt x="134856" y="67338"/>
                    </a:lnTo>
                    <a:lnTo>
                      <a:pt x="134658" y="67171"/>
                    </a:lnTo>
                    <a:lnTo>
                      <a:pt x="134476" y="67003"/>
                    </a:lnTo>
                    <a:lnTo>
                      <a:pt x="134293" y="66836"/>
                    </a:lnTo>
                    <a:lnTo>
                      <a:pt x="134126" y="66654"/>
                    </a:lnTo>
                    <a:lnTo>
                      <a:pt x="133974" y="66456"/>
                    </a:lnTo>
                    <a:lnTo>
                      <a:pt x="133822" y="66274"/>
                    </a:lnTo>
                    <a:lnTo>
                      <a:pt x="133685" y="66061"/>
                    </a:lnTo>
                    <a:lnTo>
                      <a:pt x="133564" y="65863"/>
                    </a:lnTo>
                    <a:lnTo>
                      <a:pt x="133442" y="65651"/>
                    </a:lnTo>
                    <a:lnTo>
                      <a:pt x="133336" y="65438"/>
                    </a:lnTo>
                    <a:lnTo>
                      <a:pt x="133244" y="65210"/>
                    </a:lnTo>
                    <a:lnTo>
                      <a:pt x="133153" y="64997"/>
                    </a:lnTo>
                    <a:lnTo>
                      <a:pt x="133077" y="64769"/>
                    </a:lnTo>
                    <a:lnTo>
                      <a:pt x="133016" y="64541"/>
                    </a:lnTo>
                    <a:lnTo>
                      <a:pt x="132956" y="64298"/>
                    </a:lnTo>
                    <a:lnTo>
                      <a:pt x="132910" y="64070"/>
                    </a:lnTo>
                    <a:lnTo>
                      <a:pt x="132880" y="63827"/>
                    </a:lnTo>
                    <a:lnTo>
                      <a:pt x="132864" y="63599"/>
                    </a:lnTo>
                    <a:lnTo>
                      <a:pt x="132849" y="63355"/>
                    </a:lnTo>
                    <a:lnTo>
                      <a:pt x="132849" y="63112"/>
                    </a:lnTo>
                    <a:lnTo>
                      <a:pt x="132849" y="62884"/>
                    </a:lnTo>
                    <a:lnTo>
                      <a:pt x="132880" y="62641"/>
                    </a:lnTo>
                    <a:lnTo>
                      <a:pt x="132910" y="62398"/>
                    </a:lnTo>
                    <a:lnTo>
                      <a:pt x="132956" y="62170"/>
                    </a:lnTo>
                    <a:lnTo>
                      <a:pt x="133001" y="61927"/>
                    </a:lnTo>
                    <a:lnTo>
                      <a:pt x="133062" y="61699"/>
                    </a:lnTo>
                    <a:lnTo>
                      <a:pt x="133138" y="61455"/>
                    </a:lnTo>
                    <a:lnTo>
                      <a:pt x="133229" y="61227"/>
                    </a:lnTo>
                    <a:lnTo>
                      <a:pt x="133336" y="60999"/>
                    </a:lnTo>
                    <a:lnTo>
                      <a:pt x="133442" y="60771"/>
                    </a:lnTo>
                    <a:lnTo>
                      <a:pt x="133564" y="60559"/>
                    </a:lnTo>
                    <a:lnTo>
                      <a:pt x="133700" y="60346"/>
                    </a:lnTo>
                    <a:lnTo>
                      <a:pt x="133792" y="60194"/>
                    </a:lnTo>
                    <a:lnTo>
                      <a:pt x="133792" y="60194"/>
                    </a:lnTo>
                    <a:lnTo>
                      <a:pt x="133944" y="59966"/>
                    </a:lnTo>
                    <a:lnTo>
                      <a:pt x="134126" y="59738"/>
                    </a:lnTo>
                    <a:lnTo>
                      <a:pt x="134308" y="59525"/>
                    </a:lnTo>
                    <a:lnTo>
                      <a:pt x="134506" y="59312"/>
                    </a:lnTo>
                    <a:lnTo>
                      <a:pt x="134719" y="59130"/>
                    </a:lnTo>
                    <a:lnTo>
                      <a:pt x="134947" y="58932"/>
                    </a:lnTo>
                    <a:lnTo>
                      <a:pt x="135175" y="58765"/>
                    </a:lnTo>
                    <a:lnTo>
                      <a:pt x="135403" y="58598"/>
                    </a:lnTo>
                    <a:lnTo>
                      <a:pt x="135403" y="58598"/>
                    </a:lnTo>
                    <a:lnTo>
                      <a:pt x="135859" y="58294"/>
                    </a:lnTo>
                    <a:lnTo>
                      <a:pt x="136300" y="57974"/>
                    </a:lnTo>
                    <a:lnTo>
                      <a:pt x="136725" y="57640"/>
                    </a:lnTo>
                    <a:lnTo>
                      <a:pt x="137151" y="57306"/>
                    </a:lnTo>
                    <a:lnTo>
                      <a:pt x="137561" y="56941"/>
                    </a:lnTo>
                    <a:lnTo>
                      <a:pt x="137972" y="56576"/>
                    </a:lnTo>
                    <a:lnTo>
                      <a:pt x="138352" y="56211"/>
                    </a:lnTo>
                    <a:lnTo>
                      <a:pt x="138732" y="55816"/>
                    </a:lnTo>
                    <a:lnTo>
                      <a:pt x="139112" y="55421"/>
                    </a:lnTo>
                    <a:lnTo>
                      <a:pt x="139461" y="54995"/>
                    </a:lnTo>
                    <a:lnTo>
                      <a:pt x="139811" y="54570"/>
                    </a:lnTo>
                    <a:lnTo>
                      <a:pt x="140145" y="54129"/>
                    </a:lnTo>
                    <a:lnTo>
                      <a:pt x="140464" y="53688"/>
                    </a:lnTo>
                    <a:lnTo>
                      <a:pt x="140768" y="53217"/>
                    </a:lnTo>
                    <a:lnTo>
                      <a:pt x="141057" y="52730"/>
                    </a:lnTo>
                    <a:lnTo>
                      <a:pt x="141331" y="52244"/>
                    </a:lnTo>
                    <a:lnTo>
                      <a:pt x="141604" y="51742"/>
                    </a:lnTo>
                    <a:lnTo>
                      <a:pt x="141848" y="51226"/>
                    </a:lnTo>
                    <a:lnTo>
                      <a:pt x="142091" y="50678"/>
                    </a:lnTo>
                    <a:lnTo>
                      <a:pt x="142304" y="50131"/>
                    </a:lnTo>
                    <a:lnTo>
                      <a:pt x="142516" y="49569"/>
                    </a:lnTo>
                    <a:lnTo>
                      <a:pt x="142699" y="48991"/>
                    </a:lnTo>
                    <a:lnTo>
                      <a:pt x="142866" y="48398"/>
                    </a:lnTo>
                    <a:lnTo>
                      <a:pt x="143033" y="47806"/>
                    </a:lnTo>
                    <a:lnTo>
                      <a:pt x="143170" y="47182"/>
                    </a:lnTo>
                    <a:lnTo>
                      <a:pt x="143292" y="46544"/>
                    </a:lnTo>
                    <a:lnTo>
                      <a:pt x="143383" y="45890"/>
                    </a:lnTo>
                    <a:lnTo>
                      <a:pt x="143474" y="45222"/>
                    </a:lnTo>
                    <a:lnTo>
                      <a:pt x="143535" y="44537"/>
                    </a:lnTo>
                    <a:lnTo>
                      <a:pt x="143596" y="43838"/>
                    </a:lnTo>
                    <a:lnTo>
                      <a:pt x="143626" y="43124"/>
                    </a:lnTo>
                    <a:lnTo>
                      <a:pt x="143626" y="42394"/>
                    </a:lnTo>
                    <a:lnTo>
                      <a:pt x="143626" y="42394"/>
                    </a:lnTo>
                    <a:lnTo>
                      <a:pt x="143626" y="41741"/>
                    </a:lnTo>
                    <a:lnTo>
                      <a:pt x="143596" y="41087"/>
                    </a:lnTo>
                    <a:lnTo>
                      <a:pt x="143565" y="40449"/>
                    </a:lnTo>
                    <a:lnTo>
                      <a:pt x="143520" y="39810"/>
                    </a:lnTo>
                    <a:lnTo>
                      <a:pt x="143459" y="39172"/>
                    </a:lnTo>
                    <a:lnTo>
                      <a:pt x="143383" y="38533"/>
                    </a:lnTo>
                    <a:lnTo>
                      <a:pt x="143292" y="37910"/>
                    </a:lnTo>
                    <a:lnTo>
                      <a:pt x="143185" y="37302"/>
                    </a:lnTo>
                    <a:lnTo>
                      <a:pt x="143064" y="36679"/>
                    </a:lnTo>
                    <a:lnTo>
                      <a:pt x="142942" y="36071"/>
                    </a:lnTo>
                    <a:lnTo>
                      <a:pt x="142805" y="35478"/>
                    </a:lnTo>
                    <a:lnTo>
                      <a:pt x="142653" y="34870"/>
                    </a:lnTo>
                    <a:lnTo>
                      <a:pt x="142486" y="34277"/>
                    </a:lnTo>
                    <a:lnTo>
                      <a:pt x="142304" y="33685"/>
                    </a:lnTo>
                    <a:lnTo>
                      <a:pt x="142121" y="33107"/>
                    </a:lnTo>
                    <a:lnTo>
                      <a:pt x="141924" y="32529"/>
                    </a:lnTo>
                    <a:lnTo>
                      <a:pt x="141711" y="31952"/>
                    </a:lnTo>
                    <a:lnTo>
                      <a:pt x="141498" y="31389"/>
                    </a:lnTo>
                    <a:lnTo>
                      <a:pt x="141255" y="30827"/>
                    </a:lnTo>
                    <a:lnTo>
                      <a:pt x="141027" y="30265"/>
                    </a:lnTo>
                    <a:lnTo>
                      <a:pt x="140768" y="29702"/>
                    </a:lnTo>
                    <a:lnTo>
                      <a:pt x="140510" y="29155"/>
                    </a:lnTo>
                    <a:lnTo>
                      <a:pt x="140236" y="28623"/>
                    </a:lnTo>
                    <a:lnTo>
                      <a:pt x="139963" y="28076"/>
                    </a:lnTo>
                    <a:lnTo>
                      <a:pt x="139674" y="27544"/>
                    </a:lnTo>
                    <a:lnTo>
                      <a:pt x="139370" y="27012"/>
                    </a:lnTo>
                    <a:lnTo>
                      <a:pt x="139066" y="26495"/>
                    </a:lnTo>
                    <a:lnTo>
                      <a:pt x="138747" y="25978"/>
                    </a:lnTo>
                    <a:lnTo>
                      <a:pt x="138428" y="25461"/>
                    </a:lnTo>
                    <a:lnTo>
                      <a:pt x="138093" y="24944"/>
                    </a:lnTo>
                    <a:lnTo>
                      <a:pt x="137409" y="23956"/>
                    </a:lnTo>
                    <a:lnTo>
                      <a:pt x="136695" y="22968"/>
                    </a:lnTo>
                    <a:lnTo>
                      <a:pt x="135965" y="22011"/>
                    </a:lnTo>
                    <a:lnTo>
                      <a:pt x="135190" y="21068"/>
                    </a:lnTo>
                    <a:lnTo>
                      <a:pt x="134400" y="20141"/>
                    </a:lnTo>
                    <a:lnTo>
                      <a:pt x="133594" y="19244"/>
                    </a:lnTo>
                    <a:lnTo>
                      <a:pt x="132758" y="18363"/>
                    </a:lnTo>
                    <a:lnTo>
                      <a:pt x="131907" y="17512"/>
                    </a:lnTo>
                    <a:lnTo>
                      <a:pt x="131040" y="16676"/>
                    </a:lnTo>
                    <a:lnTo>
                      <a:pt x="130159" y="15855"/>
                    </a:lnTo>
                    <a:lnTo>
                      <a:pt x="129277" y="15049"/>
                    </a:lnTo>
                    <a:lnTo>
                      <a:pt x="128365" y="14274"/>
                    </a:lnTo>
                    <a:lnTo>
                      <a:pt x="127453" y="13514"/>
                    </a:lnTo>
                    <a:lnTo>
                      <a:pt x="126526" y="12784"/>
                    </a:lnTo>
                    <a:lnTo>
                      <a:pt x="125599" y="12055"/>
                    </a:lnTo>
                    <a:lnTo>
                      <a:pt x="124671" y="11371"/>
                    </a:lnTo>
                    <a:lnTo>
                      <a:pt x="123744" y="10687"/>
                    </a:lnTo>
                    <a:lnTo>
                      <a:pt x="122817" y="10033"/>
                    </a:lnTo>
                    <a:lnTo>
                      <a:pt x="121875" y="9395"/>
                    </a:lnTo>
                    <a:lnTo>
                      <a:pt x="120947" y="8787"/>
                    </a:lnTo>
                    <a:lnTo>
                      <a:pt x="120035" y="8194"/>
                    </a:lnTo>
                    <a:lnTo>
                      <a:pt x="119123" y="7616"/>
                    </a:lnTo>
                    <a:lnTo>
                      <a:pt x="118211" y="7069"/>
                    </a:lnTo>
                    <a:lnTo>
                      <a:pt x="117315" y="6537"/>
                    </a:lnTo>
                    <a:lnTo>
                      <a:pt x="116433" y="6020"/>
                    </a:lnTo>
                    <a:lnTo>
                      <a:pt x="115567" y="5534"/>
                    </a:lnTo>
                    <a:lnTo>
                      <a:pt x="114715" y="5063"/>
                    </a:lnTo>
                    <a:lnTo>
                      <a:pt x="113074" y="4181"/>
                    </a:lnTo>
                    <a:lnTo>
                      <a:pt x="111523" y="3391"/>
                    </a:lnTo>
                    <a:lnTo>
                      <a:pt x="110064" y="2676"/>
                    </a:lnTo>
                    <a:lnTo>
                      <a:pt x="108727" y="2053"/>
                    </a:lnTo>
                    <a:lnTo>
                      <a:pt x="107526" y="1506"/>
                    </a:lnTo>
                    <a:lnTo>
                      <a:pt x="106462" y="1050"/>
                    </a:lnTo>
                    <a:lnTo>
                      <a:pt x="105565" y="670"/>
                    </a:lnTo>
                    <a:lnTo>
                      <a:pt x="104835" y="366"/>
                    </a:lnTo>
                    <a:lnTo>
                      <a:pt x="104303" y="168"/>
                    </a:lnTo>
                    <a:lnTo>
                      <a:pt x="103847" y="1"/>
                    </a:lnTo>
                    <a:lnTo>
                      <a:pt x="71821" y="13666"/>
                    </a:lnTo>
                    <a:lnTo>
                      <a:pt x="39779" y="1"/>
                    </a:lnTo>
                    <a:lnTo>
                      <a:pt x="39779" y="1"/>
                    </a:lnTo>
                    <a:lnTo>
                      <a:pt x="39323" y="168"/>
                    </a:lnTo>
                    <a:lnTo>
                      <a:pt x="38791" y="366"/>
                    </a:lnTo>
                    <a:lnTo>
                      <a:pt x="38061" y="670"/>
                    </a:lnTo>
                    <a:lnTo>
                      <a:pt x="37164" y="1050"/>
                    </a:lnTo>
                    <a:lnTo>
                      <a:pt x="36100" y="1506"/>
                    </a:lnTo>
                    <a:lnTo>
                      <a:pt x="34899" y="2053"/>
                    </a:lnTo>
                    <a:lnTo>
                      <a:pt x="33562" y="2676"/>
                    </a:lnTo>
                    <a:lnTo>
                      <a:pt x="32103" y="3391"/>
                    </a:lnTo>
                    <a:lnTo>
                      <a:pt x="30552" y="4181"/>
                    </a:lnTo>
                    <a:lnTo>
                      <a:pt x="28911" y="5063"/>
                    </a:lnTo>
                    <a:lnTo>
                      <a:pt x="28059" y="5534"/>
                    </a:lnTo>
                    <a:lnTo>
                      <a:pt x="27193" y="6020"/>
                    </a:lnTo>
                    <a:lnTo>
                      <a:pt x="26311" y="6537"/>
                    </a:lnTo>
                    <a:lnTo>
                      <a:pt x="25415" y="7069"/>
                    </a:lnTo>
                    <a:lnTo>
                      <a:pt x="24503" y="7616"/>
                    </a:lnTo>
                    <a:lnTo>
                      <a:pt x="23591" y="8194"/>
                    </a:lnTo>
                    <a:lnTo>
                      <a:pt x="22679" y="8787"/>
                    </a:lnTo>
                    <a:lnTo>
                      <a:pt x="21751" y="9395"/>
                    </a:lnTo>
                    <a:lnTo>
                      <a:pt x="20824" y="10033"/>
                    </a:lnTo>
                    <a:lnTo>
                      <a:pt x="19882" y="10687"/>
                    </a:lnTo>
                    <a:lnTo>
                      <a:pt x="18955" y="11371"/>
                    </a:lnTo>
                    <a:lnTo>
                      <a:pt x="18027" y="12055"/>
                    </a:lnTo>
                    <a:lnTo>
                      <a:pt x="17100" y="12784"/>
                    </a:lnTo>
                    <a:lnTo>
                      <a:pt x="16173" y="13514"/>
                    </a:lnTo>
                    <a:lnTo>
                      <a:pt x="15261" y="14274"/>
                    </a:lnTo>
                    <a:lnTo>
                      <a:pt x="14364" y="15049"/>
                    </a:lnTo>
                    <a:lnTo>
                      <a:pt x="13467" y="15855"/>
                    </a:lnTo>
                    <a:lnTo>
                      <a:pt x="12586" y="16676"/>
                    </a:lnTo>
                    <a:lnTo>
                      <a:pt x="11719" y="17512"/>
                    </a:lnTo>
                    <a:lnTo>
                      <a:pt x="10868" y="18363"/>
                    </a:lnTo>
                    <a:lnTo>
                      <a:pt x="10032" y="19244"/>
                    </a:lnTo>
                    <a:lnTo>
                      <a:pt x="9226" y="20141"/>
                    </a:lnTo>
                    <a:lnTo>
                      <a:pt x="8436" y="21068"/>
                    </a:lnTo>
                    <a:lnTo>
                      <a:pt x="7661" y="22011"/>
                    </a:lnTo>
                    <a:lnTo>
                      <a:pt x="6931" y="22968"/>
                    </a:lnTo>
                    <a:lnTo>
                      <a:pt x="6217" y="23956"/>
                    </a:lnTo>
                    <a:lnTo>
                      <a:pt x="5533" y="24944"/>
                    </a:lnTo>
                    <a:lnTo>
                      <a:pt x="5198" y="25461"/>
                    </a:lnTo>
                    <a:lnTo>
                      <a:pt x="4879" y="25978"/>
                    </a:lnTo>
                    <a:lnTo>
                      <a:pt x="4560" y="26495"/>
                    </a:lnTo>
                    <a:lnTo>
                      <a:pt x="4256" y="27012"/>
                    </a:lnTo>
                    <a:lnTo>
                      <a:pt x="3952" y="27544"/>
                    </a:lnTo>
                    <a:lnTo>
                      <a:pt x="3663" y="28076"/>
                    </a:lnTo>
                    <a:lnTo>
                      <a:pt x="3390" y="28623"/>
                    </a:lnTo>
                    <a:lnTo>
                      <a:pt x="3116" y="29155"/>
                    </a:lnTo>
                    <a:lnTo>
                      <a:pt x="2858" y="29702"/>
                    </a:lnTo>
                    <a:lnTo>
                      <a:pt x="2614" y="30265"/>
                    </a:lnTo>
                    <a:lnTo>
                      <a:pt x="2371" y="30827"/>
                    </a:lnTo>
                    <a:lnTo>
                      <a:pt x="2143" y="31389"/>
                    </a:lnTo>
                    <a:lnTo>
                      <a:pt x="1915" y="31952"/>
                    </a:lnTo>
                    <a:lnTo>
                      <a:pt x="1702" y="32529"/>
                    </a:lnTo>
                    <a:lnTo>
                      <a:pt x="1505" y="33107"/>
                    </a:lnTo>
                    <a:lnTo>
                      <a:pt x="1322" y="33685"/>
                    </a:lnTo>
                    <a:lnTo>
                      <a:pt x="1140" y="34277"/>
                    </a:lnTo>
                    <a:lnTo>
                      <a:pt x="988" y="34870"/>
                    </a:lnTo>
                    <a:lnTo>
                      <a:pt x="836" y="35478"/>
                    </a:lnTo>
                    <a:lnTo>
                      <a:pt x="684" y="36071"/>
                    </a:lnTo>
                    <a:lnTo>
                      <a:pt x="562" y="36679"/>
                    </a:lnTo>
                    <a:lnTo>
                      <a:pt x="441" y="37302"/>
                    </a:lnTo>
                    <a:lnTo>
                      <a:pt x="350" y="37910"/>
                    </a:lnTo>
                    <a:lnTo>
                      <a:pt x="258" y="38533"/>
                    </a:lnTo>
                    <a:lnTo>
                      <a:pt x="182" y="39172"/>
                    </a:lnTo>
                    <a:lnTo>
                      <a:pt x="106" y="39810"/>
                    </a:lnTo>
                    <a:lnTo>
                      <a:pt x="61" y="40449"/>
                    </a:lnTo>
                    <a:lnTo>
                      <a:pt x="30" y="41087"/>
                    </a:lnTo>
                    <a:lnTo>
                      <a:pt x="0" y="41741"/>
                    </a:lnTo>
                    <a:lnTo>
                      <a:pt x="0" y="42394"/>
                    </a:lnTo>
                    <a:lnTo>
                      <a:pt x="0" y="42394"/>
                    </a:lnTo>
                    <a:lnTo>
                      <a:pt x="15" y="43124"/>
                    </a:lnTo>
                    <a:lnTo>
                      <a:pt x="30" y="43838"/>
                    </a:lnTo>
                    <a:lnTo>
                      <a:pt x="91" y="44537"/>
                    </a:lnTo>
                    <a:lnTo>
                      <a:pt x="152" y="45222"/>
                    </a:lnTo>
                    <a:lnTo>
                      <a:pt x="243" y="45890"/>
                    </a:lnTo>
                    <a:lnTo>
                      <a:pt x="350" y="46544"/>
                    </a:lnTo>
                    <a:lnTo>
                      <a:pt x="456" y="47182"/>
                    </a:lnTo>
                    <a:lnTo>
                      <a:pt x="608" y="47806"/>
                    </a:lnTo>
                    <a:lnTo>
                      <a:pt x="760" y="48398"/>
                    </a:lnTo>
                    <a:lnTo>
                      <a:pt x="927" y="48991"/>
                    </a:lnTo>
                    <a:lnTo>
                      <a:pt x="1125" y="49569"/>
                    </a:lnTo>
                    <a:lnTo>
                      <a:pt x="1322" y="50131"/>
                    </a:lnTo>
                    <a:lnTo>
                      <a:pt x="1535" y="50678"/>
                    </a:lnTo>
                    <a:lnTo>
                      <a:pt x="1778" y="51226"/>
                    </a:lnTo>
                    <a:lnTo>
                      <a:pt x="2022" y="51742"/>
                    </a:lnTo>
                    <a:lnTo>
                      <a:pt x="2295" y="52244"/>
                    </a:lnTo>
                    <a:lnTo>
                      <a:pt x="2569" y="52730"/>
                    </a:lnTo>
                    <a:lnTo>
                      <a:pt x="2858" y="53217"/>
                    </a:lnTo>
                    <a:lnTo>
                      <a:pt x="3177" y="53688"/>
                    </a:lnTo>
                    <a:lnTo>
                      <a:pt x="3496" y="54129"/>
                    </a:lnTo>
                    <a:lnTo>
                      <a:pt x="3815" y="54570"/>
                    </a:lnTo>
                    <a:lnTo>
                      <a:pt x="4165" y="54995"/>
                    </a:lnTo>
                    <a:lnTo>
                      <a:pt x="4530" y="55421"/>
                    </a:lnTo>
                    <a:lnTo>
                      <a:pt x="4894" y="55816"/>
                    </a:lnTo>
                    <a:lnTo>
                      <a:pt x="5274" y="56211"/>
                    </a:lnTo>
                    <a:lnTo>
                      <a:pt x="5670" y="56576"/>
                    </a:lnTo>
                    <a:lnTo>
                      <a:pt x="6065" y="56941"/>
                    </a:lnTo>
                    <a:lnTo>
                      <a:pt x="6475" y="57306"/>
                    </a:lnTo>
                    <a:lnTo>
                      <a:pt x="6901" y="57640"/>
                    </a:lnTo>
                    <a:lnTo>
                      <a:pt x="7326" y="57974"/>
                    </a:lnTo>
                    <a:lnTo>
                      <a:pt x="7767" y="58294"/>
                    </a:lnTo>
                    <a:lnTo>
                      <a:pt x="8223" y="58598"/>
                    </a:lnTo>
                    <a:lnTo>
                      <a:pt x="8223" y="58598"/>
                    </a:lnTo>
                    <a:lnTo>
                      <a:pt x="8451" y="58765"/>
                    </a:lnTo>
                    <a:lnTo>
                      <a:pt x="8679" y="58932"/>
                    </a:lnTo>
                    <a:lnTo>
                      <a:pt x="8907" y="59130"/>
                    </a:lnTo>
                    <a:lnTo>
                      <a:pt x="9120" y="59312"/>
                    </a:lnTo>
                    <a:lnTo>
                      <a:pt x="9318" y="59525"/>
                    </a:lnTo>
                    <a:lnTo>
                      <a:pt x="9500" y="59738"/>
                    </a:lnTo>
                    <a:lnTo>
                      <a:pt x="9682" y="59966"/>
                    </a:lnTo>
                    <a:lnTo>
                      <a:pt x="9850" y="60194"/>
                    </a:lnTo>
                    <a:lnTo>
                      <a:pt x="9941" y="60346"/>
                    </a:lnTo>
                    <a:lnTo>
                      <a:pt x="9941" y="60346"/>
                    </a:lnTo>
                    <a:lnTo>
                      <a:pt x="10062" y="60559"/>
                    </a:lnTo>
                    <a:lnTo>
                      <a:pt x="10184" y="60771"/>
                    </a:lnTo>
                    <a:lnTo>
                      <a:pt x="10306" y="60999"/>
                    </a:lnTo>
                    <a:lnTo>
                      <a:pt x="10397" y="61227"/>
                    </a:lnTo>
                    <a:lnTo>
                      <a:pt x="10488" y="61455"/>
                    </a:lnTo>
                    <a:lnTo>
                      <a:pt x="10564" y="61699"/>
                    </a:lnTo>
                    <a:lnTo>
                      <a:pt x="10625" y="61927"/>
                    </a:lnTo>
                    <a:lnTo>
                      <a:pt x="10670" y="62170"/>
                    </a:lnTo>
                    <a:lnTo>
                      <a:pt x="10716" y="62398"/>
                    </a:lnTo>
                    <a:lnTo>
                      <a:pt x="10746" y="62641"/>
                    </a:lnTo>
                    <a:lnTo>
                      <a:pt x="10777" y="62884"/>
                    </a:lnTo>
                    <a:lnTo>
                      <a:pt x="10777" y="63112"/>
                    </a:lnTo>
                    <a:lnTo>
                      <a:pt x="10777" y="63355"/>
                    </a:lnTo>
                    <a:lnTo>
                      <a:pt x="10762" y="63599"/>
                    </a:lnTo>
                    <a:lnTo>
                      <a:pt x="10746" y="63827"/>
                    </a:lnTo>
                    <a:lnTo>
                      <a:pt x="10716" y="64070"/>
                    </a:lnTo>
                    <a:lnTo>
                      <a:pt x="10670" y="64298"/>
                    </a:lnTo>
                    <a:lnTo>
                      <a:pt x="10610" y="64541"/>
                    </a:lnTo>
                    <a:lnTo>
                      <a:pt x="10549" y="64769"/>
                    </a:lnTo>
                    <a:lnTo>
                      <a:pt x="10473" y="64997"/>
                    </a:lnTo>
                    <a:lnTo>
                      <a:pt x="10382" y="65210"/>
                    </a:lnTo>
                    <a:lnTo>
                      <a:pt x="10290" y="65438"/>
                    </a:lnTo>
                    <a:lnTo>
                      <a:pt x="10184" y="65651"/>
                    </a:lnTo>
                    <a:lnTo>
                      <a:pt x="10062" y="65863"/>
                    </a:lnTo>
                    <a:lnTo>
                      <a:pt x="9941" y="66061"/>
                    </a:lnTo>
                    <a:lnTo>
                      <a:pt x="9804" y="66274"/>
                    </a:lnTo>
                    <a:lnTo>
                      <a:pt x="9652" y="66456"/>
                    </a:lnTo>
                    <a:lnTo>
                      <a:pt x="9500" y="66654"/>
                    </a:lnTo>
                    <a:lnTo>
                      <a:pt x="9333" y="66836"/>
                    </a:lnTo>
                    <a:lnTo>
                      <a:pt x="9150" y="67003"/>
                    </a:lnTo>
                    <a:lnTo>
                      <a:pt x="8968" y="67171"/>
                    </a:lnTo>
                    <a:lnTo>
                      <a:pt x="8770" y="67338"/>
                    </a:lnTo>
                    <a:lnTo>
                      <a:pt x="8770" y="67338"/>
                    </a:lnTo>
                    <a:lnTo>
                      <a:pt x="8238" y="67763"/>
                    </a:lnTo>
                    <a:lnTo>
                      <a:pt x="7691" y="68204"/>
                    </a:lnTo>
                    <a:lnTo>
                      <a:pt x="7129" y="68660"/>
                    </a:lnTo>
                    <a:lnTo>
                      <a:pt x="6566" y="69147"/>
                    </a:lnTo>
                    <a:lnTo>
                      <a:pt x="6004" y="69648"/>
                    </a:lnTo>
                    <a:lnTo>
                      <a:pt x="5442" y="70180"/>
                    </a:lnTo>
                    <a:lnTo>
                      <a:pt x="4894" y="70712"/>
                    </a:lnTo>
                    <a:lnTo>
                      <a:pt x="4347" y="71259"/>
                    </a:lnTo>
                    <a:lnTo>
                      <a:pt x="3815" y="71822"/>
                    </a:lnTo>
                    <a:lnTo>
                      <a:pt x="3298" y="72384"/>
                    </a:lnTo>
                    <a:lnTo>
                      <a:pt x="2812" y="72977"/>
                    </a:lnTo>
                    <a:lnTo>
                      <a:pt x="2341" y="73570"/>
                    </a:lnTo>
                    <a:lnTo>
                      <a:pt x="1915" y="74163"/>
                    </a:lnTo>
                    <a:lnTo>
                      <a:pt x="1505" y="74755"/>
                    </a:lnTo>
                    <a:lnTo>
                      <a:pt x="1140" y="75364"/>
                    </a:lnTo>
                    <a:lnTo>
                      <a:pt x="988" y="75668"/>
                    </a:lnTo>
                    <a:lnTo>
                      <a:pt x="821" y="75972"/>
                    </a:lnTo>
                    <a:lnTo>
                      <a:pt x="821" y="75972"/>
                    </a:lnTo>
                    <a:lnTo>
                      <a:pt x="745" y="76184"/>
                    </a:lnTo>
                    <a:lnTo>
                      <a:pt x="684" y="76397"/>
                    </a:lnTo>
                    <a:lnTo>
                      <a:pt x="654" y="76610"/>
                    </a:lnTo>
                    <a:lnTo>
                      <a:pt x="654" y="76823"/>
                    </a:lnTo>
                    <a:lnTo>
                      <a:pt x="684" y="77036"/>
                    </a:lnTo>
                    <a:lnTo>
                      <a:pt x="730" y="77233"/>
                    </a:lnTo>
                    <a:lnTo>
                      <a:pt x="806" y="77431"/>
                    </a:lnTo>
                    <a:lnTo>
                      <a:pt x="912" y="77598"/>
                    </a:lnTo>
                    <a:lnTo>
                      <a:pt x="1034" y="77765"/>
                    </a:lnTo>
                    <a:lnTo>
                      <a:pt x="1170" y="77917"/>
                    </a:lnTo>
                    <a:lnTo>
                      <a:pt x="1322" y="78054"/>
                    </a:lnTo>
                    <a:lnTo>
                      <a:pt x="1505" y="78176"/>
                    </a:lnTo>
                    <a:lnTo>
                      <a:pt x="1687" y="78267"/>
                    </a:lnTo>
                    <a:lnTo>
                      <a:pt x="1900" y="78343"/>
                    </a:lnTo>
                    <a:lnTo>
                      <a:pt x="2113" y="78388"/>
                    </a:lnTo>
                    <a:lnTo>
                      <a:pt x="2341" y="78404"/>
                    </a:lnTo>
                    <a:lnTo>
                      <a:pt x="34641" y="78404"/>
                    </a:lnTo>
                    <a:lnTo>
                      <a:pt x="40478" y="72551"/>
                    </a:lnTo>
                    <a:lnTo>
                      <a:pt x="69389" y="72551"/>
                    </a:lnTo>
                    <a:lnTo>
                      <a:pt x="74237" y="72551"/>
                    </a:lnTo>
                    <a:lnTo>
                      <a:pt x="103148" y="72551"/>
                    </a:lnTo>
                    <a:lnTo>
                      <a:pt x="108985" y="78404"/>
                    </a:lnTo>
                    <a:lnTo>
                      <a:pt x="141285" y="78404"/>
                    </a:lnTo>
                    <a:lnTo>
                      <a:pt x="141285" y="78404"/>
                    </a:lnTo>
                    <a:lnTo>
                      <a:pt x="141513" y="78388"/>
                    </a:lnTo>
                    <a:lnTo>
                      <a:pt x="141741" y="78343"/>
                    </a:lnTo>
                    <a:lnTo>
                      <a:pt x="141939" y="78267"/>
                    </a:lnTo>
                    <a:lnTo>
                      <a:pt x="142121" y="78176"/>
                    </a:lnTo>
                    <a:lnTo>
                      <a:pt x="142304" y="78054"/>
                    </a:lnTo>
                    <a:lnTo>
                      <a:pt x="142456" y="77917"/>
                    </a:lnTo>
                    <a:lnTo>
                      <a:pt x="142592" y="77765"/>
                    </a:lnTo>
                    <a:lnTo>
                      <a:pt x="142714" y="77598"/>
                    </a:lnTo>
                    <a:lnTo>
                      <a:pt x="142820" y="77431"/>
                    </a:lnTo>
                    <a:lnTo>
                      <a:pt x="142896" y="77233"/>
                    </a:lnTo>
                    <a:lnTo>
                      <a:pt x="142942" y="77036"/>
                    </a:lnTo>
                    <a:lnTo>
                      <a:pt x="142972" y="76823"/>
                    </a:lnTo>
                    <a:lnTo>
                      <a:pt x="142972" y="76610"/>
                    </a:lnTo>
                    <a:lnTo>
                      <a:pt x="142942" y="76397"/>
                    </a:lnTo>
                    <a:lnTo>
                      <a:pt x="142896" y="76184"/>
                    </a:lnTo>
                    <a:lnTo>
                      <a:pt x="142805" y="75972"/>
                    </a:lnTo>
                    <a:lnTo>
                      <a:pt x="142805" y="75972"/>
                    </a:lnTo>
                    <a:lnTo>
                      <a:pt x="142653" y="75668"/>
                    </a:lnTo>
                    <a:lnTo>
                      <a:pt x="142486" y="75364"/>
                    </a:lnTo>
                    <a:lnTo>
                      <a:pt x="142121" y="74755"/>
                    </a:lnTo>
                    <a:lnTo>
                      <a:pt x="141726" y="74163"/>
                    </a:lnTo>
                    <a:lnTo>
                      <a:pt x="141285" y="73570"/>
                    </a:lnTo>
                    <a:lnTo>
                      <a:pt x="140814" y="72977"/>
                    </a:lnTo>
                    <a:lnTo>
                      <a:pt x="140328" y="72384"/>
                    </a:lnTo>
                    <a:lnTo>
                      <a:pt x="139811" y="71822"/>
                    </a:lnTo>
                    <a:lnTo>
                      <a:pt x="139279" y="71259"/>
                    </a:lnTo>
                    <a:lnTo>
                      <a:pt x="138732" y="70712"/>
                    </a:lnTo>
                    <a:lnTo>
                      <a:pt x="138184" y="70180"/>
                    </a:lnTo>
                    <a:lnTo>
                      <a:pt x="137622" y="69648"/>
                    </a:lnTo>
                    <a:lnTo>
                      <a:pt x="137060" y="69147"/>
                    </a:lnTo>
                    <a:lnTo>
                      <a:pt x="136497" y="68660"/>
                    </a:lnTo>
                    <a:lnTo>
                      <a:pt x="135935" y="68204"/>
                    </a:lnTo>
                    <a:lnTo>
                      <a:pt x="135388" y="67763"/>
                    </a:lnTo>
                    <a:lnTo>
                      <a:pt x="134856" y="6733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110;p43"/>
              <p:cNvSpPr/>
              <p:nvPr/>
            </p:nvSpPr>
            <p:spPr>
              <a:xfrm>
                <a:off x="2502575" y="1526325"/>
                <a:ext cx="2614850" cy="3015750"/>
              </a:xfrm>
              <a:custGeom>
                <a:avLst/>
                <a:gdLst/>
                <a:ahLst/>
                <a:cxnLst/>
                <a:rect l="l" t="t" r="r" b="b"/>
                <a:pathLst>
                  <a:path w="104594" h="120630" extrusionOk="0">
                    <a:moveTo>
                      <a:pt x="52305" y="1"/>
                    </a:moveTo>
                    <a:lnTo>
                      <a:pt x="51621" y="16"/>
                    </a:lnTo>
                    <a:lnTo>
                      <a:pt x="50952" y="31"/>
                    </a:lnTo>
                    <a:lnTo>
                      <a:pt x="50146" y="61"/>
                    </a:lnTo>
                    <a:lnTo>
                      <a:pt x="48976" y="137"/>
                    </a:lnTo>
                    <a:lnTo>
                      <a:pt x="47821" y="229"/>
                    </a:lnTo>
                    <a:lnTo>
                      <a:pt x="46681" y="350"/>
                    </a:lnTo>
                    <a:lnTo>
                      <a:pt x="45541" y="502"/>
                    </a:lnTo>
                    <a:lnTo>
                      <a:pt x="44416" y="685"/>
                    </a:lnTo>
                    <a:lnTo>
                      <a:pt x="43291" y="898"/>
                    </a:lnTo>
                    <a:lnTo>
                      <a:pt x="42181" y="1126"/>
                    </a:lnTo>
                    <a:lnTo>
                      <a:pt x="41072" y="1399"/>
                    </a:lnTo>
                    <a:lnTo>
                      <a:pt x="40251" y="1612"/>
                    </a:lnTo>
                    <a:lnTo>
                      <a:pt x="39430" y="1840"/>
                    </a:lnTo>
                    <a:lnTo>
                      <a:pt x="38624" y="2083"/>
                    </a:lnTo>
                    <a:lnTo>
                      <a:pt x="37819" y="2342"/>
                    </a:lnTo>
                    <a:lnTo>
                      <a:pt x="37804" y="2342"/>
                    </a:lnTo>
                    <a:lnTo>
                      <a:pt x="36664" y="2752"/>
                    </a:lnTo>
                    <a:lnTo>
                      <a:pt x="35524" y="3178"/>
                    </a:lnTo>
                    <a:lnTo>
                      <a:pt x="34399" y="3634"/>
                    </a:lnTo>
                    <a:lnTo>
                      <a:pt x="33274" y="4105"/>
                    </a:lnTo>
                    <a:lnTo>
                      <a:pt x="32180" y="4622"/>
                    </a:lnTo>
                    <a:lnTo>
                      <a:pt x="31085" y="5169"/>
                    </a:lnTo>
                    <a:lnTo>
                      <a:pt x="30021" y="5731"/>
                    </a:lnTo>
                    <a:lnTo>
                      <a:pt x="28957" y="6324"/>
                    </a:lnTo>
                    <a:lnTo>
                      <a:pt x="27908" y="6947"/>
                    </a:lnTo>
                    <a:lnTo>
                      <a:pt x="26875" y="7586"/>
                    </a:lnTo>
                    <a:lnTo>
                      <a:pt x="25856" y="8270"/>
                    </a:lnTo>
                    <a:lnTo>
                      <a:pt x="24838" y="8969"/>
                    </a:lnTo>
                    <a:lnTo>
                      <a:pt x="23850" y="9683"/>
                    </a:lnTo>
                    <a:lnTo>
                      <a:pt x="22877" y="10428"/>
                    </a:lnTo>
                    <a:lnTo>
                      <a:pt x="21920" y="11203"/>
                    </a:lnTo>
                    <a:lnTo>
                      <a:pt x="20977" y="12009"/>
                    </a:lnTo>
                    <a:lnTo>
                      <a:pt x="20050" y="12830"/>
                    </a:lnTo>
                    <a:lnTo>
                      <a:pt x="19138" y="13666"/>
                    </a:lnTo>
                    <a:lnTo>
                      <a:pt x="18241" y="14532"/>
                    </a:lnTo>
                    <a:lnTo>
                      <a:pt x="17360" y="15429"/>
                    </a:lnTo>
                    <a:lnTo>
                      <a:pt x="16508" y="16341"/>
                    </a:lnTo>
                    <a:lnTo>
                      <a:pt x="15657" y="17268"/>
                    </a:lnTo>
                    <a:lnTo>
                      <a:pt x="14836" y="18226"/>
                    </a:lnTo>
                    <a:lnTo>
                      <a:pt x="14031" y="19199"/>
                    </a:lnTo>
                    <a:lnTo>
                      <a:pt x="13240" y="20187"/>
                    </a:lnTo>
                    <a:lnTo>
                      <a:pt x="12480" y="21205"/>
                    </a:lnTo>
                    <a:lnTo>
                      <a:pt x="11735" y="22239"/>
                    </a:lnTo>
                    <a:lnTo>
                      <a:pt x="11006" y="23303"/>
                    </a:lnTo>
                    <a:lnTo>
                      <a:pt x="10291" y="24367"/>
                    </a:lnTo>
                    <a:lnTo>
                      <a:pt x="9607" y="25461"/>
                    </a:lnTo>
                    <a:lnTo>
                      <a:pt x="8939" y="26571"/>
                    </a:lnTo>
                    <a:lnTo>
                      <a:pt x="8300" y="27711"/>
                    </a:lnTo>
                    <a:lnTo>
                      <a:pt x="7647" y="28896"/>
                    </a:lnTo>
                    <a:lnTo>
                      <a:pt x="7023" y="30097"/>
                    </a:lnTo>
                    <a:lnTo>
                      <a:pt x="6431" y="31328"/>
                    </a:lnTo>
                    <a:lnTo>
                      <a:pt x="6142" y="31936"/>
                    </a:lnTo>
                    <a:lnTo>
                      <a:pt x="5868" y="32575"/>
                    </a:lnTo>
                    <a:lnTo>
                      <a:pt x="5519" y="33350"/>
                    </a:lnTo>
                    <a:lnTo>
                      <a:pt x="5184" y="34140"/>
                    </a:lnTo>
                    <a:lnTo>
                      <a:pt x="4850" y="34931"/>
                    </a:lnTo>
                    <a:lnTo>
                      <a:pt x="4531" y="35736"/>
                    </a:lnTo>
                    <a:lnTo>
                      <a:pt x="4227" y="36542"/>
                    </a:lnTo>
                    <a:lnTo>
                      <a:pt x="3923" y="37348"/>
                    </a:lnTo>
                    <a:lnTo>
                      <a:pt x="3634" y="38168"/>
                    </a:lnTo>
                    <a:lnTo>
                      <a:pt x="3360" y="39004"/>
                    </a:lnTo>
                    <a:lnTo>
                      <a:pt x="3102" y="39825"/>
                    </a:lnTo>
                    <a:lnTo>
                      <a:pt x="2843" y="40661"/>
                    </a:lnTo>
                    <a:lnTo>
                      <a:pt x="2600" y="41512"/>
                    </a:lnTo>
                    <a:lnTo>
                      <a:pt x="2357" y="42364"/>
                    </a:lnTo>
                    <a:lnTo>
                      <a:pt x="2129" y="43215"/>
                    </a:lnTo>
                    <a:lnTo>
                      <a:pt x="1916" y="44066"/>
                    </a:lnTo>
                    <a:lnTo>
                      <a:pt x="1719" y="44932"/>
                    </a:lnTo>
                    <a:lnTo>
                      <a:pt x="1521" y="45799"/>
                    </a:lnTo>
                    <a:lnTo>
                      <a:pt x="1339" y="46681"/>
                    </a:lnTo>
                    <a:lnTo>
                      <a:pt x="1171" y="47562"/>
                    </a:lnTo>
                    <a:lnTo>
                      <a:pt x="1019" y="48444"/>
                    </a:lnTo>
                    <a:lnTo>
                      <a:pt x="867" y="49325"/>
                    </a:lnTo>
                    <a:lnTo>
                      <a:pt x="731" y="50222"/>
                    </a:lnTo>
                    <a:lnTo>
                      <a:pt x="609" y="51119"/>
                    </a:lnTo>
                    <a:lnTo>
                      <a:pt x="487" y="52016"/>
                    </a:lnTo>
                    <a:lnTo>
                      <a:pt x="396" y="52928"/>
                    </a:lnTo>
                    <a:lnTo>
                      <a:pt x="305" y="53840"/>
                    </a:lnTo>
                    <a:lnTo>
                      <a:pt x="214" y="54752"/>
                    </a:lnTo>
                    <a:lnTo>
                      <a:pt x="153" y="55664"/>
                    </a:lnTo>
                    <a:lnTo>
                      <a:pt x="92" y="56591"/>
                    </a:lnTo>
                    <a:lnTo>
                      <a:pt x="62" y="57518"/>
                    </a:lnTo>
                    <a:lnTo>
                      <a:pt x="31" y="58445"/>
                    </a:lnTo>
                    <a:lnTo>
                      <a:pt x="1" y="59388"/>
                    </a:lnTo>
                    <a:lnTo>
                      <a:pt x="1" y="60315"/>
                    </a:lnTo>
                    <a:lnTo>
                      <a:pt x="16" y="61881"/>
                    </a:lnTo>
                    <a:lnTo>
                      <a:pt x="77" y="63416"/>
                    </a:lnTo>
                    <a:lnTo>
                      <a:pt x="153" y="64951"/>
                    </a:lnTo>
                    <a:lnTo>
                      <a:pt x="275" y="66486"/>
                    </a:lnTo>
                    <a:lnTo>
                      <a:pt x="427" y="67991"/>
                    </a:lnTo>
                    <a:lnTo>
                      <a:pt x="609" y="69496"/>
                    </a:lnTo>
                    <a:lnTo>
                      <a:pt x="822" y="70986"/>
                    </a:lnTo>
                    <a:lnTo>
                      <a:pt x="1065" y="72475"/>
                    </a:lnTo>
                    <a:lnTo>
                      <a:pt x="1339" y="73934"/>
                    </a:lnTo>
                    <a:lnTo>
                      <a:pt x="1643" y="75394"/>
                    </a:lnTo>
                    <a:lnTo>
                      <a:pt x="1992" y="76823"/>
                    </a:lnTo>
                    <a:lnTo>
                      <a:pt x="2357" y="78251"/>
                    </a:lnTo>
                    <a:lnTo>
                      <a:pt x="2752" y="79665"/>
                    </a:lnTo>
                    <a:lnTo>
                      <a:pt x="3178" y="81048"/>
                    </a:lnTo>
                    <a:lnTo>
                      <a:pt x="3634" y="82431"/>
                    </a:lnTo>
                    <a:lnTo>
                      <a:pt x="4105" y="83784"/>
                    </a:lnTo>
                    <a:lnTo>
                      <a:pt x="4622" y="85137"/>
                    </a:lnTo>
                    <a:lnTo>
                      <a:pt x="5154" y="86459"/>
                    </a:lnTo>
                    <a:lnTo>
                      <a:pt x="5716" y="87767"/>
                    </a:lnTo>
                    <a:lnTo>
                      <a:pt x="6309" y="89059"/>
                    </a:lnTo>
                    <a:lnTo>
                      <a:pt x="6932" y="90336"/>
                    </a:lnTo>
                    <a:lnTo>
                      <a:pt x="7571" y="91582"/>
                    </a:lnTo>
                    <a:lnTo>
                      <a:pt x="8239" y="92813"/>
                    </a:lnTo>
                    <a:lnTo>
                      <a:pt x="8939" y="94029"/>
                    </a:lnTo>
                    <a:lnTo>
                      <a:pt x="9653" y="95230"/>
                    </a:lnTo>
                    <a:lnTo>
                      <a:pt x="10383" y="96400"/>
                    </a:lnTo>
                    <a:lnTo>
                      <a:pt x="11158" y="97556"/>
                    </a:lnTo>
                    <a:lnTo>
                      <a:pt x="11948" y="98680"/>
                    </a:lnTo>
                    <a:lnTo>
                      <a:pt x="12754" y="99775"/>
                    </a:lnTo>
                    <a:lnTo>
                      <a:pt x="13590" y="100869"/>
                    </a:lnTo>
                    <a:lnTo>
                      <a:pt x="14441" y="101918"/>
                    </a:lnTo>
                    <a:lnTo>
                      <a:pt x="15323" y="102952"/>
                    </a:lnTo>
                    <a:lnTo>
                      <a:pt x="16220" y="103970"/>
                    </a:lnTo>
                    <a:lnTo>
                      <a:pt x="17132" y="104958"/>
                    </a:lnTo>
                    <a:lnTo>
                      <a:pt x="18074" y="105916"/>
                    </a:lnTo>
                    <a:lnTo>
                      <a:pt x="19032" y="106858"/>
                    </a:lnTo>
                    <a:lnTo>
                      <a:pt x="20004" y="107755"/>
                    </a:lnTo>
                    <a:lnTo>
                      <a:pt x="21008" y="108637"/>
                    </a:lnTo>
                    <a:lnTo>
                      <a:pt x="22026" y="109503"/>
                    </a:lnTo>
                    <a:lnTo>
                      <a:pt x="23060" y="110324"/>
                    </a:lnTo>
                    <a:lnTo>
                      <a:pt x="24108" y="111114"/>
                    </a:lnTo>
                    <a:lnTo>
                      <a:pt x="25172" y="111889"/>
                    </a:lnTo>
                    <a:lnTo>
                      <a:pt x="26267" y="112634"/>
                    </a:lnTo>
                    <a:lnTo>
                      <a:pt x="27376" y="113349"/>
                    </a:lnTo>
                    <a:lnTo>
                      <a:pt x="28486" y="114017"/>
                    </a:lnTo>
                    <a:lnTo>
                      <a:pt x="29626" y="114671"/>
                    </a:lnTo>
                    <a:lnTo>
                      <a:pt x="30781" y="115294"/>
                    </a:lnTo>
                    <a:lnTo>
                      <a:pt x="31936" y="115887"/>
                    </a:lnTo>
                    <a:lnTo>
                      <a:pt x="33122" y="116434"/>
                    </a:lnTo>
                    <a:lnTo>
                      <a:pt x="34323" y="116966"/>
                    </a:lnTo>
                    <a:lnTo>
                      <a:pt x="35524" y="117453"/>
                    </a:lnTo>
                    <a:lnTo>
                      <a:pt x="36740" y="117909"/>
                    </a:lnTo>
                    <a:lnTo>
                      <a:pt x="37986" y="118334"/>
                    </a:lnTo>
                    <a:lnTo>
                      <a:pt x="38609" y="118532"/>
                    </a:lnTo>
                    <a:lnTo>
                      <a:pt x="39232" y="118729"/>
                    </a:lnTo>
                    <a:lnTo>
                      <a:pt x="39856" y="118912"/>
                    </a:lnTo>
                    <a:lnTo>
                      <a:pt x="40494" y="119079"/>
                    </a:lnTo>
                    <a:lnTo>
                      <a:pt x="41117" y="119246"/>
                    </a:lnTo>
                    <a:lnTo>
                      <a:pt x="41756" y="119398"/>
                    </a:lnTo>
                    <a:lnTo>
                      <a:pt x="42394" y="119550"/>
                    </a:lnTo>
                    <a:lnTo>
                      <a:pt x="43033" y="119687"/>
                    </a:lnTo>
                    <a:lnTo>
                      <a:pt x="43686" y="119809"/>
                    </a:lnTo>
                    <a:lnTo>
                      <a:pt x="44340" y="119930"/>
                    </a:lnTo>
                    <a:lnTo>
                      <a:pt x="44978" y="120037"/>
                    </a:lnTo>
                    <a:lnTo>
                      <a:pt x="45632" y="120143"/>
                    </a:lnTo>
                    <a:lnTo>
                      <a:pt x="46285" y="120234"/>
                    </a:lnTo>
                    <a:lnTo>
                      <a:pt x="46954" y="120310"/>
                    </a:lnTo>
                    <a:lnTo>
                      <a:pt x="47608" y="120386"/>
                    </a:lnTo>
                    <a:lnTo>
                      <a:pt x="48277" y="120447"/>
                    </a:lnTo>
                    <a:lnTo>
                      <a:pt x="48945" y="120493"/>
                    </a:lnTo>
                    <a:lnTo>
                      <a:pt x="49614" y="120538"/>
                    </a:lnTo>
                    <a:lnTo>
                      <a:pt x="50283" y="120584"/>
                    </a:lnTo>
                    <a:lnTo>
                      <a:pt x="50952" y="120599"/>
                    </a:lnTo>
                    <a:lnTo>
                      <a:pt x="51621" y="120614"/>
                    </a:lnTo>
                    <a:lnTo>
                      <a:pt x="52305" y="120630"/>
                    </a:lnTo>
                    <a:lnTo>
                      <a:pt x="52973" y="120614"/>
                    </a:lnTo>
                    <a:lnTo>
                      <a:pt x="53642" y="120599"/>
                    </a:lnTo>
                    <a:lnTo>
                      <a:pt x="54326" y="120584"/>
                    </a:lnTo>
                    <a:lnTo>
                      <a:pt x="54995" y="120538"/>
                    </a:lnTo>
                    <a:lnTo>
                      <a:pt x="55664" y="120493"/>
                    </a:lnTo>
                    <a:lnTo>
                      <a:pt x="56317" y="120447"/>
                    </a:lnTo>
                    <a:lnTo>
                      <a:pt x="56986" y="120386"/>
                    </a:lnTo>
                    <a:lnTo>
                      <a:pt x="57640" y="120310"/>
                    </a:lnTo>
                    <a:lnTo>
                      <a:pt x="58309" y="120234"/>
                    </a:lnTo>
                    <a:lnTo>
                      <a:pt x="58962" y="120143"/>
                    </a:lnTo>
                    <a:lnTo>
                      <a:pt x="59616" y="120037"/>
                    </a:lnTo>
                    <a:lnTo>
                      <a:pt x="60269" y="119930"/>
                    </a:lnTo>
                    <a:lnTo>
                      <a:pt x="60908" y="119809"/>
                    </a:lnTo>
                    <a:lnTo>
                      <a:pt x="61561" y="119687"/>
                    </a:lnTo>
                    <a:lnTo>
                      <a:pt x="62200" y="119550"/>
                    </a:lnTo>
                    <a:lnTo>
                      <a:pt x="62838" y="119398"/>
                    </a:lnTo>
                    <a:lnTo>
                      <a:pt x="63477" y="119246"/>
                    </a:lnTo>
                    <a:lnTo>
                      <a:pt x="64115" y="119079"/>
                    </a:lnTo>
                    <a:lnTo>
                      <a:pt x="64738" y="118912"/>
                    </a:lnTo>
                    <a:lnTo>
                      <a:pt x="65362" y="118729"/>
                    </a:lnTo>
                    <a:lnTo>
                      <a:pt x="66000" y="118532"/>
                    </a:lnTo>
                    <a:lnTo>
                      <a:pt x="66623" y="118334"/>
                    </a:lnTo>
                    <a:lnTo>
                      <a:pt x="67854" y="117909"/>
                    </a:lnTo>
                    <a:lnTo>
                      <a:pt x="69070" y="117453"/>
                    </a:lnTo>
                    <a:lnTo>
                      <a:pt x="70286" y="116966"/>
                    </a:lnTo>
                    <a:lnTo>
                      <a:pt x="71472" y="116434"/>
                    </a:lnTo>
                    <a:lnTo>
                      <a:pt x="72658" y="115887"/>
                    </a:lnTo>
                    <a:lnTo>
                      <a:pt x="73828" y="115294"/>
                    </a:lnTo>
                    <a:lnTo>
                      <a:pt x="74968" y="114671"/>
                    </a:lnTo>
                    <a:lnTo>
                      <a:pt x="76108" y="114017"/>
                    </a:lnTo>
                    <a:lnTo>
                      <a:pt x="77233" y="113349"/>
                    </a:lnTo>
                    <a:lnTo>
                      <a:pt x="78327" y="112634"/>
                    </a:lnTo>
                    <a:lnTo>
                      <a:pt x="79422" y="111889"/>
                    </a:lnTo>
                    <a:lnTo>
                      <a:pt x="80486" y="111114"/>
                    </a:lnTo>
                    <a:lnTo>
                      <a:pt x="81534" y="110324"/>
                    </a:lnTo>
                    <a:lnTo>
                      <a:pt x="82568" y="109503"/>
                    </a:lnTo>
                    <a:lnTo>
                      <a:pt x="83586" y="108637"/>
                    </a:lnTo>
                    <a:lnTo>
                      <a:pt x="84590" y="107755"/>
                    </a:lnTo>
                    <a:lnTo>
                      <a:pt x="85562" y="106858"/>
                    </a:lnTo>
                    <a:lnTo>
                      <a:pt x="86520" y="105916"/>
                    </a:lnTo>
                    <a:lnTo>
                      <a:pt x="87463" y="104958"/>
                    </a:lnTo>
                    <a:lnTo>
                      <a:pt x="88375" y="103970"/>
                    </a:lnTo>
                    <a:lnTo>
                      <a:pt x="89271" y="102952"/>
                    </a:lnTo>
                    <a:lnTo>
                      <a:pt x="90153" y="101918"/>
                    </a:lnTo>
                    <a:lnTo>
                      <a:pt x="91004" y="100869"/>
                    </a:lnTo>
                    <a:lnTo>
                      <a:pt x="91840" y="99775"/>
                    </a:lnTo>
                    <a:lnTo>
                      <a:pt x="92661" y="98680"/>
                    </a:lnTo>
                    <a:lnTo>
                      <a:pt x="93436" y="97556"/>
                    </a:lnTo>
                    <a:lnTo>
                      <a:pt x="94211" y="96400"/>
                    </a:lnTo>
                    <a:lnTo>
                      <a:pt x="94941" y="95230"/>
                    </a:lnTo>
                    <a:lnTo>
                      <a:pt x="95671" y="94029"/>
                    </a:lnTo>
                    <a:lnTo>
                      <a:pt x="96355" y="92813"/>
                    </a:lnTo>
                    <a:lnTo>
                      <a:pt x="97023" y="91582"/>
                    </a:lnTo>
                    <a:lnTo>
                      <a:pt x="97662" y="90336"/>
                    </a:lnTo>
                    <a:lnTo>
                      <a:pt x="98285" y="89059"/>
                    </a:lnTo>
                    <a:lnTo>
                      <a:pt x="98878" y="87767"/>
                    </a:lnTo>
                    <a:lnTo>
                      <a:pt x="99440" y="86459"/>
                    </a:lnTo>
                    <a:lnTo>
                      <a:pt x="99972" y="85137"/>
                    </a:lnTo>
                    <a:lnTo>
                      <a:pt x="100489" y="83784"/>
                    </a:lnTo>
                    <a:lnTo>
                      <a:pt x="100960" y="82431"/>
                    </a:lnTo>
                    <a:lnTo>
                      <a:pt x="101416" y="81048"/>
                    </a:lnTo>
                    <a:lnTo>
                      <a:pt x="101842" y="79665"/>
                    </a:lnTo>
                    <a:lnTo>
                      <a:pt x="102237" y="78251"/>
                    </a:lnTo>
                    <a:lnTo>
                      <a:pt x="102617" y="76823"/>
                    </a:lnTo>
                    <a:lnTo>
                      <a:pt x="102951" y="75394"/>
                    </a:lnTo>
                    <a:lnTo>
                      <a:pt x="103255" y="73934"/>
                    </a:lnTo>
                    <a:lnTo>
                      <a:pt x="103529" y="72475"/>
                    </a:lnTo>
                    <a:lnTo>
                      <a:pt x="103772" y="70986"/>
                    </a:lnTo>
                    <a:lnTo>
                      <a:pt x="103985" y="69496"/>
                    </a:lnTo>
                    <a:lnTo>
                      <a:pt x="104167" y="67991"/>
                    </a:lnTo>
                    <a:lnTo>
                      <a:pt x="104319" y="66486"/>
                    </a:lnTo>
                    <a:lnTo>
                      <a:pt x="104441" y="64951"/>
                    </a:lnTo>
                    <a:lnTo>
                      <a:pt x="104532" y="63416"/>
                    </a:lnTo>
                    <a:lnTo>
                      <a:pt x="104578" y="61881"/>
                    </a:lnTo>
                    <a:lnTo>
                      <a:pt x="104593" y="60315"/>
                    </a:lnTo>
                    <a:lnTo>
                      <a:pt x="104593" y="59388"/>
                    </a:lnTo>
                    <a:lnTo>
                      <a:pt x="104563" y="58445"/>
                    </a:lnTo>
                    <a:lnTo>
                      <a:pt x="104532" y="57518"/>
                    </a:lnTo>
                    <a:lnTo>
                      <a:pt x="104502" y="56591"/>
                    </a:lnTo>
                    <a:lnTo>
                      <a:pt x="104441" y="55664"/>
                    </a:lnTo>
                    <a:lnTo>
                      <a:pt x="104380" y="54752"/>
                    </a:lnTo>
                    <a:lnTo>
                      <a:pt x="104304" y="53840"/>
                    </a:lnTo>
                    <a:lnTo>
                      <a:pt x="104213" y="52928"/>
                    </a:lnTo>
                    <a:lnTo>
                      <a:pt x="104107" y="52016"/>
                    </a:lnTo>
                    <a:lnTo>
                      <a:pt x="103985" y="51119"/>
                    </a:lnTo>
                    <a:lnTo>
                      <a:pt x="103863" y="50222"/>
                    </a:lnTo>
                    <a:lnTo>
                      <a:pt x="103727" y="49325"/>
                    </a:lnTo>
                    <a:lnTo>
                      <a:pt x="103575" y="48444"/>
                    </a:lnTo>
                    <a:lnTo>
                      <a:pt x="103423" y="47562"/>
                    </a:lnTo>
                    <a:lnTo>
                      <a:pt x="103255" y="46681"/>
                    </a:lnTo>
                    <a:lnTo>
                      <a:pt x="103073" y="45799"/>
                    </a:lnTo>
                    <a:lnTo>
                      <a:pt x="102875" y="44932"/>
                    </a:lnTo>
                    <a:lnTo>
                      <a:pt x="102678" y="44066"/>
                    </a:lnTo>
                    <a:lnTo>
                      <a:pt x="102465" y="43215"/>
                    </a:lnTo>
                    <a:lnTo>
                      <a:pt x="102237" y="42364"/>
                    </a:lnTo>
                    <a:lnTo>
                      <a:pt x="102009" y="41512"/>
                    </a:lnTo>
                    <a:lnTo>
                      <a:pt x="101751" y="40661"/>
                    </a:lnTo>
                    <a:lnTo>
                      <a:pt x="101492" y="39825"/>
                    </a:lnTo>
                    <a:lnTo>
                      <a:pt x="101234" y="39004"/>
                    </a:lnTo>
                    <a:lnTo>
                      <a:pt x="100960" y="38168"/>
                    </a:lnTo>
                    <a:lnTo>
                      <a:pt x="100671" y="37348"/>
                    </a:lnTo>
                    <a:lnTo>
                      <a:pt x="100367" y="36542"/>
                    </a:lnTo>
                    <a:lnTo>
                      <a:pt x="100063" y="35736"/>
                    </a:lnTo>
                    <a:lnTo>
                      <a:pt x="99744" y="34931"/>
                    </a:lnTo>
                    <a:lnTo>
                      <a:pt x="99410" y="34140"/>
                    </a:lnTo>
                    <a:lnTo>
                      <a:pt x="99075" y="33350"/>
                    </a:lnTo>
                    <a:lnTo>
                      <a:pt x="98726" y="32575"/>
                    </a:lnTo>
                    <a:lnTo>
                      <a:pt x="98163" y="31328"/>
                    </a:lnTo>
                    <a:lnTo>
                      <a:pt x="97571" y="30097"/>
                    </a:lnTo>
                    <a:lnTo>
                      <a:pt x="96947" y="28896"/>
                    </a:lnTo>
                    <a:lnTo>
                      <a:pt x="96294" y="27711"/>
                    </a:lnTo>
                    <a:lnTo>
                      <a:pt x="95655" y="26571"/>
                    </a:lnTo>
                    <a:lnTo>
                      <a:pt x="94987" y="25461"/>
                    </a:lnTo>
                    <a:lnTo>
                      <a:pt x="94303" y="24367"/>
                    </a:lnTo>
                    <a:lnTo>
                      <a:pt x="93588" y="23303"/>
                    </a:lnTo>
                    <a:lnTo>
                      <a:pt x="92859" y="22239"/>
                    </a:lnTo>
                    <a:lnTo>
                      <a:pt x="92114" y="21205"/>
                    </a:lnTo>
                    <a:lnTo>
                      <a:pt x="91354" y="20187"/>
                    </a:lnTo>
                    <a:lnTo>
                      <a:pt x="90563" y="19199"/>
                    </a:lnTo>
                    <a:lnTo>
                      <a:pt x="89758" y="18226"/>
                    </a:lnTo>
                    <a:lnTo>
                      <a:pt x="88937" y="17268"/>
                    </a:lnTo>
                    <a:lnTo>
                      <a:pt x="88086" y="16341"/>
                    </a:lnTo>
                    <a:lnTo>
                      <a:pt x="87234" y="15429"/>
                    </a:lnTo>
                    <a:lnTo>
                      <a:pt x="86353" y="14532"/>
                    </a:lnTo>
                    <a:lnTo>
                      <a:pt x="85456" y="13666"/>
                    </a:lnTo>
                    <a:lnTo>
                      <a:pt x="84544" y="12830"/>
                    </a:lnTo>
                    <a:lnTo>
                      <a:pt x="83617" y="12009"/>
                    </a:lnTo>
                    <a:lnTo>
                      <a:pt x="82674" y="11203"/>
                    </a:lnTo>
                    <a:lnTo>
                      <a:pt x="81717" y="10428"/>
                    </a:lnTo>
                    <a:lnTo>
                      <a:pt x="80744" y="9683"/>
                    </a:lnTo>
                    <a:lnTo>
                      <a:pt x="79756" y="8969"/>
                    </a:lnTo>
                    <a:lnTo>
                      <a:pt x="78753" y="8270"/>
                    </a:lnTo>
                    <a:lnTo>
                      <a:pt x="77719" y="7586"/>
                    </a:lnTo>
                    <a:lnTo>
                      <a:pt x="76686" y="6947"/>
                    </a:lnTo>
                    <a:lnTo>
                      <a:pt x="75637" y="6324"/>
                    </a:lnTo>
                    <a:lnTo>
                      <a:pt x="74588" y="5731"/>
                    </a:lnTo>
                    <a:lnTo>
                      <a:pt x="73509" y="5169"/>
                    </a:lnTo>
                    <a:lnTo>
                      <a:pt x="72414" y="4622"/>
                    </a:lnTo>
                    <a:lnTo>
                      <a:pt x="71320" y="4105"/>
                    </a:lnTo>
                    <a:lnTo>
                      <a:pt x="70195" y="3634"/>
                    </a:lnTo>
                    <a:lnTo>
                      <a:pt x="69070" y="3178"/>
                    </a:lnTo>
                    <a:lnTo>
                      <a:pt x="67946" y="2752"/>
                    </a:lnTo>
                    <a:lnTo>
                      <a:pt x="66790" y="2342"/>
                    </a:lnTo>
                    <a:lnTo>
                      <a:pt x="66775" y="2342"/>
                    </a:lnTo>
                    <a:lnTo>
                      <a:pt x="65970" y="2083"/>
                    </a:lnTo>
                    <a:lnTo>
                      <a:pt x="65164" y="1840"/>
                    </a:lnTo>
                    <a:lnTo>
                      <a:pt x="64343" y="1612"/>
                    </a:lnTo>
                    <a:lnTo>
                      <a:pt x="63522" y="1399"/>
                    </a:lnTo>
                    <a:lnTo>
                      <a:pt x="62413" y="1126"/>
                    </a:lnTo>
                    <a:lnTo>
                      <a:pt x="61303" y="898"/>
                    </a:lnTo>
                    <a:lnTo>
                      <a:pt x="60178" y="685"/>
                    </a:lnTo>
                    <a:lnTo>
                      <a:pt x="59053" y="502"/>
                    </a:lnTo>
                    <a:lnTo>
                      <a:pt x="57913" y="350"/>
                    </a:lnTo>
                    <a:lnTo>
                      <a:pt x="56773" y="229"/>
                    </a:lnTo>
                    <a:lnTo>
                      <a:pt x="55618" y="137"/>
                    </a:lnTo>
                    <a:lnTo>
                      <a:pt x="54463" y="61"/>
                    </a:lnTo>
                    <a:lnTo>
                      <a:pt x="53642" y="31"/>
                    </a:lnTo>
                    <a:lnTo>
                      <a:pt x="52973" y="16"/>
                    </a:lnTo>
                    <a:lnTo>
                      <a:pt x="523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111;p43"/>
              <p:cNvSpPr/>
              <p:nvPr/>
            </p:nvSpPr>
            <p:spPr>
              <a:xfrm>
                <a:off x="2502575" y="1526325"/>
                <a:ext cx="2614850" cy="3015750"/>
              </a:xfrm>
              <a:custGeom>
                <a:avLst/>
                <a:gdLst/>
                <a:ahLst/>
                <a:cxnLst/>
                <a:rect l="l" t="t" r="r" b="b"/>
                <a:pathLst>
                  <a:path w="104594" h="120630" fill="none" extrusionOk="0">
                    <a:moveTo>
                      <a:pt x="104593" y="60315"/>
                    </a:moveTo>
                    <a:lnTo>
                      <a:pt x="104593" y="60315"/>
                    </a:lnTo>
                    <a:lnTo>
                      <a:pt x="104578" y="61881"/>
                    </a:lnTo>
                    <a:lnTo>
                      <a:pt x="104532" y="63416"/>
                    </a:lnTo>
                    <a:lnTo>
                      <a:pt x="104441" y="64951"/>
                    </a:lnTo>
                    <a:lnTo>
                      <a:pt x="104319" y="66486"/>
                    </a:lnTo>
                    <a:lnTo>
                      <a:pt x="104167" y="67991"/>
                    </a:lnTo>
                    <a:lnTo>
                      <a:pt x="103985" y="69496"/>
                    </a:lnTo>
                    <a:lnTo>
                      <a:pt x="103772" y="70986"/>
                    </a:lnTo>
                    <a:lnTo>
                      <a:pt x="103529" y="72475"/>
                    </a:lnTo>
                    <a:lnTo>
                      <a:pt x="103255" y="73934"/>
                    </a:lnTo>
                    <a:lnTo>
                      <a:pt x="102951" y="75394"/>
                    </a:lnTo>
                    <a:lnTo>
                      <a:pt x="102617" y="76823"/>
                    </a:lnTo>
                    <a:lnTo>
                      <a:pt x="102237" y="78251"/>
                    </a:lnTo>
                    <a:lnTo>
                      <a:pt x="101842" y="79665"/>
                    </a:lnTo>
                    <a:lnTo>
                      <a:pt x="101416" y="81048"/>
                    </a:lnTo>
                    <a:lnTo>
                      <a:pt x="100960" y="82431"/>
                    </a:lnTo>
                    <a:lnTo>
                      <a:pt x="100489" y="83784"/>
                    </a:lnTo>
                    <a:lnTo>
                      <a:pt x="99972" y="85137"/>
                    </a:lnTo>
                    <a:lnTo>
                      <a:pt x="99440" y="86459"/>
                    </a:lnTo>
                    <a:lnTo>
                      <a:pt x="98878" y="87767"/>
                    </a:lnTo>
                    <a:lnTo>
                      <a:pt x="98285" y="89059"/>
                    </a:lnTo>
                    <a:lnTo>
                      <a:pt x="97662" y="90336"/>
                    </a:lnTo>
                    <a:lnTo>
                      <a:pt x="97023" y="91582"/>
                    </a:lnTo>
                    <a:lnTo>
                      <a:pt x="96355" y="92813"/>
                    </a:lnTo>
                    <a:lnTo>
                      <a:pt x="95671" y="94029"/>
                    </a:lnTo>
                    <a:lnTo>
                      <a:pt x="94941" y="95230"/>
                    </a:lnTo>
                    <a:lnTo>
                      <a:pt x="94211" y="96400"/>
                    </a:lnTo>
                    <a:lnTo>
                      <a:pt x="93436" y="97556"/>
                    </a:lnTo>
                    <a:lnTo>
                      <a:pt x="92661" y="98680"/>
                    </a:lnTo>
                    <a:lnTo>
                      <a:pt x="91840" y="99775"/>
                    </a:lnTo>
                    <a:lnTo>
                      <a:pt x="91004" y="100869"/>
                    </a:lnTo>
                    <a:lnTo>
                      <a:pt x="90153" y="101918"/>
                    </a:lnTo>
                    <a:lnTo>
                      <a:pt x="89271" y="102952"/>
                    </a:lnTo>
                    <a:lnTo>
                      <a:pt x="88375" y="103970"/>
                    </a:lnTo>
                    <a:lnTo>
                      <a:pt x="87463" y="104958"/>
                    </a:lnTo>
                    <a:lnTo>
                      <a:pt x="86520" y="105916"/>
                    </a:lnTo>
                    <a:lnTo>
                      <a:pt x="85562" y="106858"/>
                    </a:lnTo>
                    <a:lnTo>
                      <a:pt x="84590" y="107755"/>
                    </a:lnTo>
                    <a:lnTo>
                      <a:pt x="83586" y="108637"/>
                    </a:lnTo>
                    <a:lnTo>
                      <a:pt x="82568" y="109503"/>
                    </a:lnTo>
                    <a:lnTo>
                      <a:pt x="81534" y="110324"/>
                    </a:lnTo>
                    <a:lnTo>
                      <a:pt x="80486" y="111114"/>
                    </a:lnTo>
                    <a:lnTo>
                      <a:pt x="79422" y="111889"/>
                    </a:lnTo>
                    <a:lnTo>
                      <a:pt x="78327" y="112634"/>
                    </a:lnTo>
                    <a:lnTo>
                      <a:pt x="77233" y="113349"/>
                    </a:lnTo>
                    <a:lnTo>
                      <a:pt x="76108" y="114017"/>
                    </a:lnTo>
                    <a:lnTo>
                      <a:pt x="74968" y="114671"/>
                    </a:lnTo>
                    <a:lnTo>
                      <a:pt x="73828" y="115294"/>
                    </a:lnTo>
                    <a:lnTo>
                      <a:pt x="72658" y="115887"/>
                    </a:lnTo>
                    <a:lnTo>
                      <a:pt x="71472" y="116434"/>
                    </a:lnTo>
                    <a:lnTo>
                      <a:pt x="70286" y="116966"/>
                    </a:lnTo>
                    <a:lnTo>
                      <a:pt x="69070" y="117453"/>
                    </a:lnTo>
                    <a:lnTo>
                      <a:pt x="67854" y="117909"/>
                    </a:lnTo>
                    <a:lnTo>
                      <a:pt x="66623" y="118334"/>
                    </a:lnTo>
                    <a:lnTo>
                      <a:pt x="66000" y="118532"/>
                    </a:lnTo>
                    <a:lnTo>
                      <a:pt x="65362" y="118729"/>
                    </a:lnTo>
                    <a:lnTo>
                      <a:pt x="64738" y="118912"/>
                    </a:lnTo>
                    <a:lnTo>
                      <a:pt x="64115" y="119079"/>
                    </a:lnTo>
                    <a:lnTo>
                      <a:pt x="63477" y="119246"/>
                    </a:lnTo>
                    <a:lnTo>
                      <a:pt x="62838" y="119398"/>
                    </a:lnTo>
                    <a:lnTo>
                      <a:pt x="62200" y="119550"/>
                    </a:lnTo>
                    <a:lnTo>
                      <a:pt x="61561" y="119687"/>
                    </a:lnTo>
                    <a:lnTo>
                      <a:pt x="60908" y="119809"/>
                    </a:lnTo>
                    <a:lnTo>
                      <a:pt x="60269" y="119930"/>
                    </a:lnTo>
                    <a:lnTo>
                      <a:pt x="59616" y="120037"/>
                    </a:lnTo>
                    <a:lnTo>
                      <a:pt x="58962" y="120143"/>
                    </a:lnTo>
                    <a:lnTo>
                      <a:pt x="58309" y="120234"/>
                    </a:lnTo>
                    <a:lnTo>
                      <a:pt x="57640" y="120310"/>
                    </a:lnTo>
                    <a:lnTo>
                      <a:pt x="56986" y="120386"/>
                    </a:lnTo>
                    <a:lnTo>
                      <a:pt x="56317" y="120447"/>
                    </a:lnTo>
                    <a:lnTo>
                      <a:pt x="55664" y="120493"/>
                    </a:lnTo>
                    <a:lnTo>
                      <a:pt x="54995" y="120538"/>
                    </a:lnTo>
                    <a:lnTo>
                      <a:pt x="54326" y="120584"/>
                    </a:lnTo>
                    <a:lnTo>
                      <a:pt x="53642" y="120599"/>
                    </a:lnTo>
                    <a:lnTo>
                      <a:pt x="52973" y="120614"/>
                    </a:lnTo>
                    <a:lnTo>
                      <a:pt x="52305" y="120630"/>
                    </a:lnTo>
                    <a:lnTo>
                      <a:pt x="52305" y="120630"/>
                    </a:lnTo>
                    <a:lnTo>
                      <a:pt x="51621" y="120614"/>
                    </a:lnTo>
                    <a:lnTo>
                      <a:pt x="50952" y="120599"/>
                    </a:lnTo>
                    <a:lnTo>
                      <a:pt x="50283" y="120584"/>
                    </a:lnTo>
                    <a:lnTo>
                      <a:pt x="49614" y="120538"/>
                    </a:lnTo>
                    <a:lnTo>
                      <a:pt x="48945" y="120493"/>
                    </a:lnTo>
                    <a:lnTo>
                      <a:pt x="48277" y="120447"/>
                    </a:lnTo>
                    <a:lnTo>
                      <a:pt x="47608" y="120386"/>
                    </a:lnTo>
                    <a:lnTo>
                      <a:pt x="46954" y="120310"/>
                    </a:lnTo>
                    <a:lnTo>
                      <a:pt x="46285" y="120234"/>
                    </a:lnTo>
                    <a:lnTo>
                      <a:pt x="45632" y="120143"/>
                    </a:lnTo>
                    <a:lnTo>
                      <a:pt x="44978" y="120037"/>
                    </a:lnTo>
                    <a:lnTo>
                      <a:pt x="44340" y="119930"/>
                    </a:lnTo>
                    <a:lnTo>
                      <a:pt x="43686" y="119809"/>
                    </a:lnTo>
                    <a:lnTo>
                      <a:pt x="43033" y="119687"/>
                    </a:lnTo>
                    <a:lnTo>
                      <a:pt x="42394" y="119550"/>
                    </a:lnTo>
                    <a:lnTo>
                      <a:pt x="41756" y="119398"/>
                    </a:lnTo>
                    <a:lnTo>
                      <a:pt x="41117" y="119246"/>
                    </a:lnTo>
                    <a:lnTo>
                      <a:pt x="40494" y="119079"/>
                    </a:lnTo>
                    <a:lnTo>
                      <a:pt x="39856" y="118912"/>
                    </a:lnTo>
                    <a:lnTo>
                      <a:pt x="39232" y="118729"/>
                    </a:lnTo>
                    <a:lnTo>
                      <a:pt x="38609" y="118532"/>
                    </a:lnTo>
                    <a:lnTo>
                      <a:pt x="37986" y="118334"/>
                    </a:lnTo>
                    <a:lnTo>
                      <a:pt x="36740" y="117909"/>
                    </a:lnTo>
                    <a:lnTo>
                      <a:pt x="35524" y="117453"/>
                    </a:lnTo>
                    <a:lnTo>
                      <a:pt x="34323" y="116966"/>
                    </a:lnTo>
                    <a:lnTo>
                      <a:pt x="33122" y="116434"/>
                    </a:lnTo>
                    <a:lnTo>
                      <a:pt x="31936" y="115887"/>
                    </a:lnTo>
                    <a:lnTo>
                      <a:pt x="30781" y="115294"/>
                    </a:lnTo>
                    <a:lnTo>
                      <a:pt x="29626" y="114671"/>
                    </a:lnTo>
                    <a:lnTo>
                      <a:pt x="28486" y="114017"/>
                    </a:lnTo>
                    <a:lnTo>
                      <a:pt x="27376" y="113349"/>
                    </a:lnTo>
                    <a:lnTo>
                      <a:pt x="26267" y="112634"/>
                    </a:lnTo>
                    <a:lnTo>
                      <a:pt x="25172" y="111889"/>
                    </a:lnTo>
                    <a:lnTo>
                      <a:pt x="24108" y="111114"/>
                    </a:lnTo>
                    <a:lnTo>
                      <a:pt x="23060" y="110324"/>
                    </a:lnTo>
                    <a:lnTo>
                      <a:pt x="22026" y="109503"/>
                    </a:lnTo>
                    <a:lnTo>
                      <a:pt x="21008" y="108637"/>
                    </a:lnTo>
                    <a:lnTo>
                      <a:pt x="20004" y="107755"/>
                    </a:lnTo>
                    <a:lnTo>
                      <a:pt x="19032" y="106858"/>
                    </a:lnTo>
                    <a:lnTo>
                      <a:pt x="18074" y="105916"/>
                    </a:lnTo>
                    <a:lnTo>
                      <a:pt x="17132" y="104958"/>
                    </a:lnTo>
                    <a:lnTo>
                      <a:pt x="16220" y="103970"/>
                    </a:lnTo>
                    <a:lnTo>
                      <a:pt x="15323" y="102952"/>
                    </a:lnTo>
                    <a:lnTo>
                      <a:pt x="14441" y="101918"/>
                    </a:lnTo>
                    <a:lnTo>
                      <a:pt x="13590" y="100869"/>
                    </a:lnTo>
                    <a:lnTo>
                      <a:pt x="12754" y="99775"/>
                    </a:lnTo>
                    <a:lnTo>
                      <a:pt x="11948" y="98680"/>
                    </a:lnTo>
                    <a:lnTo>
                      <a:pt x="11158" y="97556"/>
                    </a:lnTo>
                    <a:lnTo>
                      <a:pt x="10383" y="96400"/>
                    </a:lnTo>
                    <a:lnTo>
                      <a:pt x="9653" y="95230"/>
                    </a:lnTo>
                    <a:lnTo>
                      <a:pt x="8939" y="94029"/>
                    </a:lnTo>
                    <a:lnTo>
                      <a:pt x="8239" y="92813"/>
                    </a:lnTo>
                    <a:lnTo>
                      <a:pt x="7571" y="91582"/>
                    </a:lnTo>
                    <a:lnTo>
                      <a:pt x="6932" y="90336"/>
                    </a:lnTo>
                    <a:lnTo>
                      <a:pt x="6309" y="89059"/>
                    </a:lnTo>
                    <a:lnTo>
                      <a:pt x="5716" y="87767"/>
                    </a:lnTo>
                    <a:lnTo>
                      <a:pt x="5154" y="86459"/>
                    </a:lnTo>
                    <a:lnTo>
                      <a:pt x="4622" y="85137"/>
                    </a:lnTo>
                    <a:lnTo>
                      <a:pt x="4105" y="83784"/>
                    </a:lnTo>
                    <a:lnTo>
                      <a:pt x="3634" y="82431"/>
                    </a:lnTo>
                    <a:lnTo>
                      <a:pt x="3178" y="81048"/>
                    </a:lnTo>
                    <a:lnTo>
                      <a:pt x="2752" y="79665"/>
                    </a:lnTo>
                    <a:lnTo>
                      <a:pt x="2357" y="78251"/>
                    </a:lnTo>
                    <a:lnTo>
                      <a:pt x="1992" y="76823"/>
                    </a:lnTo>
                    <a:lnTo>
                      <a:pt x="1643" y="75394"/>
                    </a:lnTo>
                    <a:lnTo>
                      <a:pt x="1339" y="73934"/>
                    </a:lnTo>
                    <a:lnTo>
                      <a:pt x="1065" y="72475"/>
                    </a:lnTo>
                    <a:lnTo>
                      <a:pt x="822" y="70986"/>
                    </a:lnTo>
                    <a:lnTo>
                      <a:pt x="609" y="69496"/>
                    </a:lnTo>
                    <a:lnTo>
                      <a:pt x="427" y="67991"/>
                    </a:lnTo>
                    <a:lnTo>
                      <a:pt x="275" y="66486"/>
                    </a:lnTo>
                    <a:lnTo>
                      <a:pt x="153" y="64951"/>
                    </a:lnTo>
                    <a:lnTo>
                      <a:pt x="77" y="63416"/>
                    </a:lnTo>
                    <a:lnTo>
                      <a:pt x="16" y="61881"/>
                    </a:lnTo>
                    <a:lnTo>
                      <a:pt x="1" y="60315"/>
                    </a:lnTo>
                    <a:lnTo>
                      <a:pt x="1" y="60315"/>
                    </a:lnTo>
                    <a:lnTo>
                      <a:pt x="1" y="59388"/>
                    </a:lnTo>
                    <a:lnTo>
                      <a:pt x="31" y="58445"/>
                    </a:lnTo>
                    <a:lnTo>
                      <a:pt x="62" y="57518"/>
                    </a:lnTo>
                    <a:lnTo>
                      <a:pt x="92" y="56591"/>
                    </a:lnTo>
                    <a:lnTo>
                      <a:pt x="153" y="55664"/>
                    </a:lnTo>
                    <a:lnTo>
                      <a:pt x="214" y="54752"/>
                    </a:lnTo>
                    <a:lnTo>
                      <a:pt x="305" y="53840"/>
                    </a:lnTo>
                    <a:lnTo>
                      <a:pt x="396" y="52928"/>
                    </a:lnTo>
                    <a:lnTo>
                      <a:pt x="487" y="52016"/>
                    </a:lnTo>
                    <a:lnTo>
                      <a:pt x="609" y="51119"/>
                    </a:lnTo>
                    <a:lnTo>
                      <a:pt x="731" y="50222"/>
                    </a:lnTo>
                    <a:lnTo>
                      <a:pt x="867" y="49325"/>
                    </a:lnTo>
                    <a:lnTo>
                      <a:pt x="1019" y="48444"/>
                    </a:lnTo>
                    <a:lnTo>
                      <a:pt x="1171" y="47562"/>
                    </a:lnTo>
                    <a:lnTo>
                      <a:pt x="1339" y="46681"/>
                    </a:lnTo>
                    <a:lnTo>
                      <a:pt x="1521" y="45799"/>
                    </a:lnTo>
                    <a:lnTo>
                      <a:pt x="1719" y="44932"/>
                    </a:lnTo>
                    <a:lnTo>
                      <a:pt x="1916" y="44066"/>
                    </a:lnTo>
                    <a:lnTo>
                      <a:pt x="2129" y="43215"/>
                    </a:lnTo>
                    <a:lnTo>
                      <a:pt x="2357" y="42364"/>
                    </a:lnTo>
                    <a:lnTo>
                      <a:pt x="2600" y="41512"/>
                    </a:lnTo>
                    <a:lnTo>
                      <a:pt x="2843" y="40661"/>
                    </a:lnTo>
                    <a:lnTo>
                      <a:pt x="3102" y="39825"/>
                    </a:lnTo>
                    <a:lnTo>
                      <a:pt x="3360" y="39004"/>
                    </a:lnTo>
                    <a:lnTo>
                      <a:pt x="3634" y="38168"/>
                    </a:lnTo>
                    <a:lnTo>
                      <a:pt x="3923" y="37348"/>
                    </a:lnTo>
                    <a:lnTo>
                      <a:pt x="4227" y="36542"/>
                    </a:lnTo>
                    <a:lnTo>
                      <a:pt x="4531" y="35736"/>
                    </a:lnTo>
                    <a:lnTo>
                      <a:pt x="4850" y="34931"/>
                    </a:lnTo>
                    <a:lnTo>
                      <a:pt x="5184" y="34140"/>
                    </a:lnTo>
                    <a:lnTo>
                      <a:pt x="5519" y="33350"/>
                    </a:lnTo>
                    <a:lnTo>
                      <a:pt x="5868" y="32575"/>
                    </a:lnTo>
                    <a:lnTo>
                      <a:pt x="5868" y="32575"/>
                    </a:lnTo>
                    <a:lnTo>
                      <a:pt x="6142" y="31936"/>
                    </a:lnTo>
                    <a:lnTo>
                      <a:pt x="6431" y="31328"/>
                    </a:lnTo>
                    <a:lnTo>
                      <a:pt x="7023" y="30097"/>
                    </a:lnTo>
                    <a:lnTo>
                      <a:pt x="7647" y="28896"/>
                    </a:lnTo>
                    <a:lnTo>
                      <a:pt x="8300" y="27711"/>
                    </a:lnTo>
                    <a:lnTo>
                      <a:pt x="8300" y="27711"/>
                    </a:lnTo>
                    <a:lnTo>
                      <a:pt x="8939" y="26571"/>
                    </a:lnTo>
                    <a:lnTo>
                      <a:pt x="9607" y="25461"/>
                    </a:lnTo>
                    <a:lnTo>
                      <a:pt x="10291" y="24367"/>
                    </a:lnTo>
                    <a:lnTo>
                      <a:pt x="11006" y="23303"/>
                    </a:lnTo>
                    <a:lnTo>
                      <a:pt x="11735" y="22239"/>
                    </a:lnTo>
                    <a:lnTo>
                      <a:pt x="12480" y="21205"/>
                    </a:lnTo>
                    <a:lnTo>
                      <a:pt x="13240" y="20187"/>
                    </a:lnTo>
                    <a:lnTo>
                      <a:pt x="14031" y="19199"/>
                    </a:lnTo>
                    <a:lnTo>
                      <a:pt x="14836" y="18226"/>
                    </a:lnTo>
                    <a:lnTo>
                      <a:pt x="15657" y="17268"/>
                    </a:lnTo>
                    <a:lnTo>
                      <a:pt x="16508" y="16341"/>
                    </a:lnTo>
                    <a:lnTo>
                      <a:pt x="17360" y="15429"/>
                    </a:lnTo>
                    <a:lnTo>
                      <a:pt x="18241" y="14532"/>
                    </a:lnTo>
                    <a:lnTo>
                      <a:pt x="19138" y="13666"/>
                    </a:lnTo>
                    <a:lnTo>
                      <a:pt x="20050" y="12830"/>
                    </a:lnTo>
                    <a:lnTo>
                      <a:pt x="20977" y="12009"/>
                    </a:lnTo>
                    <a:lnTo>
                      <a:pt x="21920" y="11203"/>
                    </a:lnTo>
                    <a:lnTo>
                      <a:pt x="22877" y="10428"/>
                    </a:lnTo>
                    <a:lnTo>
                      <a:pt x="23850" y="9683"/>
                    </a:lnTo>
                    <a:lnTo>
                      <a:pt x="24838" y="8969"/>
                    </a:lnTo>
                    <a:lnTo>
                      <a:pt x="25856" y="8270"/>
                    </a:lnTo>
                    <a:lnTo>
                      <a:pt x="26875" y="7586"/>
                    </a:lnTo>
                    <a:lnTo>
                      <a:pt x="27908" y="6947"/>
                    </a:lnTo>
                    <a:lnTo>
                      <a:pt x="28957" y="6324"/>
                    </a:lnTo>
                    <a:lnTo>
                      <a:pt x="30021" y="5731"/>
                    </a:lnTo>
                    <a:lnTo>
                      <a:pt x="31085" y="5169"/>
                    </a:lnTo>
                    <a:lnTo>
                      <a:pt x="32180" y="4622"/>
                    </a:lnTo>
                    <a:lnTo>
                      <a:pt x="33274" y="4105"/>
                    </a:lnTo>
                    <a:lnTo>
                      <a:pt x="34399" y="3634"/>
                    </a:lnTo>
                    <a:lnTo>
                      <a:pt x="35524" y="3178"/>
                    </a:lnTo>
                    <a:lnTo>
                      <a:pt x="36664" y="2752"/>
                    </a:lnTo>
                    <a:lnTo>
                      <a:pt x="37804" y="2342"/>
                    </a:lnTo>
                    <a:lnTo>
                      <a:pt x="37819" y="2342"/>
                    </a:lnTo>
                    <a:lnTo>
                      <a:pt x="37819" y="2342"/>
                    </a:lnTo>
                    <a:lnTo>
                      <a:pt x="38624" y="2083"/>
                    </a:lnTo>
                    <a:lnTo>
                      <a:pt x="39430" y="1840"/>
                    </a:lnTo>
                    <a:lnTo>
                      <a:pt x="40251" y="1612"/>
                    </a:lnTo>
                    <a:lnTo>
                      <a:pt x="41072" y="1399"/>
                    </a:lnTo>
                    <a:lnTo>
                      <a:pt x="41072" y="1399"/>
                    </a:lnTo>
                    <a:lnTo>
                      <a:pt x="42181" y="1126"/>
                    </a:lnTo>
                    <a:lnTo>
                      <a:pt x="43291" y="898"/>
                    </a:lnTo>
                    <a:lnTo>
                      <a:pt x="44416" y="685"/>
                    </a:lnTo>
                    <a:lnTo>
                      <a:pt x="45541" y="502"/>
                    </a:lnTo>
                    <a:lnTo>
                      <a:pt x="46681" y="350"/>
                    </a:lnTo>
                    <a:lnTo>
                      <a:pt x="47821" y="229"/>
                    </a:lnTo>
                    <a:lnTo>
                      <a:pt x="48976" y="137"/>
                    </a:lnTo>
                    <a:lnTo>
                      <a:pt x="50146" y="61"/>
                    </a:lnTo>
                    <a:lnTo>
                      <a:pt x="50146" y="61"/>
                    </a:lnTo>
                    <a:lnTo>
                      <a:pt x="50952" y="31"/>
                    </a:lnTo>
                    <a:lnTo>
                      <a:pt x="50952" y="31"/>
                    </a:lnTo>
                    <a:lnTo>
                      <a:pt x="51621" y="16"/>
                    </a:lnTo>
                    <a:lnTo>
                      <a:pt x="52305" y="1"/>
                    </a:lnTo>
                    <a:lnTo>
                      <a:pt x="52305" y="1"/>
                    </a:lnTo>
                    <a:lnTo>
                      <a:pt x="52973" y="16"/>
                    </a:lnTo>
                    <a:lnTo>
                      <a:pt x="53642" y="31"/>
                    </a:lnTo>
                    <a:lnTo>
                      <a:pt x="53642" y="31"/>
                    </a:lnTo>
                    <a:lnTo>
                      <a:pt x="54463" y="61"/>
                    </a:lnTo>
                    <a:lnTo>
                      <a:pt x="54463" y="61"/>
                    </a:lnTo>
                    <a:lnTo>
                      <a:pt x="55618" y="137"/>
                    </a:lnTo>
                    <a:lnTo>
                      <a:pt x="56773" y="229"/>
                    </a:lnTo>
                    <a:lnTo>
                      <a:pt x="57913" y="350"/>
                    </a:lnTo>
                    <a:lnTo>
                      <a:pt x="59053" y="502"/>
                    </a:lnTo>
                    <a:lnTo>
                      <a:pt x="60178" y="685"/>
                    </a:lnTo>
                    <a:lnTo>
                      <a:pt x="61303" y="898"/>
                    </a:lnTo>
                    <a:lnTo>
                      <a:pt x="62413" y="1126"/>
                    </a:lnTo>
                    <a:lnTo>
                      <a:pt x="63522" y="1399"/>
                    </a:lnTo>
                    <a:lnTo>
                      <a:pt x="63522" y="1399"/>
                    </a:lnTo>
                    <a:lnTo>
                      <a:pt x="64343" y="1612"/>
                    </a:lnTo>
                    <a:lnTo>
                      <a:pt x="65164" y="1840"/>
                    </a:lnTo>
                    <a:lnTo>
                      <a:pt x="65970" y="2083"/>
                    </a:lnTo>
                    <a:lnTo>
                      <a:pt x="66775" y="2342"/>
                    </a:lnTo>
                    <a:lnTo>
                      <a:pt x="66790" y="2342"/>
                    </a:lnTo>
                    <a:lnTo>
                      <a:pt x="66790" y="2342"/>
                    </a:lnTo>
                    <a:lnTo>
                      <a:pt x="67946" y="2752"/>
                    </a:lnTo>
                    <a:lnTo>
                      <a:pt x="69070" y="3178"/>
                    </a:lnTo>
                    <a:lnTo>
                      <a:pt x="70195" y="3634"/>
                    </a:lnTo>
                    <a:lnTo>
                      <a:pt x="71320" y="4105"/>
                    </a:lnTo>
                    <a:lnTo>
                      <a:pt x="72414" y="4622"/>
                    </a:lnTo>
                    <a:lnTo>
                      <a:pt x="73509" y="5169"/>
                    </a:lnTo>
                    <a:lnTo>
                      <a:pt x="74588" y="5731"/>
                    </a:lnTo>
                    <a:lnTo>
                      <a:pt x="75637" y="6324"/>
                    </a:lnTo>
                    <a:lnTo>
                      <a:pt x="76686" y="6947"/>
                    </a:lnTo>
                    <a:lnTo>
                      <a:pt x="77719" y="7586"/>
                    </a:lnTo>
                    <a:lnTo>
                      <a:pt x="78753" y="8270"/>
                    </a:lnTo>
                    <a:lnTo>
                      <a:pt x="79756" y="8969"/>
                    </a:lnTo>
                    <a:lnTo>
                      <a:pt x="80744" y="9683"/>
                    </a:lnTo>
                    <a:lnTo>
                      <a:pt x="81717" y="10428"/>
                    </a:lnTo>
                    <a:lnTo>
                      <a:pt x="82674" y="11203"/>
                    </a:lnTo>
                    <a:lnTo>
                      <a:pt x="83617" y="12009"/>
                    </a:lnTo>
                    <a:lnTo>
                      <a:pt x="84544" y="12830"/>
                    </a:lnTo>
                    <a:lnTo>
                      <a:pt x="85456" y="13666"/>
                    </a:lnTo>
                    <a:lnTo>
                      <a:pt x="86353" y="14532"/>
                    </a:lnTo>
                    <a:lnTo>
                      <a:pt x="87234" y="15429"/>
                    </a:lnTo>
                    <a:lnTo>
                      <a:pt x="88086" y="16341"/>
                    </a:lnTo>
                    <a:lnTo>
                      <a:pt x="88937" y="17268"/>
                    </a:lnTo>
                    <a:lnTo>
                      <a:pt x="89758" y="18226"/>
                    </a:lnTo>
                    <a:lnTo>
                      <a:pt x="90563" y="19199"/>
                    </a:lnTo>
                    <a:lnTo>
                      <a:pt x="91354" y="20187"/>
                    </a:lnTo>
                    <a:lnTo>
                      <a:pt x="92114" y="21205"/>
                    </a:lnTo>
                    <a:lnTo>
                      <a:pt x="92859" y="22239"/>
                    </a:lnTo>
                    <a:lnTo>
                      <a:pt x="93588" y="23303"/>
                    </a:lnTo>
                    <a:lnTo>
                      <a:pt x="94303" y="24367"/>
                    </a:lnTo>
                    <a:lnTo>
                      <a:pt x="94987" y="25461"/>
                    </a:lnTo>
                    <a:lnTo>
                      <a:pt x="95655" y="26571"/>
                    </a:lnTo>
                    <a:lnTo>
                      <a:pt x="96294" y="27711"/>
                    </a:lnTo>
                    <a:lnTo>
                      <a:pt x="96294" y="27711"/>
                    </a:lnTo>
                    <a:lnTo>
                      <a:pt x="96947" y="28896"/>
                    </a:lnTo>
                    <a:lnTo>
                      <a:pt x="97571" y="30097"/>
                    </a:lnTo>
                    <a:lnTo>
                      <a:pt x="98163" y="31328"/>
                    </a:lnTo>
                    <a:lnTo>
                      <a:pt x="98726" y="32575"/>
                    </a:lnTo>
                    <a:lnTo>
                      <a:pt x="98726" y="32575"/>
                    </a:lnTo>
                    <a:lnTo>
                      <a:pt x="99075" y="33350"/>
                    </a:lnTo>
                    <a:lnTo>
                      <a:pt x="99410" y="34140"/>
                    </a:lnTo>
                    <a:lnTo>
                      <a:pt x="99744" y="34931"/>
                    </a:lnTo>
                    <a:lnTo>
                      <a:pt x="100063" y="35736"/>
                    </a:lnTo>
                    <a:lnTo>
                      <a:pt x="100367" y="36542"/>
                    </a:lnTo>
                    <a:lnTo>
                      <a:pt x="100671" y="37348"/>
                    </a:lnTo>
                    <a:lnTo>
                      <a:pt x="100960" y="38168"/>
                    </a:lnTo>
                    <a:lnTo>
                      <a:pt x="101234" y="39004"/>
                    </a:lnTo>
                    <a:lnTo>
                      <a:pt x="101492" y="39825"/>
                    </a:lnTo>
                    <a:lnTo>
                      <a:pt x="101751" y="40661"/>
                    </a:lnTo>
                    <a:lnTo>
                      <a:pt x="102009" y="41512"/>
                    </a:lnTo>
                    <a:lnTo>
                      <a:pt x="102237" y="42364"/>
                    </a:lnTo>
                    <a:lnTo>
                      <a:pt x="102465" y="43215"/>
                    </a:lnTo>
                    <a:lnTo>
                      <a:pt x="102678" y="44066"/>
                    </a:lnTo>
                    <a:lnTo>
                      <a:pt x="102875" y="44932"/>
                    </a:lnTo>
                    <a:lnTo>
                      <a:pt x="103073" y="45799"/>
                    </a:lnTo>
                    <a:lnTo>
                      <a:pt x="103255" y="46681"/>
                    </a:lnTo>
                    <a:lnTo>
                      <a:pt x="103423" y="47562"/>
                    </a:lnTo>
                    <a:lnTo>
                      <a:pt x="103575" y="48444"/>
                    </a:lnTo>
                    <a:lnTo>
                      <a:pt x="103727" y="49325"/>
                    </a:lnTo>
                    <a:lnTo>
                      <a:pt x="103863" y="50222"/>
                    </a:lnTo>
                    <a:lnTo>
                      <a:pt x="103985" y="51119"/>
                    </a:lnTo>
                    <a:lnTo>
                      <a:pt x="104107" y="52016"/>
                    </a:lnTo>
                    <a:lnTo>
                      <a:pt x="104213" y="52928"/>
                    </a:lnTo>
                    <a:lnTo>
                      <a:pt x="104304" y="53840"/>
                    </a:lnTo>
                    <a:lnTo>
                      <a:pt x="104380" y="54752"/>
                    </a:lnTo>
                    <a:lnTo>
                      <a:pt x="104441" y="55664"/>
                    </a:lnTo>
                    <a:lnTo>
                      <a:pt x="104502" y="56591"/>
                    </a:lnTo>
                    <a:lnTo>
                      <a:pt x="104532" y="57518"/>
                    </a:lnTo>
                    <a:lnTo>
                      <a:pt x="104563" y="58445"/>
                    </a:lnTo>
                    <a:lnTo>
                      <a:pt x="104593" y="59388"/>
                    </a:lnTo>
                    <a:lnTo>
                      <a:pt x="104593" y="6031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112;p43"/>
              <p:cNvSpPr/>
              <p:nvPr/>
            </p:nvSpPr>
            <p:spPr>
              <a:xfrm>
                <a:off x="2468375" y="3347325"/>
                <a:ext cx="649075" cy="2064200"/>
              </a:xfrm>
              <a:custGeom>
                <a:avLst/>
                <a:gdLst/>
                <a:ahLst/>
                <a:cxnLst/>
                <a:rect l="l" t="t" r="r" b="b"/>
                <a:pathLst>
                  <a:path w="25963" h="82568" extrusionOk="0">
                    <a:moveTo>
                      <a:pt x="25233" y="14623"/>
                    </a:moveTo>
                    <a:lnTo>
                      <a:pt x="25218" y="14638"/>
                    </a:lnTo>
                    <a:lnTo>
                      <a:pt x="25188" y="14668"/>
                    </a:lnTo>
                    <a:lnTo>
                      <a:pt x="25112" y="14759"/>
                    </a:lnTo>
                    <a:lnTo>
                      <a:pt x="25036" y="14927"/>
                    </a:lnTo>
                    <a:lnTo>
                      <a:pt x="24944" y="15139"/>
                    </a:lnTo>
                    <a:lnTo>
                      <a:pt x="24838" y="15383"/>
                    </a:lnTo>
                    <a:lnTo>
                      <a:pt x="24822" y="15434"/>
                    </a:lnTo>
                    <a:lnTo>
                      <a:pt x="24822" y="15434"/>
                    </a:lnTo>
                    <a:lnTo>
                      <a:pt x="24853" y="15459"/>
                    </a:lnTo>
                    <a:lnTo>
                      <a:pt x="24975" y="15261"/>
                    </a:lnTo>
                    <a:lnTo>
                      <a:pt x="25081" y="15079"/>
                    </a:lnTo>
                    <a:lnTo>
                      <a:pt x="25157" y="14942"/>
                    </a:lnTo>
                    <a:lnTo>
                      <a:pt x="25203" y="14835"/>
                    </a:lnTo>
                    <a:lnTo>
                      <a:pt x="25233" y="14744"/>
                    </a:lnTo>
                    <a:lnTo>
                      <a:pt x="25248" y="14683"/>
                    </a:lnTo>
                    <a:lnTo>
                      <a:pt x="25248" y="14638"/>
                    </a:lnTo>
                    <a:lnTo>
                      <a:pt x="25233" y="14623"/>
                    </a:lnTo>
                    <a:close/>
                    <a:moveTo>
                      <a:pt x="4880" y="0"/>
                    </a:moveTo>
                    <a:lnTo>
                      <a:pt x="4394" y="684"/>
                    </a:lnTo>
                    <a:lnTo>
                      <a:pt x="3968" y="1338"/>
                    </a:lnTo>
                    <a:lnTo>
                      <a:pt x="3588" y="1976"/>
                    </a:lnTo>
                    <a:lnTo>
                      <a:pt x="3254" y="2599"/>
                    </a:lnTo>
                    <a:lnTo>
                      <a:pt x="2950" y="3192"/>
                    </a:lnTo>
                    <a:lnTo>
                      <a:pt x="2676" y="3770"/>
                    </a:lnTo>
                    <a:lnTo>
                      <a:pt x="2433" y="4347"/>
                    </a:lnTo>
                    <a:lnTo>
                      <a:pt x="2205" y="4895"/>
                    </a:lnTo>
                    <a:lnTo>
                      <a:pt x="2007" y="5427"/>
                    </a:lnTo>
                    <a:lnTo>
                      <a:pt x="1825" y="5943"/>
                    </a:lnTo>
                    <a:lnTo>
                      <a:pt x="1658" y="6445"/>
                    </a:lnTo>
                    <a:lnTo>
                      <a:pt x="1506" y="6931"/>
                    </a:lnTo>
                    <a:lnTo>
                      <a:pt x="1247" y="7889"/>
                    </a:lnTo>
                    <a:lnTo>
                      <a:pt x="1019" y="8801"/>
                    </a:lnTo>
                    <a:lnTo>
                      <a:pt x="837" y="9683"/>
                    </a:lnTo>
                    <a:lnTo>
                      <a:pt x="670" y="10534"/>
                    </a:lnTo>
                    <a:lnTo>
                      <a:pt x="548" y="11355"/>
                    </a:lnTo>
                    <a:lnTo>
                      <a:pt x="427" y="12160"/>
                    </a:lnTo>
                    <a:lnTo>
                      <a:pt x="335" y="12951"/>
                    </a:lnTo>
                    <a:lnTo>
                      <a:pt x="259" y="13711"/>
                    </a:lnTo>
                    <a:lnTo>
                      <a:pt x="183" y="14471"/>
                    </a:lnTo>
                    <a:lnTo>
                      <a:pt x="138" y="15215"/>
                    </a:lnTo>
                    <a:lnTo>
                      <a:pt x="62" y="16659"/>
                    </a:lnTo>
                    <a:lnTo>
                      <a:pt x="16" y="18073"/>
                    </a:lnTo>
                    <a:lnTo>
                      <a:pt x="1" y="19472"/>
                    </a:lnTo>
                    <a:lnTo>
                      <a:pt x="1" y="20824"/>
                    </a:lnTo>
                    <a:lnTo>
                      <a:pt x="47" y="22162"/>
                    </a:lnTo>
                    <a:lnTo>
                      <a:pt x="92" y="23484"/>
                    </a:lnTo>
                    <a:lnTo>
                      <a:pt x="168" y="24792"/>
                    </a:lnTo>
                    <a:lnTo>
                      <a:pt x="244" y="26084"/>
                    </a:lnTo>
                    <a:lnTo>
                      <a:pt x="351" y="27376"/>
                    </a:lnTo>
                    <a:lnTo>
                      <a:pt x="457" y="28637"/>
                    </a:lnTo>
                    <a:lnTo>
                      <a:pt x="579" y="29899"/>
                    </a:lnTo>
                    <a:lnTo>
                      <a:pt x="700" y="31160"/>
                    </a:lnTo>
                    <a:lnTo>
                      <a:pt x="852" y="32407"/>
                    </a:lnTo>
                    <a:lnTo>
                      <a:pt x="989" y="33653"/>
                    </a:lnTo>
                    <a:lnTo>
                      <a:pt x="1156" y="34885"/>
                    </a:lnTo>
                    <a:lnTo>
                      <a:pt x="1323" y="36116"/>
                    </a:lnTo>
                    <a:lnTo>
                      <a:pt x="1688" y="38563"/>
                    </a:lnTo>
                    <a:lnTo>
                      <a:pt x="2068" y="40995"/>
                    </a:lnTo>
                    <a:lnTo>
                      <a:pt x="2494" y="43427"/>
                    </a:lnTo>
                    <a:lnTo>
                      <a:pt x="2935" y="45829"/>
                    </a:lnTo>
                    <a:lnTo>
                      <a:pt x="3391" y="48230"/>
                    </a:lnTo>
                    <a:lnTo>
                      <a:pt x="3892" y="50632"/>
                    </a:lnTo>
                    <a:lnTo>
                      <a:pt x="4409" y="53034"/>
                    </a:lnTo>
                    <a:lnTo>
                      <a:pt x="4971" y="55420"/>
                    </a:lnTo>
                    <a:lnTo>
                      <a:pt x="5260" y="56636"/>
                    </a:lnTo>
                    <a:lnTo>
                      <a:pt x="5549" y="57837"/>
                    </a:lnTo>
                    <a:lnTo>
                      <a:pt x="5868" y="59053"/>
                    </a:lnTo>
                    <a:lnTo>
                      <a:pt x="6203" y="60284"/>
                    </a:lnTo>
                    <a:lnTo>
                      <a:pt x="6507" y="61424"/>
                    </a:lnTo>
                    <a:lnTo>
                      <a:pt x="6613" y="61728"/>
                    </a:lnTo>
                    <a:lnTo>
                      <a:pt x="6704" y="62047"/>
                    </a:lnTo>
                    <a:lnTo>
                      <a:pt x="6856" y="62686"/>
                    </a:lnTo>
                    <a:lnTo>
                      <a:pt x="6917" y="63005"/>
                    </a:lnTo>
                    <a:lnTo>
                      <a:pt x="6978" y="63324"/>
                    </a:lnTo>
                    <a:lnTo>
                      <a:pt x="7054" y="63993"/>
                    </a:lnTo>
                    <a:lnTo>
                      <a:pt x="7084" y="64312"/>
                    </a:lnTo>
                    <a:lnTo>
                      <a:pt x="7099" y="64647"/>
                    </a:lnTo>
                    <a:lnTo>
                      <a:pt x="7115" y="64981"/>
                    </a:lnTo>
                    <a:lnTo>
                      <a:pt x="7115" y="65315"/>
                    </a:lnTo>
                    <a:lnTo>
                      <a:pt x="7099" y="65665"/>
                    </a:lnTo>
                    <a:lnTo>
                      <a:pt x="7084" y="66030"/>
                    </a:lnTo>
                    <a:lnTo>
                      <a:pt x="6628" y="70681"/>
                    </a:lnTo>
                    <a:lnTo>
                      <a:pt x="5716" y="79968"/>
                    </a:lnTo>
                    <a:lnTo>
                      <a:pt x="22452" y="82568"/>
                    </a:lnTo>
                    <a:lnTo>
                      <a:pt x="24382" y="73432"/>
                    </a:lnTo>
                    <a:lnTo>
                      <a:pt x="25355" y="68872"/>
                    </a:lnTo>
                    <a:lnTo>
                      <a:pt x="25507" y="68082"/>
                    </a:lnTo>
                    <a:lnTo>
                      <a:pt x="25628" y="67276"/>
                    </a:lnTo>
                    <a:lnTo>
                      <a:pt x="25750" y="66455"/>
                    </a:lnTo>
                    <a:lnTo>
                      <a:pt x="25826" y="65619"/>
                    </a:lnTo>
                    <a:lnTo>
                      <a:pt x="25887" y="64783"/>
                    </a:lnTo>
                    <a:lnTo>
                      <a:pt x="25932" y="63947"/>
                    </a:lnTo>
                    <a:lnTo>
                      <a:pt x="25963" y="63111"/>
                    </a:lnTo>
                    <a:lnTo>
                      <a:pt x="25948" y="62275"/>
                    </a:lnTo>
                    <a:lnTo>
                      <a:pt x="25932" y="61439"/>
                    </a:lnTo>
                    <a:lnTo>
                      <a:pt x="25887" y="60603"/>
                    </a:lnTo>
                    <a:lnTo>
                      <a:pt x="25811" y="59767"/>
                    </a:lnTo>
                    <a:lnTo>
                      <a:pt x="25720" y="58931"/>
                    </a:lnTo>
                    <a:lnTo>
                      <a:pt x="25598" y="58095"/>
                    </a:lnTo>
                    <a:lnTo>
                      <a:pt x="25461" y="57259"/>
                    </a:lnTo>
                    <a:lnTo>
                      <a:pt x="25279" y="56119"/>
                    </a:lnTo>
                    <a:lnTo>
                      <a:pt x="25127" y="55070"/>
                    </a:lnTo>
                    <a:lnTo>
                      <a:pt x="24975" y="54006"/>
                    </a:lnTo>
                    <a:lnTo>
                      <a:pt x="24701" y="51848"/>
                    </a:lnTo>
                    <a:lnTo>
                      <a:pt x="24443" y="49644"/>
                    </a:lnTo>
                    <a:lnTo>
                      <a:pt x="24215" y="47440"/>
                    </a:lnTo>
                    <a:lnTo>
                      <a:pt x="24017" y="45236"/>
                    </a:lnTo>
                    <a:lnTo>
                      <a:pt x="23835" y="43017"/>
                    </a:lnTo>
                    <a:lnTo>
                      <a:pt x="23683" y="40813"/>
                    </a:lnTo>
                    <a:lnTo>
                      <a:pt x="23561" y="38609"/>
                    </a:lnTo>
                    <a:lnTo>
                      <a:pt x="23455" y="36405"/>
                    </a:lnTo>
                    <a:lnTo>
                      <a:pt x="23379" y="34201"/>
                    </a:lnTo>
                    <a:lnTo>
                      <a:pt x="23333" y="32027"/>
                    </a:lnTo>
                    <a:lnTo>
                      <a:pt x="23318" y="29868"/>
                    </a:lnTo>
                    <a:lnTo>
                      <a:pt x="23333" y="28804"/>
                    </a:lnTo>
                    <a:lnTo>
                      <a:pt x="23348" y="27740"/>
                    </a:lnTo>
                    <a:lnTo>
                      <a:pt x="23379" y="26676"/>
                    </a:lnTo>
                    <a:lnTo>
                      <a:pt x="23424" y="25628"/>
                    </a:lnTo>
                    <a:lnTo>
                      <a:pt x="23470" y="24594"/>
                    </a:lnTo>
                    <a:lnTo>
                      <a:pt x="23531" y="23576"/>
                    </a:lnTo>
                    <a:lnTo>
                      <a:pt x="23607" y="22557"/>
                    </a:lnTo>
                    <a:lnTo>
                      <a:pt x="23698" y="21569"/>
                    </a:lnTo>
                    <a:lnTo>
                      <a:pt x="23804" y="20612"/>
                    </a:lnTo>
                    <a:lnTo>
                      <a:pt x="23911" y="19669"/>
                    </a:lnTo>
                    <a:lnTo>
                      <a:pt x="24048" y="18757"/>
                    </a:lnTo>
                    <a:lnTo>
                      <a:pt x="24200" y="17891"/>
                    </a:lnTo>
                    <a:lnTo>
                      <a:pt x="24367" y="17070"/>
                    </a:lnTo>
                    <a:lnTo>
                      <a:pt x="24549" y="16325"/>
                    </a:lnTo>
                    <a:lnTo>
                      <a:pt x="24640" y="15991"/>
                    </a:lnTo>
                    <a:lnTo>
                      <a:pt x="24747" y="15671"/>
                    </a:lnTo>
                    <a:lnTo>
                      <a:pt x="24822" y="15434"/>
                    </a:lnTo>
                    <a:lnTo>
                      <a:pt x="24822" y="15434"/>
                    </a:lnTo>
                    <a:lnTo>
                      <a:pt x="4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113;p43"/>
              <p:cNvSpPr/>
              <p:nvPr/>
            </p:nvSpPr>
            <p:spPr>
              <a:xfrm>
                <a:off x="2408725" y="5132575"/>
                <a:ext cx="633875" cy="344300"/>
              </a:xfrm>
              <a:custGeom>
                <a:avLst/>
                <a:gdLst/>
                <a:ahLst/>
                <a:cxnLst/>
                <a:rect l="l" t="t" r="r" b="b"/>
                <a:pathLst>
                  <a:path w="25355" h="13772" extrusionOk="0">
                    <a:moveTo>
                      <a:pt x="12313" y="1"/>
                    </a:moveTo>
                    <a:lnTo>
                      <a:pt x="11674" y="16"/>
                    </a:lnTo>
                    <a:lnTo>
                      <a:pt x="11051" y="61"/>
                    </a:lnTo>
                    <a:lnTo>
                      <a:pt x="10443" y="137"/>
                    </a:lnTo>
                    <a:lnTo>
                      <a:pt x="9835" y="244"/>
                    </a:lnTo>
                    <a:lnTo>
                      <a:pt x="9242" y="381"/>
                    </a:lnTo>
                    <a:lnTo>
                      <a:pt x="8649" y="548"/>
                    </a:lnTo>
                    <a:lnTo>
                      <a:pt x="8087" y="745"/>
                    </a:lnTo>
                    <a:lnTo>
                      <a:pt x="7525" y="958"/>
                    </a:lnTo>
                    <a:lnTo>
                      <a:pt x="6977" y="1217"/>
                    </a:lnTo>
                    <a:lnTo>
                      <a:pt x="6445" y="1490"/>
                    </a:lnTo>
                    <a:lnTo>
                      <a:pt x="5929" y="1779"/>
                    </a:lnTo>
                    <a:lnTo>
                      <a:pt x="5427" y="2098"/>
                    </a:lnTo>
                    <a:lnTo>
                      <a:pt x="4956" y="2448"/>
                    </a:lnTo>
                    <a:lnTo>
                      <a:pt x="4485" y="2813"/>
                    </a:lnTo>
                    <a:lnTo>
                      <a:pt x="4044" y="3193"/>
                    </a:lnTo>
                    <a:lnTo>
                      <a:pt x="3618" y="3603"/>
                    </a:lnTo>
                    <a:lnTo>
                      <a:pt x="3208" y="4029"/>
                    </a:lnTo>
                    <a:lnTo>
                      <a:pt x="2813" y="4469"/>
                    </a:lnTo>
                    <a:lnTo>
                      <a:pt x="2448" y="4941"/>
                    </a:lnTo>
                    <a:lnTo>
                      <a:pt x="2113" y="5427"/>
                    </a:lnTo>
                    <a:lnTo>
                      <a:pt x="1794" y="5929"/>
                    </a:lnTo>
                    <a:lnTo>
                      <a:pt x="1490" y="6446"/>
                    </a:lnTo>
                    <a:lnTo>
                      <a:pt x="1217" y="6962"/>
                    </a:lnTo>
                    <a:lnTo>
                      <a:pt x="973" y="7510"/>
                    </a:lnTo>
                    <a:lnTo>
                      <a:pt x="761" y="8072"/>
                    </a:lnTo>
                    <a:lnTo>
                      <a:pt x="563" y="8650"/>
                    </a:lnTo>
                    <a:lnTo>
                      <a:pt x="396" y="9227"/>
                    </a:lnTo>
                    <a:lnTo>
                      <a:pt x="259" y="9820"/>
                    </a:lnTo>
                    <a:lnTo>
                      <a:pt x="153" y="10428"/>
                    </a:lnTo>
                    <a:lnTo>
                      <a:pt x="77" y="11051"/>
                    </a:lnTo>
                    <a:lnTo>
                      <a:pt x="31" y="11674"/>
                    </a:lnTo>
                    <a:lnTo>
                      <a:pt x="1" y="12298"/>
                    </a:lnTo>
                    <a:lnTo>
                      <a:pt x="1" y="13772"/>
                    </a:lnTo>
                    <a:lnTo>
                      <a:pt x="25354" y="13772"/>
                    </a:lnTo>
                    <a:lnTo>
                      <a:pt x="25354" y="12298"/>
                    </a:lnTo>
                    <a:lnTo>
                      <a:pt x="25339" y="11674"/>
                    </a:lnTo>
                    <a:lnTo>
                      <a:pt x="25294" y="11051"/>
                    </a:lnTo>
                    <a:lnTo>
                      <a:pt x="25218" y="10428"/>
                    </a:lnTo>
                    <a:lnTo>
                      <a:pt x="25096" y="9820"/>
                    </a:lnTo>
                    <a:lnTo>
                      <a:pt x="24959" y="9227"/>
                    </a:lnTo>
                    <a:lnTo>
                      <a:pt x="24792" y="8650"/>
                    </a:lnTo>
                    <a:lnTo>
                      <a:pt x="24610" y="8072"/>
                    </a:lnTo>
                    <a:lnTo>
                      <a:pt x="24382" y="7510"/>
                    </a:lnTo>
                    <a:lnTo>
                      <a:pt x="24138" y="6962"/>
                    </a:lnTo>
                    <a:lnTo>
                      <a:pt x="23865" y="6446"/>
                    </a:lnTo>
                    <a:lnTo>
                      <a:pt x="23576" y="5929"/>
                    </a:lnTo>
                    <a:lnTo>
                      <a:pt x="23257" y="5427"/>
                    </a:lnTo>
                    <a:lnTo>
                      <a:pt x="22907" y="4941"/>
                    </a:lnTo>
                    <a:lnTo>
                      <a:pt x="22542" y="4469"/>
                    </a:lnTo>
                    <a:lnTo>
                      <a:pt x="22162" y="4029"/>
                    </a:lnTo>
                    <a:lnTo>
                      <a:pt x="21752" y="3603"/>
                    </a:lnTo>
                    <a:lnTo>
                      <a:pt x="21326" y="3193"/>
                    </a:lnTo>
                    <a:lnTo>
                      <a:pt x="20870" y="2813"/>
                    </a:lnTo>
                    <a:lnTo>
                      <a:pt x="20414" y="2448"/>
                    </a:lnTo>
                    <a:lnTo>
                      <a:pt x="19928" y="2098"/>
                    </a:lnTo>
                    <a:lnTo>
                      <a:pt x="19426" y="1779"/>
                    </a:lnTo>
                    <a:lnTo>
                      <a:pt x="18909" y="1490"/>
                    </a:lnTo>
                    <a:lnTo>
                      <a:pt x="18377" y="1217"/>
                    </a:lnTo>
                    <a:lnTo>
                      <a:pt x="17830" y="958"/>
                    </a:lnTo>
                    <a:lnTo>
                      <a:pt x="17283" y="745"/>
                    </a:lnTo>
                    <a:lnTo>
                      <a:pt x="16705" y="548"/>
                    </a:lnTo>
                    <a:lnTo>
                      <a:pt x="16128" y="381"/>
                    </a:lnTo>
                    <a:lnTo>
                      <a:pt x="15520" y="244"/>
                    </a:lnTo>
                    <a:lnTo>
                      <a:pt x="14912" y="137"/>
                    </a:lnTo>
                    <a:lnTo>
                      <a:pt x="14304" y="61"/>
                    </a:lnTo>
                    <a:lnTo>
                      <a:pt x="13681" y="16"/>
                    </a:lnTo>
                    <a:lnTo>
                      <a:pt x="13042"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114;p43"/>
              <p:cNvSpPr/>
              <p:nvPr/>
            </p:nvSpPr>
            <p:spPr>
              <a:xfrm>
                <a:off x="4502925" y="3347325"/>
                <a:ext cx="648700" cy="2064200"/>
              </a:xfrm>
              <a:custGeom>
                <a:avLst/>
                <a:gdLst/>
                <a:ahLst/>
                <a:cxnLst/>
                <a:rect l="l" t="t" r="r" b="b"/>
                <a:pathLst>
                  <a:path w="25948" h="82568" extrusionOk="0">
                    <a:moveTo>
                      <a:pt x="715" y="14623"/>
                    </a:moveTo>
                    <a:lnTo>
                      <a:pt x="715" y="14638"/>
                    </a:lnTo>
                    <a:lnTo>
                      <a:pt x="700" y="14683"/>
                    </a:lnTo>
                    <a:lnTo>
                      <a:pt x="715" y="14744"/>
                    </a:lnTo>
                    <a:lnTo>
                      <a:pt x="745" y="14835"/>
                    </a:lnTo>
                    <a:lnTo>
                      <a:pt x="791" y="14942"/>
                    </a:lnTo>
                    <a:lnTo>
                      <a:pt x="867" y="15079"/>
                    </a:lnTo>
                    <a:lnTo>
                      <a:pt x="973" y="15261"/>
                    </a:lnTo>
                    <a:lnTo>
                      <a:pt x="1095" y="15459"/>
                    </a:lnTo>
                    <a:lnTo>
                      <a:pt x="1126" y="15434"/>
                    </a:lnTo>
                    <a:lnTo>
                      <a:pt x="1110" y="15383"/>
                    </a:lnTo>
                    <a:lnTo>
                      <a:pt x="1019" y="15139"/>
                    </a:lnTo>
                    <a:lnTo>
                      <a:pt x="928" y="14927"/>
                    </a:lnTo>
                    <a:lnTo>
                      <a:pt x="836" y="14759"/>
                    </a:lnTo>
                    <a:lnTo>
                      <a:pt x="760" y="14668"/>
                    </a:lnTo>
                    <a:lnTo>
                      <a:pt x="745" y="14638"/>
                    </a:lnTo>
                    <a:lnTo>
                      <a:pt x="715" y="14623"/>
                    </a:lnTo>
                    <a:close/>
                    <a:moveTo>
                      <a:pt x="21083" y="0"/>
                    </a:moveTo>
                    <a:lnTo>
                      <a:pt x="1126" y="15434"/>
                    </a:lnTo>
                    <a:lnTo>
                      <a:pt x="1201" y="15671"/>
                    </a:lnTo>
                    <a:lnTo>
                      <a:pt x="1308" y="15991"/>
                    </a:lnTo>
                    <a:lnTo>
                      <a:pt x="1399" y="16325"/>
                    </a:lnTo>
                    <a:lnTo>
                      <a:pt x="1581" y="17070"/>
                    </a:lnTo>
                    <a:lnTo>
                      <a:pt x="1748" y="17891"/>
                    </a:lnTo>
                    <a:lnTo>
                      <a:pt x="1900" y="18757"/>
                    </a:lnTo>
                    <a:lnTo>
                      <a:pt x="2037" y="19669"/>
                    </a:lnTo>
                    <a:lnTo>
                      <a:pt x="2159" y="20612"/>
                    </a:lnTo>
                    <a:lnTo>
                      <a:pt x="2250" y="21569"/>
                    </a:lnTo>
                    <a:lnTo>
                      <a:pt x="2341" y="22557"/>
                    </a:lnTo>
                    <a:lnTo>
                      <a:pt x="2417" y="23576"/>
                    </a:lnTo>
                    <a:lnTo>
                      <a:pt x="2478" y="24594"/>
                    </a:lnTo>
                    <a:lnTo>
                      <a:pt x="2539" y="25628"/>
                    </a:lnTo>
                    <a:lnTo>
                      <a:pt x="2569" y="26676"/>
                    </a:lnTo>
                    <a:lnTo>
                      <a:pt x="2600" y="27740"/>
                    </a:lnTo>
                    <a:lnTo>
                      <a:pt x="2615" y="28804"/>
                    </a:lnTo>
                    <a:lnTo>
                      <a:pt x="2630" y="29868"/>
                    </a:lnTo>
                    <a:lnTo>
                      <a:pt x="2615" y="32027"/>
                    </a:lnTo>
                    <a:lnTo>
                      <a:pt x="2569" y="34201"/>
                    </a:lnTo>
                    <a:lnTo>
                      <a:pt x="2493" y="36405"/>
                    </a:lnTo>
                    <a:lnTo>
                      <a:pt x="2402" y="38609"/>
                    </a:lnTo>
                    <a:lnTo>
                      <a:pt x="2265" y="40813"/>
                    </a:lnTo>
                    <a:lnTo>
                      <a:pt x="2113" y="43017"/>
                    </a:lnTo>
                    <a:lnTo>
                      <a:pt x="1931" y="45236"/>
                    </a:lnTo>
                    <a:lnTo>
                      <a:pt x="1733" y="47440"/>
                    </a:lnTo>
                    <a:lnTo>
                      <a:pt x="1505" y="49644"/>
                    </a:lnTo>
                    <a:lnTo>
                      <a:pt x="1262" y="51848"/>
                    </a:lnTo>
                    <a:lnTo>
                      <a:pt x="973" y="54006"/>
                    </a:lnTo>
                    <a:lnTo>
                      <a:pt x="821" y="55070"/>
                    </a:lnTo>
                    <a:lnTo>
                      <a:pt x="669" y="56119"/>
                    </a:lnTo>
                    <a:lnTo>
                      <a:pt x="487" y="57259"/>
                    </a:lnTo>
                    <a:lnTo>
                      <a:pt x="350" y="58095"/>
                    </a:lnTo>
                    <a:lnTo>
                      <a:pt x="228" y="58931"/>
                    </a:lnTo>
                    <a:lnTo>
                      <a:pt x="137" y="59767"/>
                    </a:lnTo>
                    <a:lnTo>
                      <a:pt x="61" y="60603"/>
                    </a:lnTo>
                    <a:lnTo>
                      <a:pt x="16" y="61439"/>
                    </a:lnTo>
                    <a:lnTo>
                      <a:pt x="0" y="62275"/>
                    </a:lnTo>
                    <a:lnTo>
                      <a:pt x="0" y="63111"/>
                    </a:lnTo>
                    <a:lnTo>
                      <a:pt x="16" y="63947"/>
                    </a:lnTo>
                    <a:lnTo>
                      <a:pt x="61" y="64783"/>
                    </a:lnTo>
                    <a:lnTo>
                      <a:pt x="122" y="65619"/>
                    </a:lnTo>
                    <a:lnTo>
                      <a:pt x="213" y="66455"/>
                    </a:lnTo>
                    <a:lnTo>
                      <a:pt x="320" y="67276"/>
                    </a:lnTo>
                    <a:lnTo>
                      <a:pt x="441" y="68082"/>
                    </a:lnTo>
                    <a:lnTo>
                      <a:pt x="593" y="68872"/>
                    </a:lnTo>
                    <a:lnTo>
                      <a:pt x="1566" y="73432"/>
                    </a:lnTo>
                    <a:lnTo>
                      <a:pt x="3512" y="82568"/>
                    </a:lnTo>
                    <a:lnTo>
                      <a:pt x="20232" y="79968"/>
                    </a:lnTo>
                    <a:lnTo>
                      <a:pt x="19320" y="70681"/>
                    </a:lnTo>
                    <a:lnTo>
                      <a:pt x="18864" y="66030"/>
                    </a:lnTo>
                    <a:lnTo>
                      <a:pt x="18849" y="65665"/>
                    </a:lnTo>
                    <a:lnTo>
                      <a:pt x="18833" y="65315"/>
                    </a:lnTo>
                    <a:lnTo>
                      <a:pt x="18833" y="64981"/>
                    </a:lnTo>
                    <a:lnTo>
                      <a:pt x="18849" y="64647"/>
                    </a:lnTo>
                    <a:lnTo>
                      <a:pt x="18864" y="64312"/>
                    </a:lnTo>
                    <a:lnTo>
                      <a:pt x="18894" y="63993"/>
                    </a:lnTo>
                    <a:lnTo>
                      <a:pt x="18985" y="63324"/>
                    </a:lnTo>
                    <a:lnTo>
                      <a:pt x="19031" y="63005"/>
                    </a:lnTo>
                    <a:lnTo>
                      <a:pt x="19092" y="62686"/>
                    </a:lnTo>
                    <a:lnTo>
                      <a:pt x="19244" y="62047"/>
                    </a:lnTo>
                    <a:lnTo>
                      <a:pt x="19335" y="61728"/>
                    </a:lnTo>
                    <a:lnTo>
                      <a:pt x="19441" y="61424"/>
                    </a:lnTo>
                    <a:lnTo>
                      <a:pt x="19761" y="60284"/>
                    </a:lnTo>
                    <a:lnTo>
                      <a:pt x="20080" y="59053"/>
                    </a:lnTo>
                    <a:lnTo>
                      <a:pt x="20399" y="57837"/>
                    </a:lnTo>
                    <a:lnTo>
                      <a:pt x="20688" y="56636"/>
                    </a:lnTo>
                    <a:lnTo>
                      <a:pt x="20977" y="55420"/>
                    </a:lnTo>
                    <a:lnTo>
                      <a:pt x="21539" y="53034"/>
                    </a:lnTo>
                    <a:lnTo>
                      <a:pt x="22056" y="50632"/>
                    </a:lnTo>
                    <a:lnTo>
                      <a:pt x="22557" y="48230"/>
                    </a:lnTo>
                    <a:lnTo>
                      <a:pt x="23013" y="45829"/>
                    </a:lnTo>
                    <a:lnTo>
                      <a:pt x="23454" y="43427"/>
                    </a:lnTo>
                    <a:lnTo>
                      <a:pt x="23880" y="40995"/>
                    </a:lnTo>
                    <a:lnTo>
                      <a:pt x="24260" y="38563"/>
                    </a:lnTo>
                    <a:lnTo>
                      <a:pt x="24625" y="36116"/>
                    </a:lnTo>
                    <a:lnTo>
                      <a:pt x="24792" y="34885"/>
                    </a:lnTo>
                    <a:lnTo>
                      <a:pt x="24959" y="33653"/>
                    </a:lnTo>
                    <a:lnTo>
                      <a:pt x="25111" y="32407"/>
                    </a:lnTo>
                    <a:lnTo>
                      <a:pt x="25248" y="31160"/>
                    </a:lnTo>
                    <a:lnTo>
                      <a:pt x="25369" y="29899"/>
                    </a:lnTo>
                    <a:lnTo>
                      <a:pt x="25491" y="28637"/>
                    </a:lnTo>
                    <a:lnTo>
                      <a:pt x="25613" y="27376"/>
                    </a:lnTo>
                    <a:lnTo>
                      <a:pt x="25704" y="26084"/>
                    </a:lnTo>
                    <a:lnTo>
                      <a:pt x="25795" y="24792"/>
                    </a:lnTo>
                    <a:lnTo>
                      <a:pt x="25856" y="23484"/>
                    </a:lnTo>
                    <a:lnTo>
                      <a:pt x="25917" y="22162"/>
                    </a:lnTo>
                    <a:lnTo>
                      <a:pt x="25947" y="20824"/>
                    </a:lnTo>
                    <a:lnTo>
                      <a:pt x="25947" y="19472"/>
                    </a:lnTo>
                    <a:lnTo>
                      <a:pt x="25932" y="18073"/>
                    </a:lnTo>
                    <a:lnTo>
                      <a:pt x="25901" y="16659"/>
                    </a:lnTo>
                    <a:lnTo>
                      <a:pt x="25825" y="15215"/>
                    </a:lnTo>
                    <a:lnTo>
                      <a:pt x="25765" y="14471"/>
                    </a:lnTo>
                    <a:lnTo>
                      <a:pt x="25689" y="13711"/>
                    </a:lnTo>
                    <a:lnTo>
                      <a:pt x="25613" y="12951"/>
                    </a:lnTo>
                    <a:lnTo>
                      <a:pt x="25521" y="12160"/>
                    </a:lnTo>
                    <a:lnTo>
                      <a:pt x="25415" y="11355"/>
                    </a:lnTo>
                    <a:lnTo>
                      <a:pt x="25278" y="10534"/>
                    </a:lnTo>
                    <a:lnTo>
                      <a:pt x="25111" y="9683"/>
                    </a:lnTo>
                    <a:lnTo>
                      <a:pt x="24929" y="8801"/>
                    </a:lnTo>
                    <a:lnTo>
                      <a:pt x="24701" y="7889"/>
                    </a:lnTo>
                    <a:lnTo>
                      <a:pt x="24442" y="6931"/>
                    </a:lnTo>
                    <a:lnTo>
                      <a:pt x="24290" y="6445"/>
                    </a:lnTo>
                    <a:lnTo>
                      <a:pt x="24123" y="5943"/>
                    </a:lnTo>
                    <a:lnTo>
                      <a:pt x="23941" y="5427"/>
                    </a:lnTo>
                    <a:lnTo>
                      <a:pt x="23743" y="4895"/>
                    </a:lnTo>
                    <a:lnTo>
                      <a:pt x="23515" y="4347"/>
                    </a:lnTo>
                    <a:lnTo>
                      <a:pt x="23272" y="3770"/>
                    </a:lnTo>
                    <a:lnTo>
                      <a:pt x="22998" y="3192"/>
                    </a:lnTo>
                    <a:lnTo>
                      <a:pt x="22694" y="2599"/>
                    </a:lnTo>
                    <a:lnTo>
                      <a:pt x="22360" y="1976"/>
                    </a:lnTo>
                    <a:lnTo>
                      <a:pt x="21980" y="1338"/>
                    </a:lnTo>
                    <a:lnTo>
                      <a:pt x="21554" y="684"/>
                    </a:lnTo>
                    <a:lnTo>
                      <a:pt x="210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115;p43"/>
              <p:cNvSpPr/>
              <p:nvPr/>
            </p:nvSpPr>
            <p:spPr>
              <a:xfrm>
                <a:off x="4577400" y="5132575"/>
                <a:ext cx="633875" cy="344300"/>
              </a:xfrm>
              <a:custGeom>
                <a:avLst/>
                <a:gdLst/>
                <a:ahLst/>
                <a:cxnLst/>
                <a:rect l="l" t="t" r="r" b="b"/>
                <a:pathLst>
                  <a:path w="25355" h="13772" extrusionOk="0">
                    <a:moveTo>
                      <a:pt x="12678" y="1"/>
                    </a:moveTo>
                    <a:lnTo>
                      <a:pt x="12024" y="16"/>
                    </a:lnTo>
                    <a:lnTo>
                      <a:pt x="11386" y="61"/>
                    </a:lnTo>
                    <a:lnTo>
                      <a:pt x="10747" y="137"/>
                    </a:lnTo>
                    <a:lnTo>
                      <a:pt x="10124" y="259"/>
                    </a:lnTo>
                    <a:lnTo>
                      <a:pt x="9516" y="396"/>
                    </a:lnTo>
                    <a:lnTo>
                      <a:pt x="8908" y="563"/>
                    </a:lnTo>
                    <a:lnTo>
                      <a:pt x="8315" y="761"/>
                    </a:lnTo>
                    <a:lnTo>
                      <a:pt x="7738" y="989"/>
                    </a:lnTo>
                    <a:lnTo>
                      <a:pt x="7190" y="1247"/>
                    </a:lnTo>
                    <a:lnTo>
                      <a:pt x="6643" y="1521"/>
                    </a:lnTo>
                    <a:lnTo>
                      <a:pt x="6111" y="1840"/>
                    </a:lnTo>
                    <a:lnTo>
                      <a:pt x="5594" y="2159"/>
                    </a:lnTo>
                    <a:lnTo>
                      <a:pt x="5093" y="2509"/>
                    </a:lnTo>
                    <a:lnTo>
                      <a:pt x="4622" y="2889"/>
                    </a:lnTo>
                    <a:lnTo>
                      <a:pt x="4150" y="3284"/>
                    </a:lnTo>
                    <a:lnTo>
                      <a:pt x="3709" y="3709"/>
                    </a:lnTo>
                    <a:lnTo>
                      <a:pt x="3299" y="4150"/>
                    </a:lnTo>
                    <a:lnTo>
                      <a:pt x="2904" y="4606"/>
                    </a:lnTo>
                    <a:lnTo>
                      <a:pt x="2524" y="5093"/>
                    </a:lnTo>
                    <a:lnTo>
                      <a:pt x="2174" y="5579"/>
                    </a:lnTo>
                    <a:lnTo>
                      <a:pt x="1840" y="6096"/>
                    </a:lnTo>
                    <a:lnTo>
                      <a:pt x="1536" y="6628"/>
                    </a:lnTo>
                    <a:lnTo>
                      <a:pt x="1262" y="7175"/>
                    </a:lnTo>
                    <a:lnTo>
                      <a:pt x="1004" y="7738"/>
                    </a:lnTo>
                    <a:lnTo>
                      <a:pt x="776" y="8315"/>
                    </a:lnTo>
                    <a:lnTo>
                      <a:pt x="578" y="8908"/>
                    </a:lnTo>
                    <a:lnTo>
                      <a:pt x="411" y="9501"/>
                    </a:lnTo>
                    <a:lnTo>
                      <a:pt x="259" y="10109"/>
                    </a:lnTo>
                    <a:lnTo>
                      <a:pt x="153" y="10747"/>
                    </a:lnTo>
                    <a:lnTo>
                      <a:pt x="77" y="11370"/>
                    </a:lnTo>
                    <a:lnTo>
                      <a:pt x="16" y="12024"/>
                    </a:lnTo>
                    <a:lnTo>
                      <a:pt x="1" y="12678"/>
                    </a:lnTo>
                    <a:lnTo>
                      <a:pt x="1" y="13772"/>
                    </a:lnTo>
                    <a:lnTo>
                      <a:pt x="25354" y="13772"/>
                    </a:lnTo>
                    <a:lnTo>
                      <a:pt x="25354" y="12678"/>
                    </a:lnTo>
                    <a:lnTo>
                      <a:pt x="25339" y="12024"/>
                    </a:lnTo>
                    <a:lnTo>
                      <a:pt x="25278" y="11370"/>
                    </a:lnTo>
                    <a:lnTo>
                      <a:pt x="25202" y="10747"/>
                    </a:lnTo>
                    <a:lnTo>
                      <a:pt x="25096" y="10109"/>
                    </a:lnTo>
                    <a:lnTo>
                      <a:pt x="24944" y="9501"/>
                    </a:lnTo>
                    <a:lnTo>
                      <a:pt x="24777" y="8908"/>
                    </a:lnTo>
                    <a:lnTo>
                      <a:pt x="24579" y="8315"/>
                    </a:lnTo>
                    <a:lnTo>
                      <a:pt x="24351" y="7738"/>
                    </a:lnTo>
                    <a:lnTo>
                      <a:pt x="24093" y="7175"/>
                    </a:lnTo>
                    <a:lnTo>
                      <a:pt x="23819" y="6628"/>
                    </a:lnTo>
                    <a:lnTo>
                      <a:pt x="23515" y="6096"/>
                    </a:lnTo>
                    <a:lnTo>
                      <a:pt x="23181" y="5579"/>
                    </a:lnTo>
                    <a:lnTo>
                      <a:pt x="22831" y="5093"/>
                    </a:lnTo>
                    <a:lnTo>
                      <a:pt x="22451" y="4606"/>
                    </a:lnTo>
                    <a:lnTo>
                      <a:pt x="22056" y="4150"/>
                    </a:lnTo>
                    <a:lnTo>
                      <a:pt x="21630" y="3709"/>
                    </a:lnTo>
                    <a:lnTo>
                      <a:pt x="21205" y="3284"/>
                    </a:lnTo>
                    <a:lnTo>
                      <a:pt x="20734" y="2889"/>
                    </a:lnTo>
                    <a:lnTo>
                      <a:pt x="20262" y="2509"/>
                    </a:lnTo>
                    <a:lnTo>
                      <a:pt x="19761" y="2159"/>
                    </a:lnTo>
                    <a:lnTo>
                      <a:pt x="19244" y="1840"/>
                    </a:lnTo>
                    <a:lnTo>
                      <a:pt x="18712" y="1521"/>
                    </a:lnTo>
                    <a:lnTo>
                      <a:pt x="18165" y="1247"/>
                    </a:lnTo>
                    <a:lnTo>
                      <a:pt x="17602" y="989"/>
                    </a:lnTo>
                    <a:lnTo>
                      <a:pt x="17040" y="761"/>
                    </a:lnTo>
                    <a:lnTo>
                      <a:pt x="16447" y="563"/>
                    </a:lnTo>
                    <a:lnTo>
                      <a:pt x="15839" y="396"/>
                    </a:lnTo>
                    <a:lnTo>
                      <a:pt x="15231" y="259"/>
                    </a:lnTo>
                    <a:lnTo>
                      <a:pt x="14608" y="137"/>
                    </a:lnTo>
                    <a:lnTo>
                      <a:pt x="13970" y="61"/>
                    </a:lnTo>
                    <a:lnTo>
                      <a:pt x="13331" y="16"/>
                    </a:lnTo>
                    <a:lnTo>
                      <a:pt x="12678"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116;p43"/>
              <p:cNvSpPr/>
              <p:nvPr/>
            </p:nvSpPr>
            <p:spPr>
              <a:xfrm>
                <a:off x="2763275" y="2408700"/>
                <a:ext cx="2093450" cy="1521575"/>
              </a:xfrm>
              <a:custGeom>
                <a:avLst/>
                <a:gdLst/>
                <a:ahLst/>
                <a:cxnLst/>
                <a:rect l="l" t="t" r="r" b="b"/>
                <a:pathLst>
                  <a:path w="83738" h="60863" extrusionOk="0">
                    <a:moveTo>
                      <a:pt x="1444" y="1"/>
                    </a:moveTo>
                    <a:lnTo>
                      <a:pt x="1277" y="761"/>
                    </a:lnTo>
                    <a:lnTo>
                      <a:pt x="1110" y="1521"/>
                    </a:lnTo>
                    <a:lnTo>
                      <a:pt x="958" y="2281"/>
                    </a:lnTo>
                    <a:lnTo>
                      <a:pt x="821" y="3056"/>
                    </a:lnTo>
                    <a:lnTo>
                      <a:pt x="699" y="3831"/>
                    </a:lnTo>
                    <a:lnTo>
                      <a:pt x="578" y="4606"/>
                    </a:lnTo>
                    <a:lnTo>
                      <a:pt x="471" y="5381"/>
                    </a:lnTo>
                    <a:lnTo>
                      <a:pt x="380" y="6172"/>
                    </a:lnTo>
                    <a:lnTo>
                      <a:pt x="289" y="6947"/>
                    </a:lnTo>
                    <a:lnTo>
                      <a:pt x="213" y="7753"/>
                    </a:lnTo>
                    <a:lnTo>
                      <a:pt x="152" y="8543"/>
                    </a:lnTo>
                    <a:lnTo>
                      <a:pt x="107" y="9349"/>
                    </a:lnTo>
                    <a:lnTo>
                      <a:pt x="61" y="10139"/>
                    </a:lnTo>
                    <a:lnTo>
                      <a:pt x="31" y="10960"/>
                    </a:lnTo>
                    <a:lnTo>
                      <a:pt x="15" y="11766"/>
                    </a:lnTo>
                    <a:lnTo>
                      <a:pt x="0" y="12571"/>
                    </a:lnTo>
                    <a:lnTo>
                      <a:pt x="15" y="13818"/>
                    </a:lnTo>
                    <a:lnTo>
                      <a:pt x="61" y="15064"/>
                    </a:lnTo>
                    <a:lnTo>
                      <a:pt x="122" y="16295"/>
                    </a:lnTo>
                    <a:lnTo>
                      <a:pt x="228" y="17511"/>
                    </a:lnTo>
                    <a:lnTo>
                      <a:pt x="350" y="18727"/>
                    </a:lnTo>
                    <a:lnTo>
                      <a:pt x="487" y="19928"/>
                    </a:lnTo>
                    <a:lnTo>
                      <a:pt x="654" y="21129"/>
                    </a:lnTo>
                    <a:lnTo>
                      <a:pt x="851" y="22299"/>
                    </a:lnTo>
                    <a:lnTo>
                      <a:pt x="1079" y="23485"/>
                    </a:lnTo>
                    <a:lnTo>
                      <a:pt x="1323" y="24640"/>
                    </a:lnTo>
                    <a:lnTo>
                      <a:pt x="1596" y="25795"/>
                    </a:lnTo>
                    <a:lnTo>
                      <a:pt x="1885" y="26935"/>
                    </a:lnTo>
                    <a:lnTo>
                      <a:pt x="2204" y="28060"/>
                    </a:lnTo>
                    <a:lnTo>
                      <a:pt x="2554" y="29170"/>
                    </a:lnTo>
                    <a:lnTo>
                      <a:pt x="2903" y="30279"/>
                    </a:lnTo>
                    <a:lnTo>
                      <a:pt x="3299" y="31374"/>
                    </a:lnTo>
                    <a:lnTo>
                      <a:pt x="3709" y="32438"/>
                    </a:lnTo>
                    <a:lnTo>
                      <a:pt x="4135" y="33502"/>
                    </a:lnTo>
                    <a:lnTo>
                      <a:pt x="4591" y="34551"/>
                    </a:lnTo>
                    <a:lnTo>
                      <a:pt x="5062" y="35584"/>
                    </a:lnTo>
                    <a:lnTo>
                      <a:pt x="5548" y="36603"/>
                    </a:lnTo>
                    <a:lnTo>
                      <a:pt x="6065" y="37606"/>
                    </a:lnTo>
                    <a:lnTo>
                      <a:pt x="6597" y="38594"/>
                    </a:lnTo>
                    <a:lnTo>
                      <a:pt x="7160" y="39567"/>
                    </a:lnTo>
                    <a:lnTo>
                      <a:pt x="7737" y="40524"/>
                    </a:lnTo>
                    <a:lnTo>
                      <a:pt x="8330" y="41467"/>
                    </a:lnTo>
                    <a:lnTo>
                      <a:pt x="8938" y="42379"/>
                    </a:lnTo>
                    <a:lnTo>
                      <a:pt x="9561" y="43291"/>
                    </a:lnTo>
                    <a:lnTo>
                      <a:pt x="10215" y="44172"/>
                    </a:lnTo>
                    <a:lnTo>
                      <a:pt x="10884" y="45039"/>
                    </a:lnTo>
                    <a:lnTo>
                      <a:pt x="11568" y="45890"/>
                    </a:lnTo>
                    <a:lnTo>
                      <a:pt x="12267" y="46711"/>
                    </a:lnTo>
                    <a:lnTo>
                      <a:pt x="12981" y="47516"/>
                    </a:lnTo>
                    <a:lnTo>
                      <a:pt x="13726" y="48307"/>
                    </a:lnTo>
                    <a:lnTo>
                      <a:pt x="14471" y="49082"/>
                    </a:lnTo>
                    <a:lnTo>
                      <a:pt x="15246" y="49827"/>
                    </a:lnTo>
                    <a:lnTo>
                      <a:pt x="16021" y="50556"/>
                    </a:lnTo>
                    <a:lnTo>
                      <a:pt x="16827" y="51271"/>
                    </a:lnTo>
                    <a:lnTo>
                      <a:pt x="17632" y="51955"/>
                    </a:lnTo>
                    <a:lnTo>
                      <a:pt x="18468" y="52608"/>
                    </a:lnTo>
                    <a:lnTo>
                      <a:pt x="19304" y="53247"/>
                    </a:lnTo>
                    <a:lnTo>
                      <a:pt x="20156" y="53870"/>
                    </a:lnTo>
                    <a:lnTo>
                      <a:pt x="21037" y="54463"/>
                    </a:lnTo>
                    <a:lnTo>
                      <a:pt x="21919" y="55025"/>
                    </a:lnTo>
                    <a:lnTo>
                      <a:pt x="22816" y="55573"/>
                    </a:lnTo>
                    <a:lnTo>
                      <a:pt x="23728" y="56089"/>
                    </a:lnTo>
                    <a:lnTo>
                      <a:pt x="24640" y="56591"/>
                    </a:lnTo>
                    <a:lnTo>
                      <a:pt x="25582" y="57062"/>
                    </a:lnTo>
                    <a:lnTo>
                      <a:pt x="26524" y="57503"/>
                    </a:lnTo>
                    <a:lnTo>
                      <a:pt x="27482" y="57929"/>
                    </a:lnTo>
                    <a:lnTo>
                      <a:pt x="28440" y="58324"/>
                    </a:lnTo>
                    <a:lnTo>
                      <a:pt x="29428" y="58689"/>
                    </a:lnTo>
                    <a:lnTo>
                      <a:pt x="30416" y="59023"/>
                    </a:lnTo>
                    <a:lnTo>
                      <a:pt x="31404" y="59342"/>
                    </a:lnTo>
                    <a:lnTo>
                      <a:pt x="32422" y="59616"/>
                    </a:lnTo>
                    <a:lnTo>
                      <a:pt x="33441" y="59874"/>
                    </a:lnTo>
                    <a:lnTo>
                      <a:pt x="34459" y="60102"/>
                    </a:lnTo>
                    <a:lnTo>
                      <a:pt x="35493" y="60300"/>
                    </a:lnTo>
                    <a:lnTo>
                      <a:pt x="36541" y="60467"/>
                    </a:lnTo>
                    <a:lnTo>
                      <a:pt x="37590" y="60604"/>
                    </a:lnTo>
                    <a:lnTo>
                      <a:pt x="38654" y="60710"/>
                    </a:lnTo>
                    <a:lnTo>
                      <a:pt x="39718" y="60786"/>
                    </a:lnTo>
                    <a:lnTo>
                      <a:pt x="40797" y="60832"/>
                    </a:lnTo>
                    <a:lnTo>
                      <a:pt x="41877" y="60862"/>
                    </a:lnTo>
                    <a:lnTo>
                      <a:pt x="42956" y="60832"/>
                    </a:lnTo>
                    <a:lnTo>
                      <a:pt x="44020" y="60786"/>
                    </a:lnTo>
                    <a:lnTo>
                      <a:pt x="45084" y="60710"/>
                    </a:lnTo>
                    <a:lnTo>
                      <a:pt x="46148" y="60604"/>
                    </a:lnTo>
                    <a:lnTo>
                      <a:pt x="47197" y="60467"/>
                    </a:lnTo>
                    <a:lnTo>
                      <a:pt x="48245" y="60300"/>
                    </a:lnTo>
                    <a:lnTo>
                      <a:pt x="49279" y="60102"/>
                    </a:lnTo>
                    <a:lnTo>
                      <a:pt x="50313" y="59874"/>
                    </a:lnTo>
                    <a:lnTo>
                      <a:pt x="51331" y="59616"/>
                    </a:lnTo>
                    <a:lnTo>
                      <a:pt x="52334" y="59342"/>
                    </a:lnTo>
                    <a:lnTo>
                      <a:pt x="53338" y="59023"/>
                    </a:lnTo>
                    <a:lnTo>
                      <a:pt x="54326" y="58689"/>
                    </a:lnTo>
                    <a:lnTo>
                      <a:pt x="55298" y="58324"/>
                    </a:lnTo>
                    <a:lnTo>
                      <a:pt x="56271" y="57929"/>
                    </a:lnTo>
                    <a:lnTo>
                      <a:pt x="57214" y="57503"/>
                    </a:lnTo>
                    <a:lnTo>
                      <a:pt x="58171" y="57062"/>
                    </a:lnTo>
                    <a:lnTo>
                      <a:pt x="59098" y="56591"/>
                    </a:lnTo>
                    <a:lnTo>
                      <a:pt x="60026" y="56089"/>
                    </a:lnTo>
                    <a:lnTo>
                      <a:pt x="60922" y="55573"/>
                    </a:lnTo>
                    <a:lnTo>
                      <a:pt x="61819" y="55025"/>
                    </a:lnTo>
                    <a:lnTo>
                      <a:pt x="62701" y="54463"/>
                    </a:lnTo>
                    <a:lnTo>
                      <a:pt x="63582" y="53870"/>
                    </a:lnTo>
                    <a:lnTo>
                      <a:pt x="64434" y="53247"/>
                    </a:lnTo>
                    <a:lnTo>
                      <a:pt x="65270" y="52608"/>
                    </a:lnTo>
                    <a:lnTo>
                      <a:pt x="66106" y="51955"/>
                    </a:lnTo>
                    <a:lnTo>
                      <a:pt x="66911" y="51271"/>
                    </a:lnTo>
                    <a:lnTo>
                      <a:pt x="67717" y="50556"/>
                    </a:lnTo>
                    <a:lnTo>
                      <a:pt x="68492" y="49827"/>
                    </a:lnTo>
                    <a:lnTo>
                      <a:pt x="69267" y="49082"/>
                    </a:lnTo>
                    <a:lnTo>
                      <a:pt x="70012" y="48307"/>
                    </a:lnTo>
                    <a:lnTo>
                      <a:pt x="70757" y="47516"/>
                    </a:lnTo>
                    <a:lnTo>
                      <a:pt x="71471" y="46711"/>
                    </a:lnTo>
                    <a:lnTo>
                      <a:pt x="72170" y="45890"/>
                    </a:lnTo>
                    <a:lnTo>
                      <a:pt x="72854" y="45039"/>
                    </a:lnTo>
                    <a:lnTo>
                      <a:pt x="73523" y="44172"/>
                    </a:lnTo>
                    <a:lnTo>
                      <a:pt x="74177" y="43291"/>
                    </a:lnTo>
                    <a:lnTo>
                      <a:pt x="74800" y="42379"/>
                    </a:lnTo>
                    <a:lnTo>
                      <a:pt x="75423" y="41467"/>
                    </a:lnTo>
                    <a:lnTo>
                      <a:pt x="76016" y="40524"/>
                    </a:lnTo>
                    <a:lnTo>
                      <a:pt x="76578" y="39567"/>
                    </a:lnTo>
                    <a:lnTo>
                      <a:pt x="77141" y="38594"/>
                    </a:lnTo>
                    <a:lnTo>
                      <a:pt x="77673" y="37606"/>
                    </a:lnTo>
                    <a:lnTo>
                      <a:pt x="78190" y="36603"/>
                    </a:lnTo>
                    <a:lnTo>
                      <a:pt x="78676" y="35584"/>
                    </a:lnTo>
                    <a:lnTo>
                      <a:pt x="79147" y="34551"/>
                    </a:lnTo>
                    <a:lnTo>
                      <a:pt x="79603" y="33502"/>
                    </a:lnTo>
                    <a:lnTo>
                      <a:pt x="80029" y="32438"/>
                    </a:lnTo>
                    <a:lnTo>
                      <a:pt x="80439" y="31374"/>
                    </a:lnTo>
                    <a:lnTo>
                      <a:pt x="80835" y="30279"/>
                    </a:lnTo>
                    <a:lnTo>
                      <a:pt x="81199" y="29170"/>
                    </a:lnTo>
                    <a:lnTo>
                      <a:pt x="81534" y="28060"/>
                    </a:lnTo>
                    <a:lnTo>
                      <a:pt x="81853" y="26935"/>
                    </a:lnTo>
                    <a:lnTo>
                      <a:pt x="82142" y="25795"/>
                    </a:lnTo>
                    <a:lnTo>
                      <a:pt x="82415" y="24640"/>
                    </a:lnTo>
                    <a:lnTo>
                      <a:pt x="82659" y="23485"/>
                    </a:lnTo>
                    <a:lnTo>
                      <a:pt x="82887" y="22299"/>
                    </a:lnTo>
                    <a:lnTo>
                      <a:pt x="83084" y="21129"/>
                    </a:lnTo>
                    <a:lnTo>
                      <a:pt x="83251" y="19928"/>
                    </a:lnTo>
                    <a:lnTo>
                      <a:pt x="83403" y="18727"/>
                    </a:lnTo>
                    <a:lnTo>
                      <a:pt x="83525" y="17511"/>
                    </a:lnTo>
                    <a:lnTo>
                      <a:pt x="83616" y="16295"/>
                    </a:lnTo>
                    <a:lnTo>
                      <a:pt x="83677" y="15064"/>
                    </a:lnTo>
                    <a:lnTo>
                      <a:pt x="83723" y="13818"/>
                    </a:lnTo>
                    <a:lnTo>
                      <a:pt x="83738" y="12571"/>
                    </a:lnTo>
                    <a:lnTo>
                      <a:pt x="83723" y="11766"/>
                    </a:lnTo>
                    <a:lnTo>
                      <a:pt x="83707" y="10960"/>
                    </a:lnTo>
                    <a:lnTo>
                      <a:pt x="83677" y="10139"/>
                    </a:lnTo>
                    <a:lnTo>
                      <a:pt x="83647" y="9349"/>
                    </a:lnTo>
                    <a:lnTo>
                      <a:pt x="83586" y="8543"/>
                    </a:lnTo>
                    <a:lnTo>
                      <a:pt x="83525" y="7753"/>
                    </a:lnTo>
                    <a:lnTo>
                      <a:pt x="83449" y="6947"/>
                    </a:lnTo>
                    <a:lnTo>
                      <a:pt x="83373" y="6172"/>
                    </a:lnTo>
                    <a:lnTo>
                      <a:pt x="83267" y="5381"/>
                    </a:lnTo>
                    <a:lnTo>
                      <a:pt x="83160" y="4606"/>
                    </a:lnTo>
                    <a:lnTo>
                      <a:pt x="83054" y="3831"/>
                    </a:lnTo>
                    <a:lnTo>
                      <a:pt x="82917" y="3056"/>
                    </a:lnTo>
                    <a:lnTo>
                      <a:pt x="82780" y="2281"/>
                    </a:lnTo>
                    <a:lnTo>
                      <a:pt x="82628" y="1521"/>
                    </a:lnTo>
                    <a:lnTo>
                      <a:pt x="82476" y="761"/>
                    </a:lnTo>
                    <a:lnTo>
                      <a:pt x="82294" y="16"/>
                    </a:lnTo>
                    <a:lnTo>
                      <a:pt x="81868" y="517"/>
                    </a:lnTo>
                    <a:lnTo>
                      <a:pt x="81427" y="1034"/>
                    </a:lnTo>
                    <a:lnTo>
                      <a:pt x="80971" y="1536"/>
                    </a:lnTo>
                    <a:lnTo>
                      <a:pt x="80515" y="2022"/>
                    </a:lnTo>
                    <a:lnTo>
                      <a:pt x="79892" y="2691"/>
                    </a:lnTo>
                    <a:lnTo>
                      <a:pt x="79239" y="3345"/>
                    </a:lnTo>
                    <a:lnTo>
                      <a:pt x="78585" y="3998"/>
                    </a:lnTo>
                    <a:lnTo>
                      <a:pt x="77916" y="4621"/>
                    </a:lnTo>
                    <a:lnTo>
                      <a:pt x="77232" y="5229"/>
                    </a:lnTo>
                    <a:lnTo>
                      <a:pt x="76518" y="5837"/>
                    </a:lnTo>
                    <a:lnTo>
                      <a:pt x="75818" y="6430"/>
                    </a:lnTo>
                    <a:lnTo>
                      <a:pt x="75089" y="7008"/>
                    </a:lnTo>
                    <a:lnTo>
                      <a:pt x="74952" y="7646"/>
                    </a:lnTo>
                    <a:lnTo>
                      <a:pt x="74800" y="8285"/>
                    </a:lnTo>
                    <a:lnTo>
                      <a:pt x="74618" y="8923"/>
                    </a:lnTo>
                    <a:lnTo>
                      <a:pt x="74420" y="9546"/>
                    </a:lnTo>
                    <a:lnTo>
                      <a:pt x="74192" y="10169"/>
                    </a:lnTo>
                    <a:lnTo>
                      <a:pt x="73949" y="10793"/>
                    </a:lnTo>
                    <a:lnTo>
                      <a:pt x="73675" y="11401"/>
                    </a:lnTo>
                    <a:lnTo>
                      <a:pt x="73371" y="12009"/>
                    </a:lnTo>
                    <a:lnTo>
                      <a:pt x="73052" y="12586"/>
                    </a:lnTo>
                    <a:lnTo>
                      <a:pt x="72702" y="13179"/>
                    </a:lnTo>
                    <a:lnTo>
                      <a:pt x="72338" y="13742"/>
                    </a:lnTo>
                    <a:lnTo>
                      <a:pt x="71942" y="14304"/>
                    </a:lnTo>
                    <a:lnTo>
                      <a:pt x="71532" y="14851"/>
                    </a:lnTo>
                    <a:lnTo>
                      <a:pt x="71091" y="15383"/>
                    </a:lnTo>
                    <a:lnTo>
                      <a:pt x="70620" y="15915"/>
                    </a:lnTo>
                    <a:lnTo>
                      <a:pt x="70134" y="16417"/>
                    </a:lnTo>
                    <a:lnTo>
                      <a:pt x="69632" y="16903"/>
                    </a:lnTo>
                    <a:lnTo>
                      <a:pt x="69115" y="17359"/>
                    </a:lnTo>
                    <a:lnTo>
                      <a:pt x="68583" y="17800"/>
                    </a:lnTo>
                    <a:lnTo>
                      <a:pt x="68036" y="18210"/>
                    </a:lnTo>
                    <a:lnTo>
                      <a:pt x="67489" y="18606"/>
                    </a:lnTo>
                    <a:lnTo>
                      <a:pt x="66911" y="18970"/>
                    </a:lnTo>
                    <a:lnTo>
                      <a:pt x="66334" y="19320"/>
                    </a:lnTo>
                    <a:lnTo>
                      <a:pt x="65756" y="19639"/>
                    </a:lnTo>
                    <a:lnTo>
                      <a:pt x="65163" y="19928"/>
                    </a:lnTo>
                    <a:lnTo>
                      <a:pt x="64555" y="20202"/>
                    </a:lnTo>
                    <a:lnTo>
                      <a:pt x="63947" y="20460"/>
                    </a:lnTo>
                    <a:lnTo>
                      <a:pt x="63324" y="20688"/>
                    </a:lnTo>
                    <a:lnTo>
                      <a:pt x="62701" y="20886"/>
                    </a:lnTo>
                    <a:lnTo>
                      <a:pt x="62078" y="21068"/>
                    </a:lnTo>
                    <a:lnTo>
                      <a:pt x="61439" y="21220"/>
                    </a:lnTo>
                    <a:lnTo>
                      <a:pt x="60801" y="21357"/>
                    </a:lnTo>
                    <a:lnTo>
                      <a:pt x="60375" y="21433"/>
                    </a:lnTo>
                    <a:lnTo>
                      <a:pt x="59965" y="21494"/>
                    </a:lnTo>
                    <a:lnTo>
                      <a:pt x="59539" y="21554"/>
                    </a:lnTo>
                    <a:lnTo>
                      <a:pt x="59129" y="21600"/>
                    </a:lnTo>
                    <a:lnTo>
                      <a:pt x="58703" y="21630"/>
                    </a:lnTo>
                    <a:lnTo>
                      <a:pt x="58293" y="21661"/>
                    </a:lnTo>
                    <a:lnTo>
                      <a:pt x="57867" y="21676"/>
                    </a:lnTo>
                    <a:lnTo>
                      <a:pt x="57442" y="21676"/>
                    </a:lnTo>
                    <a:lnTo>
                      <a:pt x="56712" y="21661"/>
                    </a:lnTo>
                    <a:lnTo>
                      <a:pt x="55982" y="21615"/>
                    </a:lnTo>
                    <a:lnTo>
                      <a:pt x="55253" y="21539"/>
                    </a:lnTo>
                    <a:lnTo>
                      <a:pt x="54523" y="21433"/>
                    </a:lnTo>
                    <a:lnTo>
                      <a:pt x="53794" y="21296"/>
                    </a:lnTo>
                    <a:lnTo>
                      <a:pt x="53064" y="21129"/>
                    </a:lnTo>
                    <a:lnTo>
                      <a:pt x="52349" y="20931"/>
                    </a:lnTo>
                    <a:lnTo>
                      <a:pt x="51650" y="20718"/>
                    </a:lnTo>
                    <a:lnTo>
                      <a:pt x="50966" y="20460"/>
                    </a:lnTo>
                    <a:lnTo>
                      <a:pt x="50282" y="20186"/>
                    </a:lnTo>
                    <a:lnTo>
                      <a:pt x="49613" y="19882"/>
                    </a:lnTo>
                    <a:lnTo>
                      <a:pt x="48960" y="19548"/>
                    </a:lnTo>
                    <a:lnTo>
                      <a:pt x="48306" y="19168"/>
                    </a:lnTo>
                    <a:lnTo>
                      <a:pt x="47668" y="18788"/>
                    </a:lnTo>
                    <a:lnTo>
                      <a:pt x="47060" y="18362"/>
                    </a:lnTo>
                    <a:lnTo>
                      <a:pt x="46452" y="17906"/>
                    </a:lnTo>
                    <a:lnTo>
                      <a:pt x="45312" y="17982"/>
                    </a:lnTo>
                    <a:lnTo>
                      <a:pt x="44172" y="18043"/>
                    </a:lnTo>
                    <a:lnTo>
                      <a:pt x="43017" y="18074"/>
                    </a:lnTo>
                    <a:lnTo>
                      <a:pt x="41877" y="18089"/>
                    </a:lnTo>
                    <a:lnTo>
                      <a:pt x="40721" y="18074"/>
                    </a:lnTo>
                    <a:lnTo>
                      <a:pt x="39566" y="18043"/>
                    </a:lnTo>
                    <a:lnTo>
                      <a:pt x="38426" y="17982"/>
                    </a:lnTo>
                    <a:lnTo>
                      <a:pt x="37286" y="17906"/>
                    </a:lnTo>
                    <a:lnTo>
                      <a:pt x="36678" y="18362"/>
                    </a:lnTo>
                    <a:lnTo>
                      <a:pt x="36055" y="18788"/>
                    </a:lnTo>
                    <a:lnTo>
                      <a:pt x="35417" y="19183"/>
                    </a:lnTo>
                    <a:lnTo>
                      <a:pt x="34763" y="19548"/>
                    </a:lnTo>
                    <a:lnTo>
                      <a:pt x="34094" y="19898"/>
                    </a:lnTo>
                    <a:lnTo>
                      <a:pt x="33425" y="20202"/>
                    </a:lnTo>
                    <a:lnTo>
                      <a:pt x="32741" y="20475"/>
                    </a:lnTo>
                    <a:lnTo>
                      <a:pt x="32042" y="20734"/>
                    </a:lnTo>
                    <a:lnTo>
                      <a:pt x="31343" y="20946"/>
                    </a:lnTo>
                    <a:lnTo>
                      <a:pt x="30629" y="21144"/>
                    </a:lnTo>
                    <a:lnTo>
                      <a:pt x="29914" y="21296"/>
                    </a:lnTo>
                    <a:lnTo>
                      <a:pt x="29200" y="21433"/>
                    </a:lnTo>
                    <a:lnTo>
                      <a:pt x="28470" y="21539"/>
                    </a:lnTo>
                    <a:lnTo>
                      <a:pt x="27756" y="21615"/>
                    </a:lnTo>
                    <a:lnTo>
                      <a:pt x="27026" y="21661"/>
                    </a:lnTo>
                    <a:lnTo>
                      <a:pt x="26296" y="21676"/>
                    </a:lnTo>
                    <a:lnTo>
                      <a:pt x="25871" y="21661"/>
                    </a:lnTo>
                    <a:lnTo>
                      <a:pt x="25430" y="21646"/>
                    </a:lnTo>
                    <a:lnTo>
                      <a:pt x="25004" y="21630"/>
                    </a:lnTo>
                    <a:lnTo>
                      <a:pt x="24579" y="21585"/>
                    </a:lnTo>
                    <a:lnTo>
                      <a:pt x="24153" y="21539"/>
                    </a:lnTo>
                    <a:lnTo>
                      <a:pt x="23712" y="21478"/>
                    </a:lnTo>
                    <a:lnTo>
                      <a:pt x="23287" y="21418"/>
                    </a:lnTo>
                    <a:lnTo>
                      <a:pt x="22861" y="21342"/>
                    </a:lnTo>
                    <a:lnTo>
                      <a:pt x="22451" y="21250"/>
                    </a:lnTo>
                    <a:lnTo>
                      <a:pt x="22025" y="21159"/>
                    </a:lnTo>
                    <a:lnTo>
                      <a:pt x="21600" y="21053"/>
                    </a:lnTo>
                    <a:lnTo>
                      <a:pt x="21189" y="20931"/>
                    </a:lnTo>
                    <a:lnTo>
                      <a:pt x="20779" y="20810"/>
                    </a:lnTo>
                    <a:lnTo>
                      <a:pt x="20353" y="20658"/>
                    </a:lnTo>
                    <a:lnTo>
                      <a:pt x="19943" y="20521"/>
                    </a:lnTo>
                    <a:lnTo>
                      <a:pt x="19548" y="20354"/>
                    </a:lnTo>
                    <a:lnTo>
                      <a:pt x="19137" y="20186"/>
                    </a:lnTo>
                    <a:lnTo>
                      <a:pt x="18742" y="20004"/>
                    </a:lnTo>
                    <a:lnTo>
                      <a:pt x="18347" y="19822"/>
                    </a:lnTo>
                    <a:lnTo>
                      <a:pt x="17952" y="19624"/>
                    </a:lnTo>
                    <a:lnTo>
                      <a:pt x="17556" y="19411"/>
                    </a:lnTo>
                    <a:lnTo>
                      <a:pt x="17176" y="19183"/>
                    </a:lnTo>
                    <a:lnTo>
                      <a:pt x="16796" y="18955"/>
                    </a:lnTo>
                    <a:lnTo>
                      <a:pt x="16416" y="18712"/>
                    </a:lnTo>
                    <a:lnTo>
                      <a:pt x="16052" y="18469"/>
                    </a:lnTo>
                    <a:lnTo>
                      <a:pt x="15687" y="18195"/>
                    </a:lnTo>
                    <a:lnTo>
                      <a:pt x="15322" y="17937"/>
                    </a:lnTo>
                    <a:lnTo>
                      <a:pt x="14972" y="17648"/>
                    </a:lnTo>
                    <a:lnTo>
                      <a:pt x="14623" y="17359"/>
                    </a:lnTo>
                    <a:lnTo>
                      <a:pt x="14273" y="17055"/>
                    </a:lnTo>
                    <a:lnTo>
                      <a:pt x="13939" y="16736"/>
                    </a:lnTo>
                    <a:lnTo>
                      <a:pt x="13604" y="16417"/>
                    </a:lnTo>
                    <a:lnTo>
                      <a:pt x="13118" y="15915"/>
                    </a:lnTo>
                    <a:lnTo>
                      <a:pt x="12662" y="15383"/>
                    </a:lnTo>
                    <a:lnTo>
                      <a:pt x="12221" y="14851"/>
                    </a:lnTo>
                    <a:lnTo>
                      <a:pt x="11796" y="14304"/>
                    </a:lnTo>
                    <a:lnTo>
                      <a:pt x="11400" y="13742"/>
                    </a:lnTo>
                    <a:lnTo>
                      <a:pt x="11036" y="13179"/>
                    </a:lnTo>
                    <a:lnTo>
                      <a:pt x="10686" y="12602"/>
                    </a:lnTo>
                    <a:lnTo>
                      <a:pt x="10367" y="12009"/>
                    </a:lnTo>
                    <a:lnTo>
                      <a:pt x="10078" y="11401"/>
                    </a:lnTo>
                    <a:lnTo>
                      <a:pt x="9804" y="10793"/>
                    </a:lnTo>
                    <a:lnTo>
                      <a:pt x="9546" y="10185"/>
                    </a:lnTo>
                    <a:lnTo>
                      <a:pt x="9318" y="9561"/>
                    </a:lnTo>
                    <a:lnTo>
                      <a:pt x="9120" y="8923"/>
                    </a:lnTo>
                    <a:lnTo>
                      <a:pt x="8938" y="8285"/>
                    </a:lnTo>
                    <a:lnTo>
                      <a:pt x="8786" y="7646"/>
                    </a:lnTo>
                    <a:lnTo>
                      <a:pt x="8649" y="7008"/>
                    </a:lnTo>
                    <a:lnTo>
                      <a:pt x="7935" y="6430"/>
                    </a:lnTo>
                    <a:lnTo>
                      <a:pt x="7220" y="5837"/>
                    </a:lnTo>
                    <a:lnTo>
                      <a:pt x="6521" y="5245"/>
                    </a:lnTo>
                    <a:lnTo>
                      <a:pt x="5837" y="4621"/>
                    </a:lnTo>
                    <a:lnTo>
                      <a:pt x="5168" y="3998"/>
                    </a:lnTo>
                    <a:lnTo>
                      <a:pt x="4499" y="3360"/>
                    </a:lnTo>
                    <a:lnTo>
                      <a:pt x="3861" y="2706"/>
                    </a:lnTo>
                    <a:lnTo>
                      <a:pt x="3238" y="2037"/>
                    </a:lnTo>
                    <a:lnTo>
                      <a:pt x="2767" y="1536"/>
                    </a:lnTo>
                    <a:lnTo>
                      <a:pt x="2326" y="1034"/>
                    </a:lnTo>
                    <a:lnTo>
                      <a:pt x="1870" y="533"/>
                    </a:lnTo>
                    <a:lnTo>
                      <a:pt x="144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117;p43"/>
              <p:cNvSpPr/>
              <p:nvPr/>
            </p:nvSpPr>
            <p:spPr>
              <a:xfrm>
                <a:off x="2763275" y="2408700"/>
                <a:ext cx="2093450" cy="1521575"/>
              </a:xfrm>
              <a:custGeom>
                <a:avLst/>
                <a:gdLst/>
                <a:ahLst/>
                <a:cxnLst/>
                <a:rect l="l" t="t" r="r" b="b"/>
                <a:pathLst>
                  <a:path w="83738" h="60863" fill="none" extrusionOk="0">
                    <a:moveTo>
                      <a:pt x="1444" y="1"/>
                    </a:moveTo>
                    <a:lnTo>
                      <a:pt x="1444" y="1"/>
                    </a:lnTo>
                    <a:lnTo>
                      <a:pt x="1277" y="761"/>
                    </a:lnTo>
                    <a:lnTo>
                      <a:pt x="1110" y="1521"/>
                    </a:lnTo>
                    <a:lnTo>
                      <a:pt x="958" y="2281"/>
                    </a:lnTo>
                    <a:lnTo>
                      <a:pt x="821" y="3056"/>
                    </a:lnTo>
                    <a:lnTo>
                      <a:pt x="699" y="3831"/>
                    </a:lnTo>
                    <a:lnTo>
                      <a:pt x="578" y="4606"/>
                    </a:lnTo>
                    <a:lnTo>
                      <a:pt x="471" y="5381"/>
                    </a:lnTo>
                    <a:lnTo>
                      <a:pt x="380" y="6172"/>
                    </a:lnTo>
                    <a:lnTo>
                      <a:pt x="289" y="6947"/>
                    </a:lnTo>
                    <a:lnTo>
                      <a:pt x="213" y="7753"/>
                    </a:lnTo>
                    <a:lnTo>
                      <a:pt x="152" y="8543"/>
                    </a:lnTo>
                    <a:lnTo>
                      <a:pt x="107" y="9349"/>
                    </a:lnTo>
                    <a:lnTo>
                      <a:pt x="61" y="10139"/>
                    </a:lnTo>
                    <a:lnTo>
                      <a:pt x="31" y="10960"/>
                    </a:lnTo>
                    <a:lnTo>
                      <a:pt x="15" y="11766"/>
                    </a:lnTo>
                    <a:lnTo>
                      <a:pt x="0" y="12571"/>
                    </a:lnTo>
                    <a:lnTo>
                      <a:pt x="0" y="12571"/>
                    </a:lnTo>
                    <a:lnTo>
                      <a:pt x="15" y="13818"/>
                    </a:lnTo>
                    <a:lnTo>
                      <a:pt x="61" y="15064"/>
                    </a:lnTo>
                    <a:lnTo>
                      <a:pt x="122" y="16295"/>
                    </a:lnTo>
                    <a:lnTo>
                      <a:pt x="228" y="17511"/>
                    </a:lnTo>
                    <a:lnTo>
                      <a:pt x="350" y="18727"/>
                    </a:lnTo>
                    <a:lnTo>
                      <a:pt x="487" y="19928"/>
                    </a:lnTo>
                    <a:lnTo>
                      <a:pt x="654" y="21129"/>
                    </a:lnTo>
                    <a:lnTo>
                      <a:pt x="851" y="22299"/>
                    </a:lnTo>
                    <a:lnTo>
                      <a:pt x="1079" y="23485"/>
                    </a:lnTo>
                    <a:lnTo>
                      <a:pt x="1323" y="24640"/>
                    </a:lnTo>
                    <a:lnTo>
                      <a:pt x="1596" y="25795"/>
                    </a:lnTo>
                    <a:lnTo>
                      <a:pt x="1885" y="26935"/>
                    </a:lnTo>
                    <a:lnTo>
                      <a:pt x="2204" y="28060"/>
                    </a:lnTo>
                    <a:lnTo>
                      <a:pt x="2554" y="29170"/>
                    </a:lnTo>
                    <a:lnTo>
                      <a:pt x="2903" y="30279"/>
                    </a:lnTo>
                    <a:lnTo>
                      <a:pt x="3299" y="31374"/>
                    </a:lnTo>
                    <a:lnTo>
                      <a:pt x="3709" y="32438"/>
                    </a:lnTo>
                    <a:lnTo>
                      <a:pt x="4135" y="33502"/>
                    </a:lnTo>
                    <a:lnTo>
                      <a:pt x="4591" y="34551"/>
                    </a:lnTo>
                    <a:lnTo>
                      <a:pt x="5062" y="35584"/>
                    </a:lnTo>
                    <a:lnTo>
                      <a:pt x="5548" y="36603"/>
                    </a:lnTo>
                    <a:lnTo>
                      <a:pt x="6065" y="37606"/>
                    </a:lnTo>
                    <a:lnTo>
                      <a:pt x="6597" y="38594"/>
                    </a:lnTo>
                    <a:lnTo>
                      <a:pt x="7160" y="39567"/>
                    </a:lnTo>
                    <a:lnTo>
                      <a:pt x="7737" y="40524"/>
                    </a:lnTo>
                    <a:lnTo>
                      <a:pt x="8330" y="41467"/>
                    </a:lnTo>
                    <a:lnTo>
                      <a:pt x="8938" y="42379"/>
                    </a:lnTo>
                    <a:lnTo>
                      <a:pt x="9561" y="43291"/>
                    </a:lnTo>
                    <a:lnTo>
                      <a:pt x="10215" y="44172"/>
                    </a:lnTo>
                    <a:lnTo>
                      <a:pt x="10884" y="45039"/>
                    </a:lnTo>
                    <a:lnTo>
                      <a:pt x="11568" y="45890"/>
                    </a:lnTo>
                    <a:lnTo>
                      <a:pt x="12267" y="46711"/>
                    </a:lnTo>
                    <a:lnTo>
                      <a:pt x="12981" y="47516"/>
                    </a:lnTo>
                    <a:lnTo>
                      <a:pt x="13726" y="48307"/>
                    </a:lnTo>
                    <a:lnTo>
                      <a:pt x="14471" y="49082"/>
                    </a:lnTo>
                    <a:lnTo>
                      <a:pt x="15246" y="49827"/>
                    </a:lnTo>
                    <a:lnTo>
                      <a:pt x="16021" y="50556"/>
                    </a:lnTo>
                    <a:lnTo>
                      <a:pt x="16827" y="51271"/>
                    </a:lnTo>
                    <a:lnTo>
                      <a:pt x="17632" y="51955"/>
                    </a:lnTo>
                    <a:lnTo>
                      <a:pt x="18468" y="52608"/>
                    </a:lnTo>
                    <a:lnTo>
                      <a:pt x="19304" y="53247"/>
                    </a:lnTo>
                    <a:lnTo>
                      <a:pt x="20156" y="53870"/>
                    </a:lnTo>
                    <a:lnTo>
                      <a:pt x="21037" y="54463"/>
                    </a:lnTo>
                    <a:lnTo>
                      <a:pt x="21919" y="55025"/>
                    </a:lnTo>
                    <a:lnTo>
                      <a:pt x="22816" y="55573"/>
                    </a:lnTo>
                    <a:lnTo>
                      <a:pt x="23728" y="56089"/>
                    </a:lnTo>
                    <a:lnTo>
                      <a:pt x="24640" y="56591"/>
                    </a:lnTo>
                    <a:lnTo>
                      <a:pt x="25582" y="57062"/>
                    </a:lnTo>
                    <a:lnTo>
                      <a:pt x="26524" y="57503"/>
                    </a:lnTo>
                    <a:lnTo>
                      <a:pt x="27482" y="57929"/>
                    </a:lnTo>
                    <a:lnTo>
                      <a:pt x="28440" y="58324"/>
                    </a:lnTo>
                    <a:lnTo>
                      <a:pt x="29428" y="58689"/>
                    </a:lnTo>
                    <a:lnTo>
                      <a:pt x="30416" y="59023"/>
                    </a:lnTo>
                    <a:lnTo>
                      <a:pt x="31404" y="59342"/>
                    </a:lnTo>
                    <a:lnTo>
                      <a:pt x="32422" y="59616"/>
                    </a:lnTo>
                    <a:lnTo>
                      <a:pt x="33441" y="59874"/>
                    </a:lnTo>
                    <a:lnTo>
                      <a:pt x="34459" y="60102"/>
                    </a:lnTo>
                    <a:lnTo>
                      <a:pt x="35493" y="60300"/>
                    </a:lnTo>
                    <a:lnTo>
                      <a:pt x="36541" y="60467"/>
                    </a:lnTo>
                    <a:lnTo>
                      <a:pt x="37590" y="60604"/>
                    </a:lnTo>
                    <a:lnTo>
                      <a:pt x="38654" y="60710"/>
                    </a:lnTo>
                    <a:lnTo>
                      <a:pt x="39718" y="60786"/>
                    </a:lnTo>
                    <a:lnTo>
                      <a:pt x="40797" y="60832"/>
                    </a:lnTo>
                    <a:lnTo>
                      <a:pt x="41877" y="60862"/>
                    </a:lnTo>
                    <a:lnTo>
                      <a:pt x="41877" y="60862"/>
                    </a:lnTo>
                    <a:lnTo>
                      <a:pt x="42956" y="60832"/>
                    </a:lnTo>
                    <a:lnTo>
                      <a:pt x="44020" y="60786"/>
                    </a:lnTo>
                    <a:lnTo>
                      <a:pt x="45084" y="60710"/>
                    </a:lnTo>
                    <a:lnTo>
                      <a:pt x="46148" y="60604"/>
                    </a:lnTo>
                    <a:lnTo>
                      <a:pt x="47197" y="60467"/>
                    </a:lnTo>
                    <a:lnTo>
                      <a:pt x="48245" y="60300"/>
                    </a:lnTo>
                    <a:lnTo>
                      <a:pt x="49279" y="60102"/>
                    </a:lnTo>
                    <a:lnTo>
                      <a:pt x="50313" y="59874"/>
                    </a:lnTo>
                    <a:lnTo>
                      <a:pt x="51331" y="59616"/>
                    </a:lnTo>
                    <a:lnTo>
                      <a:pt x="52334" y="59342"/>
                    </a:lnTo>
                    <a:lnTo>
                      <a:pt x="53338" y="59023"/>
                    </a:lnTo>
                    <a:lnTo>
                      <a:pt x="54326" y="58689"/>
                    </a:lnTo>
                    <a:lnTo>
                      <a:pt x="55298" y="58324"/>
                    </a:lnTo>
                    <a:lnTo>
                      <a:pt x="56271" y="57929"/>
                    </a:lnTo>
                    <a:lnTo>
                      <a:pt x="57214" y="57503"/>
                    </a:lnTo>
                    <a:lnTo>
                      <a:pt x="58171" y="57062"/>
                    </a:lnTo>
                    <a:lnTo>
                      <a:pt x="59098" y="56591"/>
                    </a:lnTo>
                    <a:lnTo>
                      <a:pt x="60026" y="56089"/>
                    </a:lnTo>
                    <a:lnTo>
                      <a:pt x="60922" y="55573"/>
                    </a:lnTo>
                    <a:lnTo>
                      <a:pt x="61819" y="55025"/>
                    </a:lnTo>
                    <a:lnTo>
                      <a:pt x="62701" y="54463"/>
                    </a:lnTo>
                    <a:lnTo>
                      <a:pt x="63582" y="53870"/>
                    </a:lnTo>
                    <a:lnTo>
                      <a:pt x="64434" y="53247"/>
                    </a:lnTo>
                    <a:lnTo>
                      <a:pt x="65270" y="52608"/>
                    </a:lnTo>
                    <a:lnTo>
                      <a:pt x="66106" y="51955"/>
                    </a:lnTo>
                    <a:lnTo>
                      <a:pt x="66911" y="51271"/>
                    </a:lnTo>
                    <a:lnTo>
                      <a:pt x="67717" y="50556"/>
                    </a:lnTo>
                    <a:lnTo>
                      <a:pt x="68492" y="49827"/>
                    </a:lnTo>
                    <a:lnTo>
                      <a:pt x="69267" y="49082"/>
                    </a:lnTo>
                    <a:lnTo>
                      <a:pt x="70012" y="48307"/>
                    </a:lnTo>
                    <a:lnTo>
                      <a:pt x="70757" y="47516"/>
                    </a:lnTo>
                    <a:lnTo>
                      <a:pt x="71471" y="46711"/>
                    </a:lnTo>
                    <a:lnTo>
                      <a:pt x="72170" y="45890"/>
                    </a:lnTo>
                    <a:lnTo>
                      <a:pt x="72854" y="45039"/>
                    </a:lnTo>
                    <a:lnTo>
                      <a:pt x="73523" y="44172"/>
                    </a:lnTo>
                    <a:lnTo>
                      <a:pt x="74177" y="43291"/>
                    </a:lnTo>
                    <a:lnTo>
                      <a:pt x="74800" y="42379"/>
                    </a:lnTo>
                    <a:lnTo>
                      <a:pt x="75423" y="41467"/>
                    </a:lnTo>
                    <a:lnTo>
                      <a:pt x="76016" y="40524"/>
                    </a:lnTo>
                    <a:lnTo>
                      <a:pt x="76578" y="39567"/>
                    </a:lnTo>
                    <a:lnTo>
                      <a:pt x="77141" y="38594"/>
                    </a:lnTo>
                    <a:lnTo>
                      <a:pt x="77673" y="37606"/>
                    </a:lnTo>
                    <a:lnTo>
                      <a:pt x="78190" y="36603"/>
                    </a:lnTo>
                    <a:lnTo>
                      <a:pt x="78676" y="35584"/>
                    </a:lnTo>
                    <a:lnTo>
                      <a:pt x="79147" y="34551"/>
                    </a:lnTo>
                    <a:lnTo>
                      <a:pt x="79603" y="33502"/>
                    </a:lnTo>
                    <a:lnTo>
                      <a:pt x="80029" y="32438"/>
                    </a:lnTo>
                    <a:lnTo>
                      <a:pt x="80439" y="31374"/>
                    </a:lnTo>
                    <a:lnTo>
                      <a:pt x="80835" y="30279"/>
                    </a:lnTo>
                    <a:lnTo>
                      <a:pt x="81199" y="29170"/>
                    </a:lnTo>
                    <a:lnTo>
                      <a:pt x="81534" y="28060"/>
                    </a:lnTo>
                    <a:lnTo>
                      <a:pt x="81853" y="26935"/>
                    </a:lnTo>
                    <a:lnTo>
                      <a:pt x="82142" y="25795"/>
                    </a:lnTo>
                    <a:lnTo>
                      <a:pt x="82415" y="24640"/>
                    </a:lnTo>
                    <a:lnTo>
                      <a:pt x="82659" y="23485"/>
                    </a:lnTo>
                    <a:lnTo>
                      <a:pt x="82887" y="22299"/>
                    </a:lnTo>
                    <a:lnTo>
                      <a:pt x="83084" y="21129"/>
                    </a:lnTo>
                    <a:lnTo>
                      <a:pt x="83251" y="19928"/>
                    </a:lnTo>
                    <a:lnTo>
                      <a:pt x="83403" y="18727"/>
                    </a:lnTo>
                    <a:lnTo>
                      <a:pt x="83525" y="17511"/>
                    </a:lnTo>
                    <a:lnTo>
                      <a:pt x="83616" y="16295"/>
                    </a:lnTo>
                    <a:lnTo>
                      <a:pt x="83677" y="15064"/>
                    </a:lnTo>
                    <a:lnTo>
                      <a:pt x="83723" y="13818"/>
                    </a:lnTo>
                    <a:lnTo>
                      <a:pt x="83738" y="12571"/>
                    </a:lnTo>
                    <a:lnTo>
                      <a:pt x="83738" y="12571"/>
                    </a:lnTo>
                    <a:lnTo>
                      <a:pt x="83723" y="11766"/>
                    </a:lnTo>
                    <a:lnTo>
                      <a:pt x="83707" y="10960"/>
                    </a:lnTo>
                    <a:lnTo>
                      <a:pt x="83677" y="10139"/>
                    </a:lnTo>
                    <a:lnTo>
                      <a:pt x="83647" y="9349"/>
                    </a:lnTo>
                    <a:lnTo>
                      <a:pt x="83586" y="8543"/>
                    </a:lnTo>
                    <a:lnTo>
                      <a:pt x="83525" y="7753"/>
                    </a:lnTo>
                    <a:lnTo>
                      <a:pt x="83449" y="6947"/>
                    </a:lnTo>
                    <a:lnTo>
                      <a:pt x="83373" y="6172"/>
                    </a:lnTo>
                    <a:lnTo>
                      <a:pt x="83267" y="5381"/>
                    </a:lnTo>
                    <a:lnTo>
                      <a:pt x="83160" y="4606"/>
                    </a:lnTo>
                    <a:lnTo>
                      <a:pt x="83054" y="3831"/>
                    </a:lnTo>
                    <a:lnTo>
                      <a:pt x="82917" y="3056"/>
                    </a:lnTo>
                    <a:lnTo>
                      <a:pt x="82780" y="2281"/>
                    </a:lnTo>
                    <a:lnTo>
                      <a:pt x="82628" y="1521"/>
                    </a:lnTo>
                    <a:lnTo>
                      <a:pt x="82476" y="761"/>
                    </a:lnTo>
                    <a:lnTo>
                      <a:pt x="82294" y="16"/>
                    </a:lnTo>
                    <a:lnTo>
                      <a:pt x="82294" y="16"/>
                    </a:lnTo>
                    <a:lnTo>
                      <a:pt x="81868" y="517"/>
                    </a:lnTo>
                    <a:lnTo>
                      <a:pt x="81427" y="1034"/>
                    </a:lnTo>
                    <a:lnTo>
                      <a:pt x="80971" y="1536"/>
                    </a:lnTo>
                    <a:lnTo>
                      <a:pt x="80515" y="2022"/>
                    </a:lnTo>
                    <a:lnTo>
                      <a:pt x="80515" y="2022"/>
                    </a:lnTo>
                    <a:lnTo>
                      <a:pt x="79892" y="2691"/>
                    </a:lnTo>
                    <a:lnTo>
                      <a:pt x="79239" y="3345"/>
                    </a:lnTo>
                    <a:lnTo>
                      <a:pt x="78585" y="3998"/>
                    </a:lnTo>
                    <a:lnTo>
                      <a:pt x="77916" y="4621"/>
                    </a:lnTo>
                    <a:lnTo>
                      <a:pt x="77232" y="5229"/>
                    </a:lnTo>
                    <a:lnTo>
                      <a:pt x="76518" y="5837"/>
                    </a:lnTo>
                    <a:lnTo>
                      <a:pt x="75818" y="6430"/>
                    </a:lnTo>
                    <a:lnTo>
                      <a:pt x="75089" y="7008"/>
                    </a:lnTo>
                    <a:lnTo>
                      <a:pt x="75089" y="7008"/>
                    </a:lnTo>
                    <a:lnTo>
                      <a:pt x="74952" y="7646"/>
                    </a:lnTo>
                    <a:lnTo>
                      <a:pt x="74800" y="8285"/>
                    </a:lnTo>
                    <a:lnTo>
                      <a:pt x="74618" y="8923"/>
                    </a:lnTo>
                    <a:lnTo>
                      <a:pt x="74420" y="9546"/>
                    </a:lnTo>
                    <a:lnTo>
                      <a:pt x="74192" y="10169"/>
                    </a:lnTo>
                    <a:lnTo>
                      <a:pt x="73949" y="10793"/>
                    </a:lnTo>
                    <a:lnTo>
                      <a:pt x="73675" y="11401"/>
                    </a:lnTo>
                    <a:lnTo>
                      <a:pt x="73371" y="12009"/>
                    </a:lnTo>
                    <a:lnTo>
                      <a:pt x="73052" y="12586"/>
                    </a:lnTo>
                    <a:lnTo>
                      <a:pt x="72702" y="13179"/>
                    </a:lnTo>
                    <a:lnTo>
                      <a:pt x="72338" y="13742"/>
                    </a:lnTo>
                    <a:lnTo>
                      <a:pt x="71942" y="14304"/>
                    </a:lnTo>
                    <a:lnTo>
                      <a:pt x="71532" y="14851"/>
                    </a:lnTo>
                    <a:lnTo>
                      <a:pt x="71091" y="15383"/>
                    </a:lnTo>
                    <a:lnTo>
                      <a:pt x="70620" y="15915"/>
                    </a:lnTo>
                    <a:lnTo>
                      <a:pt x="70134" y="16417"/>
                    </a:lnTo>
                    <a:lnTo>
                      <a:pt x="70134" y="16417"/>
                    </a:lnTo>
                    <a:lnTo>
                      <a:pt x="70134" y="16417"/>
                    </a:lnTo>
                    <a:lnTo>
                      <a:pt x="69632" y="16903"/>
                    </a:lnTo>
                    <a:lnTo>
                      <a:pt x="69115" y="17359"/>
                    </a:lnTo>
                    <a:lnTo>
                      <a:pt x="68583" y="17800"/>
                    </a:lnTo>
                    <a:lnTo>
                      <a:pt x="68036" y="18210"/>
                    </a:lnTo>
                    <a:lnTo>
                      <a:pt x="67489" y="18606"/>
                    </a:lnTo>
                    <a:lnTo>
                      <a:pt x="66911" y="18970"/>
                    </a:lnTo>
                    <a:lnTo>
                      <a:pt x="66334" y="19320"/>
                    </a:lnTo>
                    <a:lnTo>
                      <a:pt x="65756" y="19639"/>
                    </a:lnTo>
                    <a:lnTo>
                      <a:pt x="65163" y="19928"/>
                    </a:lnTo>
                    <a:lnTo>
                      <a:pt x="64555" y="20202"/>
                    </a:lnTo>
                    <a:lnTo>
                      <a:pt x="63947" y="20460"/>
                    </a:lnTo>
                    <a:lnTo>
                      <a:pt x="63324" y="20688"/>
                    </a:lnTo>
                    <a:lnTo>
                      <a:pt x="62701" y="20886"/>
                    </a:lnTo>
                    <a:lnTo>
                      <a:pt x="62078" y="21068"/>
                    </a:lnTo>
                    <a:lnTo>
                      <a:pt x="61439" y="21220"/>
                    </a:lnTo>
                    <a:lnTo>
                      <a:pt x="60801" y="21357"/>
                    </a:lnTo>
                    <a:lnTo>
                      <a:pt x="60801" y="21357"/>
                    </a:lnTo>
                    <a:lnTo>
                      <a:pt x="60375" y="21433"/>
                    </a:lnTo>
                    <a:lnTo>
                      <a:pt x="59965" y="21494"/>
                    </a:lnTo>
                    <a:lnTo>
                      <a:pt x="59539" y="21554"/>
                    </a:lnTo>
                    <a:lnTo>
                      <a:pt x="59129" y="21600"/>
                    </a:lnTo>
                    <a:lnTo>
                      <a:pt x="58703" y="21630"/>
                    </a:lnTo>
                    <a:lnTo>
                      <a:pt x="58293" y="21661"/>
                    </a:lnTo>
                    <a:lnTo>
                      <a:pt x="57867" y="21676"/>
                    </a:lnTo>
                    <a:lnTo>
                      <a:pt x="57442" y="21676"/>
                    </a:lnTo>
                    <a:lnTo>
                      <a:pt x="57442" y="21676"/>
                    </a:lnTo>
                    <a:lnTo>
                      <a:pt x="56712" y="21661"/>
                    </a:lnTo>
                    <a:lnTo>
                      <a:pt x="55982" y="21615"/>
                    </a:lnTo>
                    <a:lnTo>
                      <a:pt x="55253" y="21539"/>
                    </a:lnTo>
                    <a:lnTo>
                      <a:pt x="54523" y="21433"/>
                    </a:lnTo>
                    <a:lnTo>
                      <a:pt x="53794" y="21296"/>
                    </a:lnTo>
                    <a:lnTo>
                      <a:pt x="53064" y="21129"/>
                    </a:lnTo>
                    <a:lnTo>
                      <a:pt x="52349" y="20931"/>
                    </a:lnTo>
                    <a:lnTo>
                      <a:pt x="51650" y="20718"/>
                    </a:lnTo>
                    <a:lnTo>
                      <a:pt x="51650" y="20718"/>
                    </a:lnTo>
                    <a:lnTo>
                      <a:pt x="50966" y="20460"/>
                    </a:lnTo>
                    <a:lnTo>
                      <a:pt x="50282" y="20186"/>
                    </a:lnTo>
                    <a:lnTo>
                      <a:pt x="49613" y="19882"/>
                    </a:lnTo>
                    <a:lnTo>
                      <a:pt x="48960" y="19548"/>
                    </a:lnTo>
                    <a:lnTo>
                      <a:pt x="48306" y="19168"/>
                    </a:lnTo>
                    <a:lnTo>
                      <a:pt x="47668" y="18788"/>
                    </a:lnTo>
                    <a:lnTo>
                      <a:pt x="47060" y="18362"/>
                    </a:lnTo>
                    <a:lnTo>
                      <a:pt x="46452" y="17906"/>
                    </a:lnTo>
                    <a:lnTo>
                      <a:pt x="46452" y="17906"/>
                    </a:lnTo>
                    <a:lnTo>
                      <a:pt x="45312" y="17982"/>
                    </a:lnTo>
                    <a:lnTo>
                      <a:pt x="44172" y="18043"/>
                    </a:lnTo>
                    <a:lnTo>
                      <a:pt x="43017" y="18074"/>
                    </a:lnTo>
                    <a:lnTo>
                      <a:pt x="41877" y="18089"/>
                    </a:lnTo>
                    <a:lnTo>
                      <a:pt x="41877" y="18089"/>
                    </a:lnTo>
                    <a:lnTo>
                      <a:pt x="40721" y="18074"/>
                    </a:lnTo>
                    <a:lnTo>
                      <a:pt x="39566" y="18043"/>
                    </a:lnTo>
                    <a:lnTo>
                      <a:pt x="38426" y="17982"/>
                    </a:lnTo>
                    <a:lnTo>
                      <a:pt x="37286" y="17906"/>
                    </a:lnTo>
                    <a:lnTo>
                      <a:pt x="37286" y="17906"/>
                    </a:lnTo>
                    <a:lnTo>
                      <a:pt x="36678" y="18362"/>
                    </a:lnTo>
                    <a:lnTo>
                      <a:pt x="36055" y="18788"/>
                    </a:lnTo>
                    <a:lnTo>
                      <a:pt x="35417" y="19183"/>
                    </a:lnTo>
                    <a:lnTo>
                      <a:pt x="34763" y="19548"/>
                    </a:lnTo>
                    <a:lnTo>
                      <a:pt x="34094" y="19898"/>
                    </a:lnTo>
                    <a:lnTo>
                      <a:pt x="33425" y="20202"/>
                    </a:lnTo>
                    <a:lnTo>
                      <a:pt x="32741" y="20475"/>
                    </a:lnTo>
                    <a:lnTo>
                      <a:pt x="32042" y="20734"/>
                    </a:lnTo>
                    <a:lnTo>
                      <a:pt x="31343" y="20946"/>
                    </a:lnTo>
                    <a:lnTo>
                      <a:pt x="30629" y="21144"/>
                    </a:lnTo>
                    <a:lnTo>
                      <a:pt x="29914" y="21296"/>
                    </a:lnTo>
                    <a:lnTo>
                      <a:pt x="29200" y="21433"/>
                    </a:lnTo>
                    <a:lnTo>
                      <a:pt x="28470" y="21539"/>
                    </a:lnTo>
                    <a:lnTo>
                      <a:pt x="27756" y="21615"/>
                    </a:lnTo>
                    <a:lnTo>
                      <a:pt x="27026" y="21661"/>
                    </a:lnTo>
                    <a:lnTo>
                      <a:pt x="26296" y="21676"/>
                    </a:lnTo>
                    <a:lnTo>
                      <a:pt x="26296" y="21676"/>
                    </a:lnTo>
                    <a:lnTo>
                      <a:pt x="25871" y="21661"/>
                    </a:lnTo>
                    <a:lnTo>
                      <a:pt x="25430" y="21646"/>
                    </a:lnTo>
                    <a:lnTo>
                      <a:pt x="25004" y="21630"/>
                    </a:lnTo>
                    <a:lnTo>
                      <a:pt x="24579" y="21585"/>
                    </a:lnTo>
                    <a:lnTo>
                      <a:pt x="24153" y="21539"/>
                    </a:lnTo>
                    <a:lnTo>
                      <a:pt x="23712" y="21478"/>
                    </a:lnTo>
                    <a:lnTo>
                      <a:pt x="23287" y="21418"/>
                    </a:lnTo>
                    <a:lnTo>
                      <a:pt x="22861" y="21342"/>
                    </a:lnTo>
                    <a:lnTo>
                      <a:pt x="22451" y="21250"/>
                    </a:lnTo>
                    <a:lnTo>
                      <a:pt x="22025" y="21159"/>
                    </a:lnTo>
                    <a:lnTo>
                      <a:pt x="21600" y="21053"/>
                    </a:lnTo>
                    <a:lnTo>
                      <a:pt x="21189" y="20931"/>
                    </a:lnTo>
                    <a:lnTo>
                      <a:pt x="20779" y="20810"/>
                    </a:lnTo>
                    <a:lnTo>
                      <a:pt x="20353" y="20658"/>
                    </a:lnTo>
                    <a:lnTo>
                      <a:pt x="19943" y="20521"/>
                    </a:lnTo>
                    <a:lnTo>
                      <a:pt x="19548" y="20354"/>
                    </a:lnTo>
                    <a:lnTo>
                      <a:pt x="19137" y="20186"/>
                    </a:lnTo>
                    <a:lnTo>
                      <a:pt x="18742" y="20004"/>
                    </a:lnTo>
                    <a:lnTo>
                      <a:pt x="18347" y="19822"/>
                    </a:lnTo>
                    <a:lnTo>
                      <a:pt x="17952" y="19624"/>
                    </a:lnTo>
                    <a:lnTo>
                      <a:pt x="17556" y="19411"/>
                    </a:lnTo>
                    <a:lnTo>
                      <a:pt x="17176" y="19183"/>
                    </a:lnTo>
                    <a:lnTo>
                      <a:pt x="16796" y="18955"/>
                    </a:lnTo>
                    <a:lnTo>
                      <a:pt x="16416" y="18712"/>
                    </a:lnTo>
                    <a:lnTo>
                      <a:pt x="16052" y="18469"/>
                    </a:lnTo>
                    <a:lnTo>
                      <a:pt x="15687" y="18195"/>
                    </a:lnTo>
                    <a:lnTo>
                      <a:pt x="15322" y="17937"/>
                    </a:lnTo>
                    <a:lnTo>
                      <a:pt x="14972" y="17648"/>
                    </a:lnTo>
                    <a:lnTo>
                      <a:pt x="14623" y="17359"/>
                    </a:lnTo>
                    <a:lnTo>
                      <a:pt x="14273" y="17055"/>
                    </a:lnTo>
                    <a:lnTo>
                      <a:pt x="13939" y="16736"/>
                    </a:lnTo>
                    <a:lnTo>
                      <a:pt x="13604" y="16417"/>
                    </a:lnTo>
                    <a:lnTo>
                      <a:pt x="13604" y="16417"/>
                    </a:lnTo>
                    <a:lnTo>
                      <a:pt x="13604" y="16417"/>
                    </a:lnTo>
                    <a:lnTo>
                      <a:pt x="13118" y="15915"/>
                    </a:lnTo>
                    <a:lnTo>
                      <a:pt x="12662" y="15383"/>
                    </a:lnTo>
                    <a:lnTo>
                      <a:pt x="12221" y="14851"/>
                    </a:lnTo>
                    <a:lnTo>
                      <a:pt x="11796" y="14304"/>
                    </a:lnTo>
                    <a:lnTo>
                      <a:pt x="11400" y="13742"/>
                    </a:lnTo>
                    <a:lnTo>
                      <a:pt x="11036" y="13179"/>
                    </a:lnTo>
                    <a:lnTo>
                      <a:pt x="10686" y="12602"/>
                    </a:lnTo>
                    <a:lnTo>
                      <a:pt x="10367" y="12009"/>
                    </a:lnTo>
                    <a:lnTo>
                      <a:pt x="10078" y="11401"/>
                    </a:lnTo>
                    <a:lnTo>
                      <a:pt x="9804" y="10793"/>
                    </a:lnTo>
                    <a:lnTo>
                      <a:pt x="9546" y="10185"/>
                    </a:lnTo>
                    <a:lnTo>
                      <a:pt x="9318" y="9561"/>
                    </a:lnTo>
                    <a:lnTo>
                      <a:pt x="9120" y="8923"/>
                    </a:lnTo>
                    <a:lnTo>
                      <a:pt x="8938" y="8285"/>
                    </a:lnTo>
                    <a:lnTo>
                      <a:pt x="8786" y="7646"/>
                    </a:lnTo>
                    <a:lnTo>
                      <a:pt x="8649" y="7008"/>
                    </a:lnTo>
                    <a:lnTo>
                      <a:pt x="8649" y="7008"/>
                    </a:lnTo>
                    <a:lnTo>
                      <a:pt x="7935" y="6430"/>
                    </a:lnTo>
                    <a:lnTo>
                      <a:pt x="7220" y="5837"/>
                    </a:lnTo>
                    <a:lnTo>
                      <a:pt x="6521" y="5245"/>
                    </a:lnTo>
                    <a:lnTo>
                      <a:pt x="5837" y="4621"/>
                    </a:lnTo>
                    <a:lnTo>
                      <a:pt x="5168" y="3998"/>
                    </a:lnTo>
                    <a:lnTo>
                      <a:pt x="4499" y="3360"/>
                    </a:lnTo>
                    <a:lnTo>
                      <a:pt x="3861" y="2706"/>
                    </a:lnTo>
                    <a:lnTo>
                      <a:pt x="3238" y="2037"/>
                    </a:lnTo>
                    <a:lnTo>
                      <a:pt x="3238" y="2037"/>
                    </a:lnTo>
                    <a:lnTo>
                      <a:pt x="2767" y="1536"/>
                    </a:lnTo>
                    <a:lnTo>
                      <a:pt x="2326" y="1034"/>
                    </a:lnTo>
                    <a:lnTo>
                      <a:pt x="1870" y="533"/>
                    </a:lnTo>
                    <a:lnTo>
                      <a:pt x="144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118;p43"/>
              <p:cNvSpPr/>
              <p:nvPr/>
            </p:nvSpPr>
            <p:spPr>
              <a:xfrm>
                <a:off x="2399975" y="238125"/>
                <a:ext cx="2820425" cy="2622800"/>
              </a:xfrm>
              <a:custGeom>
                <a:avLst/>
                <a:gdLst/>
                <a:ahLst/>
                <a:cxnLst/>
                <a:rect l="l" t="t" r="r" b="b"/>
                <a:pathLst>
                  <a:path w="112817" h="104912" extrusionOk="0">
                    <a:moveTo>
                      <a:pt x="55679" y="0"/>
                    </a:moveTo>
                    <a:lnTo>
                      <a:pt x="54965" y="15"/>
                    </a:lnTo>
                    <a:lnTo>
                      <a:pt x="54235" y="46"/>
                    </a:lnTo>
                    <a:lnTo>
                      <a:pt x="53521" y="76"/>
                    </a:lnTo>
                    <a:lnTo>
                      <a:pt x="52806" y="122"/>
                    </a:lnTo>
                    <a:lnTo>
                      <a:pt x="52077" y="167"/>
                    </a:lnTo>
                    <a:lnTo>
                      <a:pt x="51362" y="228"/>
                    </a:lnTo>
                    <a:lnTo>
                      <a:pt x="50648" y="304"/>
                    </a:lnTo>
                    <a:lnTo>
                      <a:pt x="49933" y="380"/>
                    </a:lnTo>
                    <a:lnTo>
                      <a:pt x="49204" y="471"/>
                    </a:lnTo>
                    <a:lnTo>
                      <a:pt x="48489" y="578"/>
                    </a:lnTo>
                    <a:lnTo>
                      <a:pt x="47775" y="684"/>
                    </a:lnTo>
                    <a:lnTo>
                      <a:pt x="47076" y="806"/>
                    </a:lnTo>
                    <a:lnTo>
                      <a:pt x="46361" y="927"/>
                    </a:lnTo>
                    <a:lnTo>
                      <a:pt x="45647" y="1064"/>
                    </a:lnTo>
                    <a:lnTo>
                      <a:pt x="44933" y="1216"/>
                    </a:lnTo>
                    <a:lnTo>
                      <a:pt x="44233" y="1368"/>
                    </a:lnTo>
                    <a:lnTo>
                      <a:pt x="43519" y="1535"/>
                    </a:lnTo>
                    <a:lnTo>
                      <a:pt x="42820" y="1718"/>
                    </a:lnTo>
                    <a:lnTo>
                      <a:pt x="42120" y="1900"/>
                    </a:lnTo>
                    <a:lnTo>
                      <a:pt x="41421" y="2098"/>
                    </a:lnTo>
                    <a:lnTo>
                      <a:pt x="40722" y="2295"/>
                    </a:lnTo>
                    <a:lnTo>
                      <a:pt x="40023" y="2508"/>
                    </a:lnTo>
                    <a:lnTo>
                      <a:pt x="39339" y="2736"/>
                    </a:lnTo>
                    <a:lnTo>
                      <a:pt x="38640" y="2979"/>
                    </a:lnTo>
                    <a:lnTo>
                      <a:pt x="37956" y="3222"/>
                    </a:lnTo>
                    <a:lnTo>
                      <a:pt x="37272" y="3466"/>
                    </a:lnTo>
                    <a:lnTo>
                      <a:pt x="36588" y="3724"/>
                    </a:lnTo>
                    <a:lnTo>
                      <a:pt x="35904" y="3998"/>
                    </a:lnTo>
                    <a:lnTo>
                      <a:pt x="35220" y="4286"/>
                    </a:lnTo>
                    <a:lnTo>
                      <a:pt x="34551" y="4575"/>
                    </a:lnTo>
                    <a:lnTo>
                      <a:pt x="33882" y="4879"/>
                    </a:lnTo>
                    <a:lnTo>
                      <a:pt x="32879" y="5335"/>
                    </a:lnTo>
                    <a:lnTo>
                      <a:pt x="31891" y="5822"/>
                    </a:lnTo>
                    <a:lnTo>
                      <a:pt x="30918" y="6323"/>
                    </a:lnTo>
                    <a:lnTo>
                      <a:pt x="29945" y="6840"/>
                    </a:lnTo>
                    <a:lnTo>
                      <a:pt x="29003" y="7387"/>
                    </a:lnTo>
                    <a:lnTo>
                      <a:pt x="28060" y="7935"/>
                    </a:lnTo>
                    <a:lnTo>
                      <a:pt x="27133" y="8512"/>
                    </a:lnTo>
                    <a:lnTo>
                      <a:pt x="26221" y="9105"/>
                    </a:lnTo>
                    <a:lnTo>
                      <a:pt x="25309" y="9728"/>
                    </a:lnTo>
                    <a:lnTo>
                      <a:pt x="24412" y="10367"/>
                    </a:lnTo>
                    <a:lnTo>
                      <a:pt x="23516" y="11020"/>
                    </a:lnTo>
                    <a:lnTo>
                      <a:pt x="22649" y="11689"/>
                    </a:lnTo>
                    <a:lnTo>
                      <a:pt x="21783" y="12388"/>
                    </a:lnTo>
                    <a:lnTo>
                      <a:pt x="20947" y="13087"/>
                    </a:lnTo>
                    <a:lnTo>
                      <a:pt x="20126" y="13817"/>
                    </a:lnTo>
                    <a:lnTo>
                      <a:pt x="19305" y="14547"/>
                    </a:lnTo>
                    <a:lnTo>
                      <a:pt x="18515" y="15307"/>
                    </a:lnTo>
                    <a:lnTo>
                      <a:pt x="17724" y="16082"/>
                    </a:lnTo>
                    <a:lnTo>
                      <a:pt x="16964" y="16857"/>
                    </a:lnTo>
                    <a:lnTo>
                      <a:pt x="16204" y="17663"/>
                    </a:lnTo>
                    <a:lnTo>
                      <a:pt x="15475" y="18483"/>
                    </a:lnTo>
                    <a:lnTo>
                      <a:pt x="14760" y="19319"/>
                    </a:lnTo>
                    <a:lnTo>
                      <a:pt x="14061" y="20155"/>
                    </a:lnTo>
                    <a:lnTo>
                      <a:pt x="13377" y="21022"/>
                    </a:lnTo>
                    <a:lnTo>
                      <a:pt x="12708" y="21888"/>
                    </a:lnTo>
                    <a:lnTo>
                      <a:pt x="12055" y="22785"/>
                    </a:lnTo>
                    <a:lnTo>
                      <a:pt x="11431" y="23682"/>
                    </a:lnTo>
                    <a:lnTo>
                      <a:pt x="10808" y="24594"/>
                    </a:lnTo>
                    <a:lnTo>
                      <a:pt x="10215" y="25521"/>
                    </a:lnTo>
                    <a:lnTo>
                      <a:pt x="9638" y="26464"/>
                    </a:lnTo>
                    <a:lnTo>
                      <a:pt x="9091" y="27406"/>
                    </a:lnTo>
                    <a:lnTo>
                      <a:pt x="8543" y="28379"/>
                    </a:lnTo>
                    <a:lnTo>
                      <a:pt x="8027" y="29352"/>
                    </a:lnTo>
                    <a:lnTo>
                      <a:pt x="7525" y="30340"/>
                    </a:lnTo>
                    <a:lnTo>
                      <a:pt x="7039" y="31343"/>
                    </a:lnTo>
                    <a:lnTo>
                      <a:pt x="6583" y="32346"/>
                    </a:lnTo>
                    <a:lnTo>
                      <a:pt x="6142" y="33364"/>
                    </a:lnTo>
                    <a:lnTo>
                      <a:pt x="5716" y="34398"/>
                    </a:lnTo>
                    <a:lnTo>
                      <a:pt x="5306" y="35447"/>
                    </a:lnTo>
                    <a:lnTo>
                      <a:pt x="4926" y="36496"/>
                    </a:lnTo>
                    <a:lnTo>
                      <a:pt x="1" y="50571"/>
                    </a:lnTo>
                    <a:lnTo>
                      <a:pt x="1" y="51316"/>
                    </a:lnTo>
                    <a:lnTo>
                      <a:pt x="31" y="52061"/>
                    </a:lnTo>
                    <a:lnTo>
                      <a:pt x="62" y="52790"/>
                    </a:lnTo>
                    <a:lnTo>
                      <a:pt x="123" y="53535"/>
                    </a:lnTo>
                    <a:lnTo>
                      <a:pt x="199" y="54280"/>
                    </a:lnTo>
                    <a:lnTo>
                      <a:pt x="275" y="55010"/>
                    </a:lnTo>
                    <a:lnTo>
                      <a:pt x="381" y="55739"/>
                    </a:lnTo>
                    <a:lnTo>
                      <a:pt x="503" y="56469"/>
                    </a:lnTo>
                    <a:lnTo>
                      <a:pt x="579" y="56894"/>
                    </a:lnTo>
                    <a:lnTo>
                      <a:pt x="655" y="57305"/>
                    </a:lnTo>
                    <a:lnTo>
                      <a:pt x="791" y="57989"/>
                    </a:lnTo>
                    <a:lnTo>
                      <a:pt x="959" y="58673"/>
                    </a:lnTo>
                    <a:lnTo>
                      <a:pt x="1126" y="59357"/>
                    </a:lnTo>
                    <a:lnTo>
                      <a:pt x="1308" y="60041"/>
                    </a:lnTo>
                    <a:lnTo>
                      <a:pt x="1521" y="60710"/>
                    </a:lnTo>
                    <a:lnTo>
                      <a:pt x="1734" y="61378"/>
                    </a:lnTo>
                    <a:lnTo>
                      <a:pt x="1947" y="62062"/>
                    </a:lnTo>
                    <a:lnTo>
                      <a:pt x="2190" y="62716"/>
                    </a:lnTo>
                    <a:lnTo>
                      <a:pt x="2448" y="63385"/>
                    </a:lnTo>
                    <a:lnTo>
                      <a:pt x="2707" y="64038"/>
                    </a:lnTo>
                    <a:lnTo>
                      <a:pt x="2995" y="64692"/>
                    </a:lnTo>
                    <a:lnTo>
                      <a:pt x="3284" y="65346"/>
                    </a:lnTo>
                    <a:lnTo>
                      <a:pt x="3588" y="65999"/>
                    </a:lnTo>
                    <a:lnTo>
                      <a:pt x="3907" y="66638"/>
                    </a:lnTo>
                    <a:lnTo>
                      <a:pt x="4242" y="67276"/>
                    </a:lnTo>
                    <a:lnTo>
                      <a:pt x="4591" y="67915"/>
                    </a:lnTo>
                    <a:lnTo>
                      <a:pt x="11629" y="80500"/>
                    </a:lnTo>
                    <a:lnTo>
                      <a:pt x="12100" y="81306"/>
                    </a:lnTo>
                    <a:lnTo>
                      <a:pt x="12587" y="82112"/>
                    </a:lnTo>
                    <a:lnTo>
                      <a:pt x="13088" y="82902"/>
                    </a:lnTo>
                    <a:lnTo>
                      <a:pt x="13605" y="83677"/>
                    </a:lnTo>
                    <a:lnTo>
                      <a:pt x="14076" y="84361"/>
                    </a:lnTo>
                    <a:lnTo>
                      <a:pt x="14563" y="85030"/>
                    </a:lnTo>
                    <a:lnTo>
                      <a:pt x="15064" y="85699"/>
                    </a:lnTo>
                    <a:lnTo>
                      <a:pt x="15581" y="86352"/>
                    </a:lnTo>
                    <a:lnTo>
                      <a:pt x="16098" y="86991"/>
                    </a:lnTo>
                    <a:lnTo>
                      <a:pt x="16645" y="87629"/>
                    </a:lnTo>
                    <a:lnTo>
                      <a:pt x="17192" y="88252"/>
                    </a:lnTo>
                    <a:lnTo>
                      <a:pt x="17770" y="88860"/>
                    </a:lnTo>
                    <a:lnTo>
                      <a:pt x="18484" y="89620"/>
                    </a:lnTo>
                    <a:lnTo>
                      <a:pt x="19229" y="90365"/>
                    </a:lnTo>
                    <a:lnTo>
                      <a:pt x="19989" y="91095"/>
                    </a:lnTo>
                    <a:lnTo>
                      <a:pt x="20780" y="91809"/>
                    </a:lnTo>
                    <a:lnTo>
                      <a:pt x="21570" y="92508"/>
                    </a:lnTo>
                    <a:lnTo>
                      <a:pt x="22391" y="93192"/>
                    </a:lnTo>
                    <a:lnTo>
                      <a:pt x="23212" y="93846"/>
                    </a:lnTo>
                    <a:lnTo>
                      <a:pt x="24063" y="94500"/>
                    </a:lnTo>
                    <a:lnTo>
                      <a:pt x="24716" y="94971"/>
                    </a:lnTo>
                    <a:lnTo>
                      <a:pt x="25370" y="95442"/>
                    </a:lnTo>
                    <a:lnTo>
                      <a:pt x="26039" y="95898"/>
                    </a:lnTo>
                    <a:lnTo>
                      <a:pt x="26723" y="96339"/>
                    </a:lnTo>
                    <a:lnTo>
                      <a:pt x="27407" y="96780"/>
                    </a:lnTo>
                    <a:lnTo>
                      <a:pt x="28106" y="97205"/>
                    </a:lnTo>
                    <a:lnTo>
                      <a:pt x="28805" y="97616"/>
                    </a:lnTo>
                    <a:lnTo>
                      <a:pt x="29520" y="98026"/>
                    </a:lnTo>
                    <a:lnTo>
                      <a:pt x="30234" y="98421"/>
                    </a:lnTo>
                    <a:lnTo>
                      <a:pt x="30964" y="98801"/>
                    </a:lnTo>
                    <a:lnTo>
                      <a:pt x="31693" y="99181"/>
                    </a:lnTo>
                    <a:lnTo>
                      <a:pt x="32423" y="99546"/>
                    </a:lnTo>
                    <a:lnTo>
                      <a:pt x="33183" y="99896"/>
                    </a:lnTo>
                    <a:lnTo>
                      <a:pt x="33928" y="100230"/>
                    </a:lnTo>
                    <a:lnTo>
                      <a:pt x="34688" y="100565"/>
                    </a:lnTo>
                    <a:lnTo>
                      <a:pt x="35463" y="100884"/>
                    </a:lnTo>
                    <a:lnTo>
                      <a:pt x="36238" y="101188"/>
                    </a:lnTo>
                    <a:lnTo>
                      <a:pt x="37013" y="101477"/>
                    </a:lnTo>
                    <a:lnTo>
                      <a:pt x="37804" y="101765"/>
                    </a:lnTo>
                    <a:lnTo>
                      <a:pt x="38594" y="102039"/>
                    </a:lnTo>
                    <a:lnTo>
                      <a:pt x="39384" y="102297"/>
                    </a:lnTo>
                    <a:lnTo>
                      <a:pt x="40190" y="102541"/>
                    </a:lnTo>
                    <a:lnTo>
                      <a:pt x="41011" y="102784"/>
                    </a:lnTo>
                    <a:lnTo>
                      <a:pt x="41816" y="103012"/>
                    </a:lnTo>
                    <a:lnTo>
                      <a:pt x="42637" y="103225"/>
                    </a:lnTo>
                    <a:lnTo>
                      <a:pt x="43458" y="103422"/>
                    </a:lnTo>
                    <a:lnTo>
                      <a:pt x="44294" y="103605"/>
                    </a:lnTo>
                    <a:lnTo>
                      <a:pt x="45130" y="103787"/>
                    </a:lnTo>
                    <a:lnTo>
                      <a:pt x="45966" y="103939"/>
                    </a:lnTo>
                    <a:lnTo>
                      <a:pt x="46802" y="104091"/>
                    </a:lnTo>
                    <a:lnTo>
                      <a:pt x="47653" y="104228"/>
                    </a:lnTo>
                    <a:lnTo>
                      <a:pt x="48505" y="104349"/>
                    </a:lnTo>
                    <a:lnTo>
                      <a:pt x="49477" y="104486"/>
                    </a:lnTo>
                    <a:lnTo>
                      <a:pt x="50450" y="104608"/>
                    </a:lnTo>
                    <a:lnTo>
                      <a:pt x="51438" y="104699"/>
                    </a:lnTo>
                    <a:lnTo>
                      <a:pt x="52426" y="104775"/>
                    </a:lnTo>
                    <a:lnTo>
                      <a:pt x="53414" y="104836"/>
                    </a:lnTo>
                    <a:lnTo>
                      <a:pt x="54402" y="104881"/>
                    </a:lnTo>
                    <a:lnTo>
                      <a:pt x="55405" y="104912"/>
                    </a:lnTo>
                    <a:lnTo>
                      <a:pt x="57397" y="104912"/>
                    </a:lnTo>
                    <a:lnTo>
                      <a:pt x="58400" y="104881"/>
                    </a:lnTo>
                    <a:lnTo>
                      <a:pt x="59388" y="104836"/>
                    </a:lnTo>
                    <a:lnTo>
                      <a:pt x="60376" y="104775"/>
                    </a:lnTo>
                    <a:lnTo>
                      <a:pt x="61364" y="104699"/>
                    </a:lnTo>
                    <a:lnTo>
                      <a:pt x="62352" y="104608"/>
                    </a:lnTo>
                    <a:lnTo>
                      <a:pt x="63325" y="104486"/>
                    </a:lnTo>
                    <a:lnTo>
                      <a:pt x="64297" y="104349"/>
                    </a:lnTo>
                    <a:lnTo>
                      <a:pt x="65149" y="104228"/>
                    </a:lnTo>
                    <a:lnTo>
                      <a:pt x="66000" y="104091"/>
                    </a:lnTo>
                    <a:lnTo>
                      <a:pt x="66836" y="103939"/>
                    </a:lnTo>
                    <a:lnTo>
                      <a:pt x="67672" y="103787"/>
                    </a:lnTo>
                    <a:lnTo>
                      <a:pt x="68508" y="103605"/>
                    </a:lnTo>
                    <a:lnTo>
                      <a:pt x="69344" y="103422"/>
                    </a:lnTo>
                    <a:lnTo>
                      <a:pt x="70165" y="103225"/>
                    </a:lnTo>
                    <a:lnTo>
                      <a:pt x="70986" y="103012"/>
                    </a:lnTo>
                    <a:lnTo>
                      <a:pt x="71806" y="102784"/>
                    </a:lnTo>
                    <a:lnTo>
                      <a:pt x="72612" y="102541"/>
                    </a:lnTo>
                    <a:lnTo>
                      <a:pt x="73418" y="102297"/>
                    </a:lnTo>
                    <a:lnTo>
                      <a:pt x="74208" y="102039"/>
                    </a:lnTo>
                    <a:lnTo>
                      <a:pt x="74998" y="101765"/>
                    </a:lnTo>
                    <a:lnTo>
                      <a:pt x="75789" y="101477"/>
                    </a:lnTo>
                    <a:lnTo>
                      <a:pt x="76564" y="101188"/>
                    </a:lnTo>
                    <a:lnTo>
                      <a:pt x="77339" y="100884"/>
                    </a:lnTo>
                    <a:lnTo>
                      <a:pt x="78114" y="100565"/>
                    </a:lnTo>
                    <a:lnTo>
                      <a:pt x="78874" y="100230"/>
                    </a:lnTo>
                    <a:lnTo>
                      <a:pt x="79619" y="99896"/>
                    </a:lnTo>
                    <a:lnTo>
                      <a:pt x="80379" y="99546"/>
                    </a:lnTo>
                    <a:lnTo>
                      <a:pt x="81109" y="99181"/>
                    </a:lnTo>
                    <a:lnTo>
                      <a:pt x="81854" y="98801"/>
                    </a:lnTo>
                    <a:lnTo>
                      <a:pt x="82568" y="98421"/>
                    </a:lnTo>
                    <a:lnTo>
                      <a:pt x="83298" y="98026"/>
                    </a:lnTo>
                    <a:lnTo>
                      <a:pt x="83997" y="97616"/>
                    </a:lnTo>
                    <a:lnTo>
                      <a:pt x="84696" y="97205"/>
                    </a:lnTo>
                    <a:lnTo>
                      <a:pt x="85395" y="96780"/>
                    </a:lnTo>
                    <a:lnTo>
                      <a:pt x="86079" y="96339"/>
                    </a:lnTo>
                    <a:lnTo>
                      <a:pt x="86763" y="95898"/>
                    </a:lnTo>
                    <a:lnTo>
                      <a:pt x="87432" y="95442"/>
                    </a:lnTo>
                    <a:lnTo>
                      <a:pt x="88086" y="94971"/>
                    </a:lnTo>
                    <a:lnTo>
                      <a:pt x="88739" y="94500"/>
                    </a:lnTo>
                    <a:lnTo>
                      <a:pt x="89590" y="93846"/>
                    </a:lnTo>
                    <a:lnTo>
                      <a:pt x="90426" y="93192"/>
                    </a:lnTo>
                    <a:lnTo>
                      <a:pt x="91232" y="92508"/>
                    </a:lnTo>
                    <a:lnTo>
                      <a:pt x="92038" y="91809"/>
                    </a:lnTo>
                    <a:lnTo>
                      <a:pt x="92813" y="91095"/>
                    </a:lnTo>
                    <a:lnTo>
                      <a:pt x="93588" y="90365"/>
                    </a:lnTo>
                    <a:lnTo>
                      <a:pt x="94333" y="89620"/>
                    </a:lnTo>
                    <a:lnTo>
                      <a:pt x="95047" y="88845"/>
                    </a:lnTo>
                    <a:lnTo>
                      <a:pt x="95610" y="88237"/>
                    </a:lnTo>
                    <a:lnTo>
                      <a:pt x="96172" y="87614"/>
                    </a:lnTo>
                    <a:lnTo>
                      <a:pt x="96704" y="86976"/>
                    </a:lnTo>
                    <a:lnTo>
                      <a:pt x="97236" y="86337"/>
                    </a:lnTo>
                    <a:lnTo>
                      <a:pt x="97738" y="85684"/>
                    </a:lnTo>
                    <a:lnTo>
                      <a:pt x="98239" y="85030"/>
                    </a:lnTo>
                    <a:lnTo>
                      <a:pt x="98726" y="84361"/>
                    </a:lnTo>
                    <a:lnTo>
                      <a:pt x="99197" y="83677"/>
                    </a:lnTo>
                    <a:lnTo>
                      <a:pt x="99714" y="82902"/>
                    </a:lnTo>
                    <a:lnTo>
                      <a:pt x="100231" y="82112"/>
                    </a:lnTo>
                    <a:lnTo>
                      <a:pt x="100717" y="81306"/>
                    </a:lnTo>
                    <a:lnTo>
                      <a:pt x="101173" y="80500"/>
                    </a:lnTo>
                    <a:lnTo>
                      <a:pt x="108211" y="67915"/>
                    </a:lnTo>
                    <a:lnTo>
                      <a:pt x="108560" y="67276"/>
                    </a:lnTo>
                    <a:lnTo>
                      <a:pt x="108895" y="66638"/>
                    </a:lnTo>
                    <a:lnTo>
                      <a:pt x="109214" y="65999"/>
                    </a:lnTo>
                    <a:lnTo>
                      <a:pt x="109518" y="65346"/>
                    </a:lnTo>
                    <a:lnTo>
                      <a:pt x="109807" y="64692"/>
                    </a:lnTo>
                    <a:lnTo>
                      <a:pt x="110095" y="64038"/>
                    </a:lnTo>
                    <a:lnTo>
                      <a:pt x="110354" y="63385"/>
                    </a:lnTo>
                    <a:lnTo>
                      <a:pt x="110612" y="62716"/>
                    </a:lnTo>
                    <a:lnTo>
                      <a:pt x="110855" y="62062"/>
                    </a:lnTo>
                    <a:lnTo>
                      <a:pt x="111083" y="61378"/>
                    </a:lnTo>
                    <a:lnTo>
                      <a:pt x="111296" y="60710"/>
                    </a:lnTo>
                    <a:lnTo>
                      <a:pt x="111494" y="60041"/>
                    </a:lnTo>
                    <a:lnTo>
                      <a:pt x="111676" y="59357"/>
                    </a:lnTo>
                    <a:lnTo>
                      <a:pt x="111843" y="58673"/>
                    </a:lnTo>
                    <a:lnTo>
                      <a:pt x="112011" y="57989"/>
                    </a:lnTo>
                    <a:lnTo>
                      <a:pt x="112147" y="57305"/>
                    </a:lnTo>
                    <a:lnTo>
                      <a:pt x="112239" y="56894"/>
                    </a:lnTo>
                    <a:lnTo>
                      <a:pt x="112299" y="56469"/>
                    </a:lnTo>
                    <a:lnTo>
                      <a:pt x="112421" y="55739"/>
                    </a:lnTo>
                    <a:lnTo>
                      <a:pt x="112527" y="55010"/>
                    </a:lnTo>
                    <a:lnTo>
                      <a:pt x="112603" y="54280"/>
                    </a:lnTo>
                    <a:lnTo>
                      <a:pt x="112679" y="53535"/>
                    </a:lnTo>
                    <a:lnTo>
                      <a:pt x="112740" y="52790"/>
                    </a:lnTo>
                    <a:lnTo>
                      <a:pt x="112771" y="52061"/>
                    </a:lnTo>
                    <a:lnTo>
                      <a:pt x="112801" y="51316"/>
                    </a:lnTo>
                    <a:lnTo>
                      <a:pt x="112816" y="50571"/>
                    </a:lnTo>
                    <a:lnTo>
                      <a:pt x="107876" y="36496"/>
                    </a:lnTo>
                    <a:lnTo>
                      <a:pt x="107390" y="35188"/>
                    </a:lnTo>
                    <a:lnTo>
                      <a:pt x="106888" y="33896"/>
                    </a:lnTo>
                    <a:lnTo>
                      <a:pt x="106341" y="32620"/>
                    </a:lnTo>
                    <a:lnTo>
                      <a:pt x="105763" y="31358"/>
                    </a:lnTo>
                    <a:lnTo>
                      <a:pt x="105171" y="30112"/>
                    </a:lnTo>
                    <a:lnTo>
                      <a:pt x="104532" y="28880"/>
                    </a:lnTo>
                    <a:lnTo>
                      <a:pt x="103879" y="27680"/>
                    </a:lnTo>
                    <a:lnTo>
                      <a:pt x="103179" y="26494"/>
                    </a:lnTo>
                    <a:lnTo>
                      <a:pt x="102465" y="25324"/>
                    </a:lnTo>
                    <a:lnTo>
                      <a:pt x="101705" y="24168"/>
                    </a:lnTo>
                    <a:lnTo>
                      <a:pt x="100930" y="23044"/>
                    </a:lnTo>
                    <a:lnTo>
                      <a:pt x="100124" y="21934"/>
                    </a:lnTo>
                    <a:lnTo>
                      <a:pt x="99288" y="20855"/>
                    </a:lnTo>
                    <a:lnTo>
                      <a:pt x="98437" y="19791"/>
                    </a:lnTo>
                    <a:lnTo>
                      <a:pt x="97555" y="18742"/>
                    </a:lnTo>
                    <a:lnTo>
                      <a:pt x="96643" y="17723"/>
                    </a:lnTo>
                    <a:lnTo>
                      <a:pt x="96081" y="17115"/>
                    </a:lnTo>
                    <a:lnTo>
                      <a:pt x="95503" y="16507"/>
                    </a:lnTo>
                    <a:lnTo>
                      <a:pt x="94926" y="15930"/>
                    </a:lnTo>
                    <a:lnTo>
                      <a:pt x="94333" y="15337"/>
                    </a:lnTo>
                    <a:lnTo>
                      <a:pt x="93725" y="14775"/>
                    </a:lnTo>
                    <a:lnTo>
                      <a:pt x="93117" y="14212"/>
                    </a:lnTo>
                    <a:lnTo>
                      <a:pt x="92509" y="13650"/>
                    </a:lnTo>
                    <a:lnTo>
                      <a:pt x="91871" y="13118"/>
                    </a:lnTo>
                    <a:lnTo>
                      <a:pt x="91247" y="12571"/>
                    </a:lnTo>
                    <a:lnTo>
                      <a:pt x="90594" y="12054"/>
                    </a:lnTo>
                    <a:lnTo>
                      <a:pt x="89955" y="11537"/>
                    </a:lnTo>
                    <a:lnTo>
                      <a:pt x="89286" y="11035"/>
                    </a:lnTo>
                    <a:lnTo>
                      <a:pt x="88618" y="10534"/>
                    </a:lnTo>
                    <a:lnTo>
                      <a:pt x="87949" y="10047"/>
                    </a:lnTo>
                    <a:lnTo>
                      <a:pt x="87265" y="9576"/>
                    </a:lnTo>
                    <a:lnTo>
                      <a:pt x="86566" y="9105"/>
                    </a:lnTo>
                    <a:lnTo>
                      <a:pt x="85654" y="8512"/>
                    </a:lnTo>
                    <a:lnTo>
                      <a:pt x="84726" y="7935"/>
                    </a:lnTo>
                    <a:lnTo>
                      <a:pt x="83799" y="7387"/>
                    </a:lnTo>
                    <a:lnTo>
                      <a:pt x="82842" y="6840"/>
                    </a:lnTo>
                    <a:lnTo>
                      <a:pt x="81884" y="6323"/>
                    </a:lnTo>
                    <a:lnTo>
                      <a:pt x="80911" y="5822"/>
                    </a:lnTo>
                    <a:lnTo>
                      <a:pt x="79923" y="5335"/>
                    </a:lnTo>
                    <a:lnTo>
                      <a:pt x="78935" y="4879"/>
                    </a:lnTo>
                    <a:lnTo>
                      <a:pt x="78251" y="4575"/>
                    </a:lnTo>
                    <a:lnTo>
                      <a:pt x="77582" y="4286"/>
                    </a:lnTo>
                    <a:lnTo>
                      <a:pt x="76898" y="3998"/>
                    </a:lnTo>
                    <a:lnTo>
                      <a:pt x="76214" y="3724"/>
                    </a:lnTo>
                    <a:lnTo>
                      <a:pt x="75530" y="3466"/>
                    </a:lnTo>
                    <a:lnTo>
                      <a:pt x="74846" y="3222"/>
                    </a:lnTo>
                    <a:lnTo>
                      <a:pt x="74162" y="2979"/>
                    </a:lnTo>
                    <a:lnTo>
                      <a:pt x="73478" y="2736"/>
                    </a:lnTo>
                    <a:lnTo>
                      <a:pt x="72779" y="2508"/>
                    </a:lnTo>
                    <a:lnTo>
                      <a:pt x="72080" y="2295"/>
                    </a:lnTo>
                    <a:lnTo>
                      <a:pt x="71381" y="2098"/>
                    </a:lnTo>
                    <a:lnTo>
                      <a:pt x="70682" y="1900"/>
                    </a:lnTo>
                    <a:lnTo>
                      <a:pt x="69982" y="1718"/>
                    </a:lnTo>
                    <a:lnTo>
                      <a:pt x="69283" y="1535"/>
                    </a:lnTo>
                    <a:lnTo>
                      <a:pt x="68569" y="1368"/>
                    </a:lnTo>
                    <a:lnTo>
                      <a:pt x="67870" y="1216"/>
                    </a:lnTo>
                    <a:lnTo>
                      <a:pt x="67155" y="1064"/>
                    </a:lnTo>
                    <a:lnTo>
                      <a:pt x="66441" y="927"/>
                    </a:lnTo>
                    <a:lnTo>
                      <a:pt x="65741" y="806"/>
                    </a:lnTo>
                    <a:lnTo>
                      <a:pt x="65027" y="684"/>
                    </a:lnTo>
                    <a:lnTo>
                      <a:pt x="64313" y="578"/>
                    </a:lnTo>
                    <a:lnTo>
                      <a:pt x="63598" y="471"/>
                    </a:lnTo>
                    <a:lnTo>
                      <a:pt x="62884" y="380"/>
                    </a:lnTo>
                    <a:lnTo>
                      <a:pt x="62154" y="304"/>
                    </a:lnTo>
                    <a:lnTo>
                      <a:pt x="61440" y="228"/>
                    </a:lnTo>
                    <a:lnTo>
                      <a:pt x="60725" y="167"/>
                    </a:lnTo>
                    <a:lnTo>
                      <a:pt x="60011" y="122"/>
                    </a:lnTo>
                    <a:lnTo>
                      <a:pt x="59281" y="76"/>
                    </a:lnTo>
                    <a:lnTo>
                      <a:pt x="58567" y="46"/>
                    </a:lnTo>
                    <a:lnTo>
                      <a:pt x="57837" y="15"/>
                    </a:lnTo>
                    <a:lnTo>
                      <a:pt x="57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119;p43"/>
              <p:cNvSpPr/>
              <p:nvPr/>
            </p:nvSpPr>
            <p:spPr>
              <a:xfrm>
                <a:off x="2399975" y="238125"/>
                <a:ext cx="2820425" cy="2622800"/>
              </a:xfrm>
              <a:custGeom>
                <a:avLst/>
                <a:gdLst/>
                <a:ahLst/>
                <a:cxnLst/>
                <a:rect l="l" t="t" r="r" b="b"/>
                <a:pathLst>
                  <a:path w="112817" h="104912" fill="none" extrusionOk="0">
                    <a:moveTo>
                      <a:pt x="112816" y="50571"/>
                    </a:moveTo>
                    <a:lnTo>
                      <a:pt x="112816" y="50571"/>
                    </a:lnTo>
                    <a:lnTo>
                      <a:pt x="112801" y="51316"/>
                    </a:lnTo>
                    <a:lnTo>
                      <a:pt x="112771" y="52061"/>
                    </a:lnTo>
                    <a:lnTo>
                      <a:pt x="112740" y="52790"/>
                    </a:lnTo>
                    <a:lnTo>
                      <a:pt x="112679" y="53535"/>
                    </a:lnTo>
                    <a:lnTo>
                      <a:pt x="112603" y="54280"/>
                    </a:lnTo>
                    <a:lnTo>
                      <a:pt x="112527" y="55010"/>
                    </a:lnTo>
                    <a:lnTo>
                      <a:pt x="112421" y="55739"/>
                    </a:lnTo>
                    <a:lnTo>
                      <a:pt x="112299" y="56469"/>
                    </a:lnTo>
                    <a:lnTo>
                      <a:pt x="112299" y="56469"/>
                    </a:lnTo>
                    <a:lnTo>
                      <a:pt x="112239" y="56894"/>
                    </a:lnTo>
                    <a:lnTo>
                      <a:pt x="112147" y="57305"/>
                    </a:lnTo>
                    <a:lnTo>
                      <a:pt x="112147" y="57305"/>
                    </a:lnTo>
                    <a:lnTo>
                      <a:pt x="112011" y="57989"/>
                    </a:lnTo>
                    <a:lnTo>
                      <a:pt x="111843" y="58673"/>
                    </a:lnTo>
                    <a:lnTo>
                      <a:pt x="111676" y="59357"/>
                    </a:lnTo>
                    <a:lnTo>
                      <a:pt x="111494" y="60041"/>
                    </a:lnTo>
                    <a:lnTo>
                      <a:pt x="111296" y="60710"/>
                    </a:lnTo>
                    <a:lnTo>
                      <a:pt x="111083" y="61378"/>
                    </a:lnTo>
                    <a:lnTo>
                      <a:pt x="110855" y="62062"/>
                    </a:lnTo>
                    <a:lnTo>
                      <a:pt x="110612" y="62716"/>
                    </a:lnTo>
                    <a:lnTo>
                      <a:pt x="110354" y="63385"/>
                    </a:lnTo>
                    <a:lnTo>
                      <a:pt x="110095" y="64038"/>
                    </a:lnTo>
                    <a:lnTo>
                      <a:pt x="109807" y="64692"/>
                    </a:lnTo>
                    <a:lnTo>
                      <a:pt x="109518" y="65346"/>
                    </a:lnTo>
                    <a:lnTo>
                      <a:pt x="109214" y="65999"/>
                    </a:lnTo>
                    <a:lnTo>
                      <a:pt x="108895" y="66638"/>
                    </a:lnTo>
                    <a:lnTo>
                      <a:pt x="108560" y="67276"/>
                    </a:lnTo>
                    <a:lnTo>
                      <a:pt x="108211" y="67915"/>
                    </a:lnTo>
                    <a:lnTo>
                      <a:pt x="101173" y="80500"/>
                    </a:lnTo>
                    <a:lnTo>
                      <a:pt x="101173" y="80500"/>
                    </a:lnTo>
                    <a:lnTo>
                      <a:pt x="100717" y="81306"/>
                    </a:lnTo>
                    <a:lnTo>
                      <a:pt x="100231" y="82112"/>
                    </a:lnTo>
                    <a:lnTo>
                      <a:pt x="99714" y="82902"/>
                    </a:lnTo>
                    <a:lnTo>
                      <a:pt x="99197" y="83677"/>
                    </a:lnTo>
                    <a:lnTo>
                      <a:pt x="99197" y="83677"/>
                    </a:lnTo>
                    <a:lnTo>
                      <a:pt x="98726" y="84361"/>
                    </a:lnTo>
                    <a:lnTo>
                      <a:pt x="98239" y="85030"/>
                    </a:lnTo>
                    <a:lnTo>
                      <a:pt x="97738" y="85684"/>
                    </a:lnTo>
                    <a:lnTo>
                      <a:pt x="97236" y="86337"/>
                    </a:lnTo>
                    <a:lnTo>
                      <a:pt x="96704" y="86976"/>
                    </a:lnTo>
                    <a:lnTo>
                      <a:pt x="96172" y="87614"/>
                    </a:lnTo>
                    <a:lnTo>
                      <a:pt x="95610" y="88237"/>
                    </a:lnTo>
                    <a:lnTo>
                      <a:pt x="95047" y="88845"/>
                    </a:lnTo>
                    <a:lnTo>
                      <a:pt x="95047" y="88845"/>
                    </a:lnTo>
                    <a:lnTo>
                      <a:pt x="94333" y="89620"/>
                    </a:lnTo>
                    <a:lnTo>
                      <a:pt x="93588" y="90365"/>
                    </a:lnTo>
                    <a:lnTo>
                      <a:pt x="92813" y="91095"/>
                    </a:lnTo>
                    <a:lnTo>
                      <a:pt x="92038" y="91809"/>
                    </a:lnTo>
                    <a:lnTo>
                      <a:pt x="91232" y="92508"/>
                    </a:lnTo>
                    <a:lnTo>
                      <a:pt x="90426" y="93192"/>
                    </a:lnTo>
                    <a:lnTo>
                      <a:pt x="89590" y="93846"/>
                    </a:lnTo>
                    <a:lnTo>
                      <a:pt x="88739" y="94500"/>
                    </a:lnTo>
                    <a:lnTo>
                      <a:pt x="88739" y="94500"/>
                    </a:lnTo>
                    <a:lnTo>
                      <a:pt x="88086" y="94971"/>
                    </a:lnTo>
                    <a:lnTo>
                      <a:pt x="87432" y="95442"/>
                    </a:lnTo>
                    <a:lnTo>
                      <a:pt x="86763" y="95898"/>
                    </a:lnTo>
                    <a:lnTo>
                      <a:pt x="86079" y="96339"/>
                    </a:lnTo>
                    <a:lnTo>
                      <a:pt x="85395" y="96780"/>
                    </a:lnTo>
                    <a:lnTo>
                      <a:pt x="84696" y="97205"/>
                    </a:lnTo>
                    <a:lnTo>
                      <a:pt x="83997" y="97616"/>
                    </a:lnTo>
                    <a:lnTo>
                      <a:pt x="83298" y="98026"/>
                    </a:lnTo>
                    <a:lnTo>
                      <a:pt x="82568" y="98421"/>
                    </a:lnTo>
                    <a:lnTo>
                      <a:pt x="81854" y="98801"/>
                    </a:lnTo>
                    <a:lnTo>
                      <a:pt x="81109" y="99181"/>
                    </a:lnTo>
                    <a:lnTo>
                      <a:pt x="80379" y="99546"/>
                    </a:lnTo>
                    <a:lnTo>
                      <a:pt x="79619" y="99896"/>
                    </a:lnTo>
                    <a:lnTo>
                      <a:pt x="78874" y="100230"/>
                    </a:lnTo>
                    <a:lnTo>
                      <a:pt x="78114" y="100565"/>
                    </a:lnTo>
                    <a:lnTo>
                      <a:pt x="77339" y="100884"/>
                    </a:lnTo>
                    <a:lnTo>
                      <a:pt x="76564" y="101188"/>
                    </a:lnTo>
                    <a:lnTo>
                      <a:pt x="75789" y="101477"/>
                    </a:lnTo>
                    <a:lnTo>
                      <a:pt x="74998" y="101765"/>
                    </a:lnTo>
                    <a:lnTo>
                      <a:pt x="74208" y="102039"/>
                    </a:lnTo>
                    <a:lnTo>
                      <a:pt x="73418" y="102297"/>
                    </a:lnTo>
                    <a:lnTo>
                      <a:pt x="72612" y="102541"/>
                    </a:lnTo>
                    <a:lnTo>
                      <a:pt x="71806" y="102784"/>
                    </a:lnTo>
                    <a:lnTo>
                      <a:pt x="70986" y="103012"/>
                    </a:lnTo>
                    <a:lnTo>
                      <a:pt x="70165" y="103225"/>
                    </a:lnTo>
                    <a:lnTo>
                      <a:pt x="69344" y="103422"/>
                    </a:lnTo>
                    <a:lnTo>
                      <a:pt x="68508" y="103605"/>
                    </a:lnTo>
                    <a:lnTo>
                      <a:pt x="67672" y="103787"/>
                    </a:lnTo>
                    <a:lnTo>
                      <a:pt x="66836" y="103939"/>
                    </a:lnTo>
                    <a:lnTo>
                      <a:pt x="66000" y="104091"/>
                    </a:lnTo>
                    <a:lnTo>
                      <a:pt x="65149" y="104228"/>
                    </a:lnTo>
                    <a:lnTo>
                      <a:pt x="64297" y="104349"/>
                    </a:lnTo>
                    <a:lnTo>
                      <a:pt x="64297" y="104349"/>
                    </a:lnTo>
                    <a:lnTo>
                      <a:pt x="63325" y="104486"/>
                    </a:lnTo>
                    <a:lnTo>
                      <a:pt x="62352" y="104608"/>
                    </a:lnTo>
                    <a:lnTo>
                      <a:pt x="61364" y="104699"/>
                    </a:lnTo>
                    <a:lnTo>
                      <a:pt x="60376" y="104775"/>
                    </a:lnTo>
                    <a:lnTo>
                      <a:pt x="59388" y="104836"/>
                    </a:lnTo>
                    <a:lnTo>
                      <a:pt x="58400" y="104881"/>
                    </a:lnTo>
                    <a:lnTo>
                      <a:pt x="57397" y="104912"/>
                    </a:lnTo>
                    <a:lnTo>
                      <a:pt x="56409" y="104912"/>
                    </a:lnTo>
                    <a:lnTo>
                      <a:pt x="56409" y="104912"/>
                    </a:lnTo>
                    <a:lnTo>
                      <a:pt x="55405" y="104912"/>
                    </a:lnTo>
                    <a:lnTo>
                      <a:pt x="54402" y="104881"/>
                    </a:lnTo>
                    <a:lnTo>
                      <a:pt x="53414" y="104836"/>
                    </a:lnTo>
                    <a:lnTo>
                      <a:pt x="52426" y="104775"/>
                    </a:lnTo>
                    <a:lnTo>
                      <a:pt x="51438" y="104699"/>
                    </a:lnTo>
                    <a:lnTo>
                      <a:pt x="50450" y="104608"/>
                    </a:lnTo>
                    <a:lnTo>
                      <a:pt x="49477" y="104486"/>
                    </a:lnTo>
                    <a:lnTo>
                      <a:pt x="48505" y="104349"/>
                    </a:lnTo>
                    <a:lnTo>
                      <a:pt x="48505" y="104349"/>
                    </a:lnTo>
                    <a:lnTo>
                      <a:pt x="47653" y="104228"/>
                    </a:lnTo>
                    <a:lnTo>
                      <a:pt x="46802" y="104091"/>
                    </a:lnTo>
                    <a:lnTo>
                      <a:pt x="45966" y="103939"/>
                    </a:lnTo>
                    <a:lnTo>
                      <a:pt x="45130" y="103787"/>
                    </a:lnTo>
                    <a:lnTo>
                      <a:pt x="44294" y="103605"/>
                    </a:lnTo>
                    <a:lnTo>
                      <a:pt x="43458" y="103422"/>
                    </a:lnTo>
                    <a:lnTo>
                      <a:pt x="42637" y="103225"/>
                    </a:lnTo>
                    <a:lnTo>
                      <a:pt x="41816" y="103012"/>
                    </a:lnTo>
                    <a:lnTo>
                      <a:pt x="41011" y="102784"/>
                    </a:lnTo>
                    <a:lnTo>
                      <a:pt x="40190" y="102541"/>
                    </a:lnTo>
                    <a:lnTo>
                      <a:pt x="39384" y="102297"/>
                    </a:lnTo>
                    <a:lnTo>
                      <a:pt x="38594" y="102039"/>
                    </a:lnTo>
                    <a:lnTo>
                      <a:pt x="37804" y="101765"/>
                    </a:lnTo>
                    <a:lnTo>
                      <a:pt x="37013" y="101477"/>
                    </a:lnTo>
                    <a:lnTo>
                      <a:pt x="36238" y="101188"/>
                    </a:lnTo>
                    <a:lnTo>
                      <a:pt x="35463" y="100884"/>
                    </a:lnTo>
                    <a:lnTo>
                      <a:pt x="34688" y="100565"/>
                    </a:lnTo>
                    <a:lnTo>
                      <a:pt x="33928" y="100230"/>
                    </a:lnTo>
                    <a:lnTo>
                      <a:pt x="33183" y="99896"/>
                    </a:lnTo>
                    <a:lnTo>
                      <a:pt x="32423" y="99546"/>
                    </a:lnTo>
                    <a:lnTo>
                      <a:pt x="31693" y="99181"/>
                    </a:lnTo>
                    <a:lnTo>
                      <a:pt x="30964" y="98801"/>
                    </a:lnTo>
                    <a:lnTo>
                      <a:pt x="30234" y="98421"/>
                    </a:lnTo>
                    <a:lnTo>
                      <a:pt x="29520" y="98026"/>
                    </a:lnTo>
                    <a:lnTo>
                      <a:pt x="28805" y="97616"/>
                    </a:lnTo>
                    <a:lnTo>
                      <a:pt x="28106" y="97205"/>
                    </a:lnTo>
                    <a:lnTo>
                      <a:pt x="27407" y="96780"/>
                    </a:lnTo>
                    <a:lnTo>
                      <a:pt x="26723" y="96339"/>
                    </a:lnTo>
                    <a:lnTo>
                      <a:pt x="26039" y="95898"/>
                    </a:lnTo>
                    <a:lnTo>
                      <a:pt x="25370" y="95442"/>
                    </a:lnTo>
                    <a:lnTo>
                      <a:pt x="24716" y="94971"/>
                    </a:lnTo>
                    <a:lnTo>
                      <a:pt x="24063" y="94500"/>
                    </a:lnTo>
                    <a:lnTo>
                      <a:pt x="24063" y="94500"/>
                    </a:lnTo>
                    <a:lnTo>
                      <a:pt x="23212" y="93846"/>
                    </a:lnTo>
                    <a:lnTo>
                      <a:pt x="22391" y="93192"/>
                    </a:lnTo>
                    <a:lnTo>
                      <a:pt x="21570" y="92508"/>
                    </a:lnTo>
                    <a:lnTo>
                      <a:pt x="20780" y="91809"/>
                    </a:lnTo>
                    <a:lnTo>
                      <a:pt x="19989" y="91095"/>
                    </a:lnTo>
                    <a:lnTo>
                      <a:pt x="19229" y="90365"/>
                    </a:lnTo>
                    <a:lnTo>
                      <a:pt x="18484" y="89620"/>
                    </a:lnTo>
                    <a:lnTo>
                      <a:pt x="17770" y="88860"/>
                    </a:lnTo>
                    <a:lnTo>
                      <a:pt x="17770" y="88860"/>
                    </a:lnTo>
                    <a:lnTo>
                      <a:pt x="17192" y="88252"/>
                    </a:lnTo>
                    <a:lnTo>
                      <a:pt x="16645" y="87629"/>
                    </a:lnTo>
                    <a:lnTo>
                      <a:pt x="16098" y="86991"/>
                    </a:lnTo>
                    <a:lnTo>
                      <a:pt x="15581" y="86352"/>
                    </a:lnTo>
                    <a:lnTo>
                      <a:pt x="15064" y="85699"/>
                    </a:lnTo>
                    <a:lnTo>
                      <a:pt x="14563" y="85030"/>
                    </a:lnTo>
                    <a:lnTo>
                      <a:pt x="14076" y="84361"/>
                    </a:lnTo>
                    <a:lnTo>
                      <a:pt x="13605" y="83677"/>
                    </a:lnTo>
                    <a:lnTo>
                      <a:pt x="13605" y="83677"/>
                    </a:lnTo>
                    <a:lnTo>
                      <a:pt x="13088" y="82902"/>
                    </a:lnTo>
                    <a:lnTo>
                      <a:pt x="12587" y="82112"/>
                    </a:lnTo>
                    <a:lnTo>
                      <a:pt x="12100" y="81306"/>
                    </a:lnTo>
                    <a:lnTo>
                      <a:pt x="11629" y="80500"/>
                    </a:lnTo>
                    <a:lnTo>
                      <a:pt x="4591" y="67915"/>
                    </a:lnTo>
                    <a:lnTo>
                      <a:pt x="4591" y="67915"/>
                    </a:lnTo>
                    <a:lnTo>
                      <a:pt x="4242" y="67276"/>
                    </a:lnTo>
                    <a:lnTo>
                      <a:pt x="3907" y="66638"/>
                    </a:lnTo>
                    <a:lnTo>
                      <a:pt x="3588" y="65999"/>
                    </a:lnTo>
                    <a:lnTo>
                      <a:pt x="3284" y="65346"/>
                    </a:lnTo>
                    <a:lnTo>
                      <a:pt x="2995" y="64692"/>
                    </a:lnTo>
                    <a:lnTo>
                      <a:pt x="2707" y="64038"/>
                    </a:lnTo>
                    <a:lnTo>
                      <a:pt x="2448" y="63385"/>
                    </a:lnTo>
                    <a:lnTo>
                      <a:pt x="2190" y="62716"/>
                    </a:lnTo>
                    <a:lnTo>
                      <a:pt x="1947" y="62062"/>
                    </a:lnTo>
                    <a:lnTo>
                      <a:pt x="1734" y="61378"/>
                    </a:lnTo>
                    <a:lnTo>
                      <a:pt x="1521" y="60710"/>
                    </a:lnTo>
                    <a:lnTo>
                      <a:pt x="1308" y="60041"/>
                    </a:lnTo>
                    <a:lnTo>
                      <a:pt x="1126" y="59357"/>
                    </a:lnTo>
                    <a:lnTo>
                      <a:pt x="959" y="58673"/>
                    </a:lnTo>
                    <a:lnTo>
                      <a:pt x="791" y="57989"/>
                    </a:lnTo>
                    <a:lnTo>
                      <a:pt x="655" y="57305"/>
                    </a:lnTo>
                    <a:lnTo>
                      <a:pt x="655" y="57305"/>
                    </a:lnTo>
                    <a:lnTo>
                      <a:pt x="579" y="56894"/>
                    </a:lnTo>
                    <a:lnTo>
                      <a:pt x="503" y="56469"/>
                    </a:lnTo>
                    <a:lnTo>
                      <a:pt x="503" y="56469"/>
                    </a:lnTo>
                    <a:lnTo>
                      <a:pt x="381" y="55739"/>
                    </a:lnTo>
                    <a:lnTo>
                      <a:pt x="275" y="55010"/>
                    </a:lnTo>
                    <a:lnTo>
                      <a:pt x="199" y="54280"/>
                    </a:lnTo>
                    <a:lnTo>
                      <a:pt x="123" y="53535"/>
                    </a:lnTo>
                    <a:lnTo>
                      <a:pt x="62" y="52790"/>
                    </a:lnTo>
                    <a:lnTo>
                      <a:pt x="31" y="52061"/>
                    </a:lnTo>
                    <a:lnTo>
                      <a:pt x="1" y="51316"/>
                    </a:lnTo>
                    <a:lnTo>
                      <a:pt x="1" y="50571"/>
                    </a:lnTo>
                    <a:lnTo>
                      <a:pt x="4926" y="36496"/>
                    </a:lnTo>
                    <a:lnTo>
                      <a:pt x="4926" y="36496"/>
                    </a:lnTo>
                    <a:lnTo>
                      <a:pt x="5306" y="35447"/>
                    </a:lnTo>
                    <a:lnTo>
                      <a:pt x="5716" y="34398"/>
                    </a:lnTo>
                    <a:lnTo>
                      <a:pt x="6142" y="33364"/>
                    </a:lnTo>
                    <a:lnTo>
                      <a:pt x="6583" y="32346"/>
                    </a:lnTo>
                    <a:lnTo>
                      <a:pt x="7039" y="31343"/>
                    </a:lnTo>
                    <a:lnTo>
                      <a:pt x="7525" y="30340"/>
                    </a:lnTo>
                    <a:lnTo>
                      <a:pt x="8027" y="29352"/>
                    </a:lnTo>
                    <a:lnTo>
                      <a:pt x="8543" y="28379"/>
                    </a:lnTo>
                    <a:lnTo>
                      <a:pt x="9091" y="27406"/>
                    </a:lnTo>
                    <a:lnTo>
                      <a:pt x="9638" y="26464"/>
                    </a:lnTo>
                    <a:lnTo>
                      <a:pt x="10215" y="25521"/>
                    </a:lnTo>
                    <a:lnTo>
                      <a:pt x="10808" y="24594"/>
                    </a:lnTo>
                    <a:lnTo>
                      <a:pt x="11431" y="23682"/>
                    </a:lnTo>
                    <a:lnTo>
                      <a:pt x="12055" y="22785"/>
                    </a:lnTo>
                    <a:lnTo>
                      <a:pt x="12708" y="21888"/>
                    </a:lnTo>
                    <a:lnTo>
                      <a:pt x="13377" y="21022"/>
                    </a:lnTo>
                    <a:lnTo>
                      <a:pt x="14061" y="20155"/>
                    </a:lnTo>
                    <a:lnTo>
                      <a:pt x="14760" y="19319"/>
                    </a:lnTo>
                    <a:lnTo>
                      <a:pt x="15475" y="18483"/>
                    </a:lnTo>
                    <a:lnTo>
                      <a:pt x="16204" y="17663"/>
                    </a:lnTo>
                    <a:lnTo>
                      <a:pt x="16964" y="16857"/>
                    </a:lnTo>
                    <a:lnTo>
                      <a:pt x="17724" y="16082"/>
                    </a:lnTo>
                    <a:lnTo>
                      <a:pt x="18515" y="15307"/>
                    </a:lnTo>
                    <a:lnTo>
                      <a:pt x="19305" y="14547"/>
                    </a:lnTo>
                    <a:lnTo>
                      <a:pt x="20126" y="13817"/>
                    </a:lnTo>
                    <a:lnTo>
                      <a:pt x="20947" y="13087"/>
                    </a:lnTo>
                    <a:lnTo>
                      <a:pt x="21783" y="12388"/>
                    </a:lnTo>
                    <a:lnTo>
                      <a:pt x="22649" y="11689"/>
                    </a:lnTo>
                    <a:lnTo>
                      <a:pt x="23516" y="11020"/>
                    </a:lnTo>
                    <a:lnTo>
                      <a:pt x="24412" y="10367"/>
                    </a:lnTo>
                    <a:lnTo>
                      <a:pt x="25309" y="9728"/>
                    </a:lnTo>
                    <a:lnTo>
                      <a:pt x="26221" y="9105"/>
                    </a:lnTo>
                    <a:lnTo>
                      <a:pt x="26221" y="9105"/>
                    </a:lnTo>
                    <a:lnTo>
                      <a:pt x="27133" y="8512"/>
                    </a:lnTo>
                    <a:lnTo>
                      <a:pt x="28060" y="7935"/>
                    </a:lnTo>
                    <a:lnTo>
                      <a:pt x="29003" y="7387"/>
                    </a:lnTo>
                    <a:lnTo>
                      <a:pt x="29945" y="6840"/>
                    </a:lnTo>
                    <a:lnTo>
                      <a:pt x="30918" y="6323"/>
                    </a:lnTo>
                    <a:lnTo>
                      <a:pt x="31891" y="5822"/>
                    </a:lnTo>
                    <a:lnTo>
                      <a:pt x="32879" y="5335"/>
                    </a:lnTo>
                    <a:lnTo>
                      <a:pt x="33882" y="4879"/>
                    </a:lnTo>
                    <a:lnTo>
                      <a:pt x="33882" y="4879"/>
                    </a:lnTo>
                    <a:lnTo>
                      <a:pt x="34551" y="4575"/>
                    </a:lnTo>
                    <a:lnTo>
                      <a:pt x="35220" y="4286"/>
                    </a:lnTo>
                    <a:lnTo>
                      <a:pt x="35904" y="3998"/>
                    </a:lnTo>
                    <a:lnTo>
                      <a:pt x="36588" y="3724"/>
                    </a:lnTo>
                    <a:lnTo>
                      <a:pt x="37272" y="3466"/>
                    </a:lnTo>
                    <a:lnTo>
                      <a:pt x="37956" y="3222"/>
                    </a:lnTo>
                    <a:lnTo>
                      <a:pt x="38640" y="2979"/>
                    </a:lnTo>
                    <a:lnTo>
                      <a:pt x="39339" y="2736"/>
                    </a:lnTo>
                    <a:lnTo>
                      <a:pt x="40023" y="2508"/>
                    </a:lnTo>
                    <a:lnTo>
                      <a:pt x="40722" y="2295"/>
                    </a:lnTo>
                    <a:lnTo>
                      <a:pt x="41421" y="2098"/>
                    </a:lnTo>
                    <a:lnTo>
                      <a:pt x="42120" y="1900"/>
                    </a:lnTo>
                    <a:lnTo>
                      <a:pt x="42820" y="1718"/>
                    </a:lnTo>
                    <a:lnTo>
                      <a:pt x="43519" y="1535"/>
                    </a:lnTo>
                    <a:lnTo>
                      <a:pt x="44233" y="1368"/>
                    </a:lnTo>
                    <a:lnTo>
                      <a:pt x="44933" y="1216"/>
                    </a:lnTo>
                    <a:lnTo>
                      <a:pt x="45647" y="1064"/>
                    </a:lnTo>
                    <a:lnTo>
                      <a:pt x="46361" y="927"/>
                    </a:lnTo>
                    <a:lnTo>
                      <a:pt x="47076" y="806"/>
                    </a:lnTo>
                    <a:lnTo>
                      <a:pt x="47775" y="684"/>
                    </a:lnTo>
                    <a:lnTo>
                      <a:pt x="48489" y="578"/>
                    </a:lnTo>
                    <a:lnTo>
                      <a:pt x="49204" y="471"/>
                    </a:lnTo>
                    <a:lnTo>
                      <a:pt x="49933" y="380"/>
                    </a:lnTo>
                    <a:lnTo>
                      <a:pt x="50648" y="304"/>
                    </a:lnTo>
                    <a:lnTo>
                      <a:pt x="51362" y="228"/>
                    </a:lnTo>
                    <a:lnTo>
                      <a:pt x="52077" y="167"/>
                    </a:lnTo>
                    <a:lnTo>
                      <a:pt x="52806" y="122"/>
                    </a:lnTo>
                    <a:lnTo>
                      <a:pt x="53521" y="76"/>
                    </a:lnTo>
                    <a:lnTo>
                      <a:pt x="54235" y="46"/>
                    </a:lnTo>
                    <a:lnTo>
                      <a:pt x="54965" y="15"/>
                    </a:lnTo>
                    <a:lnTo>
                      <a:pt x="55679" y="0"/>
                    </a:lnTo>
                    <a:lnTo>
                      <a:pt x="56409" y="0"/>
                    </a:lnTo>
                    <a:lnTo>
                      <a:pt x="56409" y="0"/>
                    </a:lnTo>
                    <a:lnTo>
                      <a:pt x="57123" y="0"/>
                    </a:lnTo>
                    <a:lnTo>
                      <a:pt x="57837" y="15"/>
                    </a:lnTo>
                    <a:lnTo>
                      <a:pt x="58567" y="46"/>
                    </a:lnTo>
                    <a:lnTo>
                      <a:pt x="59281" y="76"/>
                    </a:lnTo>
                    <a:lnTo>
                      <a:pt x="60011" y="122"/>
                    </a:lnTo>
                    <a:lnTo>
                      <a:pt x="60725" y="167"/>
                    </a:lnTo>
                    <a:lnTo>
                      <a:pt x="61440" y="228"/>
                    </a:lnTo>
                    <a:lnTo>
                      <a:pt x="62154" y="304"/>
                    </a:lnTo>
                    <a:lnTo>
                      <a:pt x="62884" y="380"/>
                    </a:lnTo>
                    <a:lnTo>
                      <a:pt x="63598" y="471"/>
                    </a:lnTo>
                    <a:lnTo>
                      <a:pt x="64313" y="578"/>
                    </a:lnTo>
                    <a:lnTo>
                      <a:pt x="65027" y="684"/>
                    </a:lnTo>
                    <a:lnTo>
                      <a:pt x="65741" y="806"/>
                    </a:lnTo>
                    <a:lnTo>
                      <a:pt x="66441" y="927"/>
                    </a:lnTo>
                    <a:lnTo>
                      <a:pt x="67155" y="1064"/>
                    </a:lnTo>
                    <a:lnTo>
                      <a:pt x="67870" y="1216"/>
                    </a:lnTo>
                    <a:lnTo>
                      <a:pt x="68569" y="1368"/>
                    </a:lnTo>
                    <a:lnTo>
                      <a:pt x="69283" y="1535"/>
                    </a:lnTo>
                    <a:lnTo>
                      <a:pt x="69982" y="1718"/>
                    </a:lnTo>
                    <a:lnTo>
                      <a:pt x="70682" y="1900"/>
                    </a:lnTo>
                    <a:lnTo>
                      <a:pt x="71381" y="2098"/>
                    </a:lnTo>
                    <a:lnTo>
                      <a:pt x="72080" y="2295"/>
                    </a:lnTo>
                    <a:lnTo>
                      <a:pt x="72779" y="2508"/>
                    </a:lnTo>
                    <a:lnTo>
                      <a:pt x="73478" y="2736"/>
                    </a:lnTo>
                    <a:lnTo>
                      <a:pt x="74162" y="2979"/>
                    </a:lnTo>
                    <a:lnTo>
                      <a:pt x="74846" y="3222"/>
                    </a:lnTo>
                    <a:lnTo>
                      <a:pt x="75530" y="3466"/>
                    </a:lnTo>
                    <a:lnTo>
                      <a:pt x="76214" y="3724"/>
                    </a:lnTo>
                    <a:lnTo>
                      <a:pt x="76898" y="3998"/>
                    </a:lnTo>
                    <a:lnTo>
                      <a:pt x="77582" y="4286"/>
                    </a:lnTo>
                    <a:lnTo>
                      <a:pt x="78251" y="4575"/>
                    </a:lnTo>
                    <a:lnTo>
                      <a:pt x="78935" y="4879"/>
                    </a:lnTo>
                    <a:lnTo>
                      <a:pt x="78935" y="4879"/>
                    </a:lnTo>
                    <a:lnTo>
                      <a:pt x="79923" y="5335"/>
                    </a:lnTo>
                    <a:lnTo>
                      <a:pt x="80911" y="5822"/>
                    </a:lnTo>
                    <a:lnTo>
                      <a:pt x="81884" y="6323"/>
                    </a:lnTo>
                    <a:lnTo>
                      <a:pt x="82842" y="6840"/>
                    </a:lnTo>
                    <a:lnTo>
                      <a:pt x="83799" y="7387"/>
                    </a:lnTo>
                    <a:lnTo>
                      <a:pt x="84726" y="7935"/>
                    </a:lnTo>
                    <a:lnTo>
                      <a:pt x="85654" y="8512"/>
                    </a:lnTo>
                    <a:lnTo>
                      <a:pt x="86566" y="9105"/>
                    </a:lnTo>
                    <a:lnTo>
                      <a:pt x="86566" y="9105"/>
                    </a:lnTo>
                    <a:lnTo>
                      <a:pt x="87265" y="9576"/>
                    </a:lnTo>
                    <a:lnTo>
                      <a:pt x="87949" y="10047"/>
                    </a:lnTo>
                    <a:lnTo>
                      <a:pt x="88618" y="10534"/>
                    </a:lnTo>
                    <a:lnTo>
                      <a:pt x="89286" y="11035"/>
                    </a:lnTo>
                    <a:lnTo>
                      <a:pt x="89955" y="11537"/>
                    </a:lnTo>
                    <a:lnTo>
                      <a:pt x="90594" y="12054"/>
                    </a:lnTo>
                    <a:lnTo>
                      <a:pt x="91247" y="12571"/>
                    </a:lnTo>
                    <a:lnTo>
                      <a:pt x="91871" y="13118"/>
                    </a:lnTo>
                    <a:lnTo>
                      <a:pt x="92509" y="13650"/>
                    </a:lnTo>
                    <a:lnTo>
                      <a:pt x="93117" y="14212"/>
                    </a:lnTo>
                    <a:lnTo>
                      <a:pt x="93725" y="14775"/>
                    </a:lnTo>
                    <a:lnTo>
                      <a:pt x="94333" y="15337"/>
                    </a:lnTo>
                    <a:lnTo>
                      <a:pt x="94926" y="15930"/>
                    </a:lnTo>
                    <a:lnTo>
                      <a:pt x="95503" y="16507"/>
                    </a:lnTo>
                    <a:lnTo>
                      <a:pt x="96081" y="17115"/>
                    </a:lnTo>
                    <a:lnTo>
                      <a:pt x="96643" y="17723"/>
                    </a:lnTo>
                    <a:lnTo>
                      <a:pt x="96643" y="17723"/>
                    </a:lnTo>
                    <a:lnTo>
                      <a:pt x="97555" y="18742"/>
                    </a:lnTo>
                    <a:lnTo>
                      <a:pt x="98437" y="19791"/>
                    </a:lnTo>
                    <a:lnTo>
                      <a:pt x="99288" y="20855"/>
                    </a:lnTo>
                    <a:lnTo>
                      <a:pt x="100124" y="21934"/>
                    </a:lnTo>
                    <a:lnTo>
                      <a:pt x="100930" y="23044"/>
                    </a:lnTo>
                    <a:lnTo>
                      <a:pt x="101705" y="24168"/>
                    </a:lnTo>
                    <a:lnTo>
                      <a:pt x="102465" y="25324"/>
                    </a:lnTo>
                    <a:lnTo>
                      <a:pt x="103179" y="26494"/>
                    </a:lnTo>
                    <a:lnTo>
                      <a:pt x="103879" y="27680"/>
                    </a:lnTo>
                    <a:lnTo>
                      <a:pt x="104532" y="28880"/>
                    </a:lnTo>
                    <a:lnTo>
                      <a:pt x="105171" y="30112"/>
                    </a:lnTo>
                    <a:lnTo>
                      <a:pt x="105763" y="31358"/>
                    </a:lnTo>
                    <a:lnTo>
                      <a:pt x="106341" y="32620"/>
                    </a:lnTo>
                    <a:lnTo>
                      <a:pt x="106888" y="33896"/>
                    </a:lnTo>
                    <a:lnTo>
                      <a:pt x="107390" y="35188"/>
                    </a:lnTo>
                    <a:lnTo>
                      <a:pt x="107876" y="36496"/>
                    </a:lnTo>
                    <a:lnTo>
                      <a:pt x="112816" y="5057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120;p43"/>
              <p:cNvSpPr/>
              <p:nvPr/>
            </p:nvSpPr>
            <p:spPr>
              <a:xfrm>
                <a:off x="3107925" y="1159625"/>
                <a:ext cx="305550" cy="305550"/>
              </a:xfrm>
              <a:custGeom>
                <a:avLst/>
                <a:gdLst/>
                <a:ahLst/>
                <a:cxnLst/>
                <a:rect l="l" t="t" r="r" b="b"/>
                <a:pathLst>
                  <a:path w="12222" h="12222" extrusionOk="0">
                    <a:moveTo>
                      <a:pt x="6111" y="0"/>
                    </a:moveTo>
                    <a:lnTo>
                      <a:pt x="5792" y="16"/>
                    </a:lnTo>
                    <a:lnTo>
                      <a:pt x="5488" y="31"/>
                    </a:lnTo>
                    <a:lnTo>
                      <a:pt x="5184" y="76"/>
                    </a:lnTo>
                    <a:lnTo>
                      <a:pt x="4880" y="122"/>
                    </a:lnTo>
                    <a:lnTo>
                      <a:pt x="4591" y="198"/>
                    </a:lnTo>
                    <a:lnTo>
                      <a:pt x="4302" y="274"/>
                    </a:lnTo>
                    <a:lnTo>
                      <a:pt x="4014" y="365"/>
                    </a:lnTo>
                    <a:lnTo>
                      <a:pt x="3740" y="487"/>
                    </a:lnTo>
                    <a:lnTo>
                      <a:pt x="3466" y="609"/>
                    </a:lnTo>
                    <a:lnTo>
                      <a:pt x="3193" y="745"/>
                    </a:lnTo>
                    <a:lnTo>
                      <a:pt x="2950" y="882"/>
                    </a:lnTo>
                    <a:lnTo>
                      <a:pt x="2691" y="1049"/>
                    </a:lnTo>
                    <a:lnTo>
                      <a:pt x="2463" y="1217"/>
                    </a:lnTo>
                    <a:lnTo>
                      <a:pt x="2220" y="1399"/>
                    </a:lnTo>
                    <a:lnTo>
                      <a:pt x="2007" y="1581"/>
                    </a:lnTo>
                    <a:lnTo>
                      <a:pt x="1794" y="1794"/>
                    </a:lnTo>
                    <a:lnTo>
                      <a:pt x="1597" y="2007"/>
                    </a:lnTo>
                    <a:lnTo>
                      <a:pt x="1399" y="2220"/>
                    </a:lnTo>
                    <a:lnTo>
                      <a:pt x="1217" y="2448"/>
                    </a:lnTo>
                    <a:lnTo>
                      <a:pt x="1050" y="2691"/>
                    </a:lnTo>
                    <a:lnTo>
                      <a:pt x="882" y="2949"/>
                    </a:lnTo>
                    <a:lnTo>
                      <a:pt x="746" y="3193"/>
                    </a:lnTo>
                    <a:lnTo>
                      <a:pt x="609" y="3466"/>
                    </a:lnTo>
                    <a:lnTo>
                      <a:pt x="487" y="3740"/>
                    </a:lnTo>
                    <a:lnTo>
                      <a:pt x="381" y="4013"/>
                    </a:lnTo>
                    <a:lnTo>
                      <a:pt x="274" y="4287"/>
                    </a:lnTo>
                    <a:lnTo>
                      <a:pt x="198" y="4591"/>
                    </a:lnTo>
                    <a:lnTo>
                      <a:pt x="122" y="4880"/>
                    </a:lnTo>
                    <a:lnTo>
                      <a:pt x="77" y="5184"/>
                    </a:lnTo>
                    <a:lnTo>
                      <a:pt x="31" y="5488"/>
                    </a:lnTo>
                    <a:lnTo>
                      <a:pt x="16" y="5792"/>
                    </a:lnTo>
                    <a:lnTo>
                      <a:pt x="1" y="6111"/>
                    </a:lnTo>
                    <a:lnTo>
                      <a:pt x="16" y="6430"/>
                    </a:lnTo>
                    <a:lnTo>
                      <a:pt x="31" y="6734"/>
                    </a:lnTo>
                    <a:lnTo>
                      <a:pt x="77" y="7038"/>
                    </a:lnTo>
                    <a:lnTo>
                      <a:pt x="122" y="7342"/>
                    </a:lnTo>
                    <a:lnTo>
                      <a:pt x="198" y="7631"/>
                    </a:lnTo>
                    <a:lnTo>
                      <a:pt x="274" y="7920"/>
                    </a:lnTo>
                    <a:lnTo>
                      <a:pt x="381" y="8209"/>
                    </a:lnTo>
                    <a:lnTo>
                      <a:pt x="487" y="8482"/>
                    </a:lnTo>
                    <a:lnTo>
                      <a:pt x="609" y="8756"/>
                    </a:lnTo>
                    <a:lnTo>
                      <a:pt x="746" y="9029"/>
                    </a:lnTo>
                    <a:lnTo>
                      <a:pt x="882" y="9273"/>
                    </a:lnTo>
                    <a:lnTo>
                      <a:pt x="1050" y="9531"/>
                    </a:lnTo>
                    <a:lnTo>
                      <a:pt x="1217" y="9759"/>
                    </a:lnTo>
                    <a:lnTo>
                      <a:pt x="1399" y="10002"/>
                    </a:lnTo>
                    <a:lnTo>
                      <a:pt x="1597" y="10215"/>
                    </a:lnTo>
                    <a:lnTo>
                      <a:pt x="1794" y="10428"/>
                    </a:lnTo>
                    <a:lnTo>
                      <a:pt x="2007" y="10625"/>
                    </a:lnTo>
                    <a:lnTo>
                      <a:pt x="2220" y="10823"/>
                    </a:lnTo>
                    <a:lnTo>
                      <a:pt x="2463" y="11005"/>
                    </a:lnTo>
                    <a:lnTo>
                      <a:pt x="2691" y="11173"/>
                    </a:lnTo>
                    <a:lnTo>
                      <a:pt x="2950" y="11340"/>
                    </a:lnTo>
                    <a:lnTo>
                      <a:pt x="3193" y="11477"/>
                    </a:lnTo>
                    <a:lnTo>
                      <a:pt x="3466" y="11613"/>
                    </a:lnTo>
                    <a:lnTo>
                      <a:pt x="3740" y="11735"/>
                    </a:lnTo>
                    <a:lnTo>
                      <a:pt x="4014" y="11841"/>
                    </a:lnTo>
                    <a:lnTo>
                      <a:pt x="4302" y="11948"/>
                    </a:lnTo>
                    <a:lnTo>
                      <a:pt x="4591" y="12024"/>
                    </a:lnTo>
                    <a:lnTo>
                      <a:pt x="4880" y="12100"/>
                    </a:lnTo>
                    <a:lnTo>
                      <a:pt x="5184" y="12145"/>
                    </a:lnTo>
                    <a:lnTo>
                      <a:pt x="5488" y="12191"/>
                    </a:lnTo>
                    <a:lnTo>
                      <a:pt x="5792" y="12206"/>
                    </a:lnTo>
                    <a:lnTo>
                      <a:pt x="6111" y="12221"/>
                    </a:lnTo>
                    <a:lnTo>
                      <a:pt x="6430" y="12206"/>
                    </a:lnTo>
                    <a:lnTo>
                      <a:pt x="6734" y="12191"/>
                    </a:lnTo>
                    <a:lnTo>
                      <a:pt x="7038" y="12145"/>
                    </a:lnTo>
                    <a:lnTo>
                      <a:pt x="7342" y="12100"/>
                    </a:lnTo>
                    <a:lnTo>
                      <a:pt x="7646" y="12024"/>
                    </a:lnTo>
                    <a:lnTo>
                      <a:pt x="7935" y="11948"/>
                    </a:lnTo>
                    <a:lnTo>
                      <a:pt x="8209" y="11841"/>
                    </a:lnTo>
                    <a:lnTo>
                      <a:pt x="8498" y="11735"/>
                    </a:lnTo>
                    <a:lnTo>
                      <a:pt x="8756" y="11613"/>
                    </a:lnTo>
                    <a:lnTo>
                      <a:pt x="9030" y="11477"/>
                    </a:lnTo>
                    <a:lnTo>
                      <a:pt x="9273" y="11340"/>
                    </a:lnTo>
                    <a:lnTo>
                      <a:pt x="9531" y="11173"/>
                    </a:lnTo>
                    <a:lnTo>
                      <a:pt x="9774" y="11005"/>
                    </a:lnTo>
                    <a:lnTo>
                      <a:pt x="10002" y="10823"/>
                    </a:lnTo>
                    <a:lnTo>
                      <a:pt x="10215" y="10625"/>
                    </a:lnTo>
                    <a:lnTo>
                      <a:pt x="10428" y="10428"/>
                    </a:lnTo>
                    <a:lnTo>
                      <a:pt x="10641" y="10215"/>
                    </a:lnTo>
                    <a:lnTo>
                      <a:pt x="10823" y="10002"/>
                    </a:lnTo>
                    <a:lnTo>
                      <a:pt x="11006" y="9759"/>
                    </a:lnTo>
                    <a:lnTo>
                      <a:pt x="11173" y="9531"/>
                    </a:lnTo>
                    <a:lnTo>
                      <a:pt x="11340" y="9273"/>
                    </a:lnTo>
                    <a:lnTo>
                      <a:pt x="11477" y="9029"/>
                    </a:lnTo>
                    <a:lnTo>
                      <a:pt x="11614" y="8756"/>
                    </a:lnTo>
                    <a:lnTo>
                      <a:pt x="11735" y="8482"/>
                    </a:lnTo>
                    <a:lnTo>
                      <a:pt x="11857" y="8209"/>
                    </a:lnTo>
                    <a:lnTo>
                      <a:pt x="11948" y="7920"/>
                    </a:lnTo>
                    <a:lnTo>
                      <a:pt x="12024" y="7631"/>
                    </a:lnTo>
                    <a:lnTo>
                      <a:pt x="12100" y="7342"/>
                    </a:lnTo>
                    <a:lnTo>
                      <a:pt x="12146" y="7038"/>
                    </a:lnTo>
                    <a:lnTo>
                      <a:pt x="12191" y="6734"/>
                    </a:lnTo>
                    <a:lnTo>
                      <a:pt x="12206" y="6430"/>
                    </a:lnTo>
                    <a:lnTo>
                      <a:pt x="12222" y="6111"/>
                    </a:lnTo>
                    <a:lnTo>
                      <a:pt x="12206" y="5792"/>
                    </a:lnTo>
                    <a:lnTo>
                      <a:pt x="12191" y="5488"/>
                    </a:lnTo>
                    <a:lnTo>
                      <a:pt x="12146" y="5184"/>
                    </a:lnTo>
                    <a:lnTo>
                      <a:pt x="12100" y="4880"/>
                    </a:lnTo>
                    <a:lnTo>
                      <a:pt x="12024" y="4591"/>
                    </a:lnTo>
                    <a:lnTo>
                      <a:pt x="11948" y="4287"/>
                    </a:lnTo>
                    <a:lnTo>
                      <a:pt x="11857" y="4013"/>
                    </a:lnTo>
                    <a:lnTo>
                      <a:pt x="11735" y="3740"/>
                    </a:lnTo>
                    <a:lnTo>
                      <a:pt x="11614" y="3466"/>
                    </a:lnTo>
                    <a:lnTo>
                      <a:pt x="11477" y="3193"/>
                    </a:lnTo>
                    <a:lnTo>
                      <a:pt x="11340" y="2949"/>
                    </a:lnTo>
                    <a:lnTo>
                      <a:pt x="11173" y="2691"/>
                    </a:lnTo>
                    <a:lnTo>
                      <a:pt x="11006" y="2448"/>
                    </a:lnTo>
                    <a:lnTo>
                      <a:pt x="10823" y="2220"/>
                    </a:lnTo>
                    <a:lnTo>
                      <a:pt x="10641" y="2007"/>
                    </a:lnTo>
                    <a:lnTo>
                      <a:pt x="10428" y="1794"/>
                    </a:lnTo>
                    <a:lnTo>
                      <a:pt x="10215" y="1581"/>
                    </a:lnTo>
                    <a:lnTo>
                      <a:pt x="10002" y="1399"/>
                    </a:lnTo>
                    <a:lnTo>
                      <a:pt x="9774" y="1217"/>
                    </a:lnTo>
                    <a:lnTo>
                      <a:pt x="9531" y="1049"/>
                    </a:lnTo>
                    <a:lnTo>
                      <a:pt x="9273" y="882"/>
                    </a:lnTo>
                    <a:lnTo>
                      <a:pt x="9030" y="745"/>
                    </a:lnTo>
                    <a:lnTo>
                      <a:pt x="8756" y="609"/>
                    </a:lnTo>
                    <a:lnTo>
                      <a:pt x="8498" y="487"/>
                    </a:lnTo>
                    <a:lnTo>
                      <a:pt x="8209" y="365"/>
                    </a:lnTo>
                    <a:lnTo>
                      <a:pt x="7935" y="274"/>
                    </a:lnTo>
                    <a:lnTo>
                      <a:pt x="7646" y="198"/>
                    </a:lnTo>
                    <a:lnTo>
                      <a:pt x="7342" y="122"/>
                    </a:lnTo>
                    <a:lnTo>
                      <a:pt x="7038" y="76"/>
                    </a:lnTo>
                    <a:lnTo>
                      <a:pt x="6734" y="31"/>
                    </a:lnTo>
                    <a:lnTo>
                      <a:pt x="6430" y="16"/>
                    </a:lnTo>
                    <a:lnTo>
                      <a:pt x="61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121;p43"/>
              <p:cNvSpPr/>
              <p:nvPr/>
            </p:nvSpPr>
            <p:spPr>
              <a:xfrm>
                <a:off x="4206525" y="1159625"/>
                <a:ext cx="305550" cy="305550"/>
              </a:xfrm>
              <a:custGeom>
                <a:avLst/>
                <a:gdLst/>
                <a:ahLst/>
                <a:cxnLst/>
                <a:rect l="l" t="t" r="r" b="b"/>
                <a:pathLst>
                  <a:path w="12222" h="12222" extrusionOk="0">
                    <a:moveTo>
                      <a:pt x="6111" y="0"/>
                    </a:moveTo>
                    <a:lnTo>
                      <a:pt x="5792" y="16"/>
                    </a:lnTo>
                    <a:lnTo>
                      <a:pt x="5488" y="31"/>
                    </a:lnTo>
                    <a:lnTo>
                      <a:pt x="5184" y="76"/>
                    </a:lnTo>
                    <a:lnTo>
                      <a:pt x="4880" y="122"/>
                    </a:lnTo>
                    <a:lnTo>
                      <a:pt x="4591" y="198"/>
                    </a:lnTo>
                    <a:lnTo>
                      <a:pt x="4302" y="274"/>
                    </a:lnTo>
                    <a:lnTo>
                      <a:pt x="4013" y="365"/>
                    </a:lnTo>
                    <a:lnTo>
                      <a:pt x="3740" y="487"/>
                    </a:lnTo>
                    <a:lnTo>
                      <a:pt x="3466" y="609"/>
                    </a:lnTo>
                    <a:lnTo>
                      <a:pt x="3192" y="745"/>
                    </a:lnTo>
                    <a:lnTo>
                      <a:pt x="2949" y="882"/>
                    </a:lnTo>
                    <a:lnTo>
                      <a:pt x="2691" y="1049"/>
                    </a:lnTo>
                    <a:lnTo>
                      <a:pt x="2463" y="1217"/>
                    </a:lnTo>
                    <a:lnTo>
                      <a:pt x="2220" y="1399"/>
                    </a:lnTo>
                    <a:lnTo>
                      <a:pt x="2007" y="1581"/>
                    </a:lnTo>
                    <a:lnTo>
                      <a:pt x="1794" y="1794"/>
                    </a:lnTo>
                    <a:lnTo>
                      <a:pt x="1596" y="2007"/>
                    </a:lnTo>
                    <a:lnTo>
                      <a:pt x="1399" y="2220"/>
                    </a:lnTo>
                    <a:lnTo>
                      <a:pt x="1216" y="2448"/>
                    </a:lnTo>
                    <a:lnTo>
                      <a:pt x="1049" y="2691"/>
                    </a:lnTo>
                    <a:lnTo>
                      <a:pt x="882" y="2949"/>
                    </a:lnTo>
                    <a:lnTo>
                      <a:pt x="745" y="3193"/>
                    </a:lnTo>
                    <a:lnTo>
                      <a:pt x="608" y="3466"/>
                    </a:lnTo>
                    <a:lnTo>
                      <a:pt x="487" y="3740"/>
                    </a:lnTo>
                    <a:lnTo>
                      <a:pt x="380" y="4013"/>
                    </a:lnTo>
                    <a:lnTo>
                      <a:pt x="274" y="4287"/>
                    </a:lnTo>
                    <a:lnTo>
                      <a:pt x="198" y="4591"/>
                    </a:lnTo>
                    <a:lnTo>
                      <a:pt x="122" y="4880"/>
                    </a:lnTo>
                    <a:lnTo>
                      <a:pt x="76" y="5184"/>
                    </a:lnTo>
                    <a:lnTo>
                      <a:pt x="31" y="5488"/>
                    </a:lnTo>
                    <a:lnTo>
                      <a:pt x="16" y="5792"/>
                    </a:lnTo>
                    <a:lnTo>
                      <a:pt x="0" y="6111"/>
                    </a:lnTo>
                    <a:lnTo>
                      <a:pt x="16" y="6430"/>
                    </a:lnTo>
                    <a:lnTo>
                      <a:pt x="31" y="6734"/>
                    </a:lnTo>
                    <a:lnTo>
                      <a:pt x="76" y="7038"/>
                    </a:lnTo>
                    <a:lnTo>
                      <a:pt x="122" y="7342"/>
                    </a:lnTo>
                    <a:lnTo>
                      <a:pt x="198" y="7631"/>
                    </a:lnTo>
                    <a:lnTo>
                      <a:pt x="274" y="7920"/>
                    </a:lnTo>
                    <a:lnTo>
                      <a:pt x="380" y="8209"/>
                    </a:lnTo>
                    <a:lnTo>
                      <a:pt x="487" y="8482"/>
                    </a:lnTo>
                    <a:lnTo>
                      <a:pt x="608" y="8756"/>
                    </a:lnTo>
                    <a:lnTo>
                      <a:pt x="745" y="9029"/>
                    </a:lnTo>
                    <a:lnTo>
                      <a:pt x="882" y="9273"/>
                    </a:lnTo>
                    <a:lnTo>
                      <a:pt x="1049" y="9531"/>
                    </a:lnTo>
                    <a:lnTo>
                      <a:pt x="1216" y="9759"/>
                    </a:lnTo>
                    <a:lnTo>
                      <a:pt x="1399" y="10002"/>
                    </a:lnTo>
                    <a:lnTo>
                      <a:pt x="1596" y="10215"/>
                    </a:lnTo>
                    <a:lnTo>
                      <a:pt x="1794" y="10428"/>
                    </a:lnTo>
                    <a:lnTo>
                      <a:pt x="2007" y="10625"/>
                    </a:lnTo>
                    <a:lnTo>
                      <a:pt x="2220" y="10823"/>
                    </a:lnTo>
                    <a:lnTo>
                      <a:pt x="2463" y="11005"/>
                    </a:lnTo>
                    <a:lnTo>
                      <a:pt x="2691" y="11173"/>
                    </a:lnTo>
                    <a:lnTo>
                      <a:pt x="2949" y="11340"/>
                    </a:lnTo>
                    <a:lnTo>
                      <a:pt x="3192" y="11477"/>
                    </a:lnTo>
                    <a:lnTo>
                      <a:pt x="3466" y="11613"/>
                    </a:lnTo>
                    <a:lnTo>
                      <a:pt x="3740" y="11735"/>
                    </a:lnTo>
                    <a:lnTo>
                      <a:pt x="4013" y="11841"/>
                    </a:lnTo>
                    <a:lnTo>
                      <a:pt x="4302" y="11948"/>
                    </a:lnTo>
                    <a:lnTo>
                      <a:pt x="4591" y="12024"/>
                    </a:lnTo>
                    <a:lnTo>
                      <a:pt x="4880" y="12100"/>
                    </a:lnTo>
                    <a:lnTo>
                      <a:pt x="5184" y="12145"/>
                    </a:lnTo>
                    <a:lnTo>
                      <a:pt x="5488" y="12191"/>
                    </a:lnTo>
                    <a:lnTo>
                      <a:pt x="5792" y="12206"/>
                    </a:lnTo>
                    <a:lnTo>
                      <a:pt x="6111" y="12221"/>
                    </a:lnTo>
                    <a:lnTo>
                      <a:pt x="6430" y="12206"/>
                    </a:lnTo>
                    <a:lnTo>
                      <a:pt x="6734" y="12191"/>
                    </a:lnTo>
                    <a:lnTo>
                      <a:pt x="7038" y="12145"/>
                    </a:lnTo>
                    <a:lnTo>
                      <a:pt x="7342" y="12100"/>
                    </a:lnTo>
                    <a:lnTo>
                      <a:pt x="7646" y="12024"/>
                    </a:lnTo>
                    <a:lnTo>
                      <a:pt x="7935" y="11948"/>
                    </a:lnTo>
                    <a:lnTo>
                      <a:pt x="8208" y="11841"/>
                    </a:lnTo>
                    <a:lnTo>
                      <a:pt x="8497" y="11735"/>
                    </a:lnTo>
                    <a:lnTo>
                      <a:pt x="8756" y="11613"/>
                    </a:lnTo>
                    <a:lnTo>
                      <a:pt x="9029" y="11477"/>
                    </a:lnTo>
                    <a:lnTo>
                      <a:pt x="9272" y="11340"/>
                    </a:lnTo>
                    <a:lnTo>
                      <a:pt x="9531" y="11173"/>
                    </a:lnTo>
                    <a:lnTo>
                      <a:pt x="9774" y="11005"/>
                    </a:lnTo>
                    <a:lnTo>
                      <a:pt x="10002" y="10823"/>
                    </a:lnTo>
                    <a:lnTo>
                      <a:pt x="10215" y="10625"/>
                    </a:lnTo>
                    <a:lnTo>
                      <a:pt x="10428" y="10428"/>
                    </a:lnTo>
                    <a:lnTo>
                      <a:pt x="10640" y="10215"/>
                    </a:lnTo>
                    <a:lnTo>
                      <a:pt x="10823" y="10002"/>
                    </a:lnTo>
                    <a:lnTo>
                      <a:pt x="11005" y="9759"/>
                    </a:lnTo>
                    <a:lnTo>
                      <a:pt x="11172" y="9531"/>
                    </a:lnTo>
                    <a:lnTo>
                      <a:pt x="11340" y="9273"/>
                    </a:lnTo>
                    <a:lnTo>
                      <a:pt x="11476" y="9029"/>
                    </a:lnTo>
                    <a:lnTo>
                      <a:pt x="11613" y="8756"/>
                    </a:lnTo>
                    <a:lnTo>
                      <a:pt x="11735" y="8482"/>
                    </a:lnTo>
                    <a:lnTo>
                      <a:pt x="11856" y="8209"/>
                    </a:lnTo>
                    <a:lnTo>
                      <a:pt x="11948" y="7920"/>
                    </a:lnTo>
                    <a:lnTo>
                      <a:pt x="12024" y="7631"/>
                    </a:lnTo>
                    <a:lnTo>
                      <a:pt x="12100" y="7342"/>
                    </a:lnTo>
                    <a:lnTo>
                      <a:pt x="12145" y="7038"/>
                    </a:lnTo>
                    <a:lnTo>
                      <a:pt x="12191" y="6734"/>
                    </a:lnTo>
                    <a:lnTo>
                      <a:pt x="12206" y="6430"/>
                    </a:lnTo>
                    <a:lnTo>
                      <a:pt x="12221" y="6111"/>
                    </a:lnTo>
                    <a:lnTo>
                      <a:pt x="12206" y="5792"/>
                    </a:lnTo>
                    <a:lnTo>
                      <a:pt x="12191" y="5488"/>
                    </a:lnTo>
                    <a:lnTo>
                      <a:pt x="12145" y="5184"/>
                    </a:lnTo>
                    <a:lnTo>
                      <a:pt x="12100" y="4880"/>
                    </a:lnTo>
                    <a:lnTo>
                      <a:pt x="12024" y="4591"/>
                    </a:lnTo>
                    <a:lnTo>
                      <a:pt x="11948" y="4287"/>
                    </a:lnTo>
                    <a:lnTo>
                      <a:pt x="11856" y="4013"/>
                    </a:lnTo>
                    <a:lnTo>
                      <a:pt x="11735" y="3740"/>
                    </a:lnTo>
                    <a:lnTo>
                      <a:pt x="11613" y="3466"/>
                    </a:lnTo>
                    <a:lnTo>
                      <a:pt x="11476" y="3193"/>
                    </a:lnTo>
                    <a:lnTo>
                      <a:pt x="11340" y="2949"/>
                    </a:lnTo>
                    <a:lnTo>
                      <a:pt x="11172" y="2691"/>
                    </a:lnTo>
                    <a:lnTo>
                      <a:pt x="11005" y="2448"/>
                    </a:lnTo>
                    <a:lnTo>
                      <a:pt x="10823" y="2220"/>
                    </a:lnTo>
                    <a:lnTo>
                      <a:pt x="10640" y="2007"/>
                    </a:lnTo>
                    <a:lnTo>
                      <a:pt x="10428" y="1794"/>
                    </a:lnTo>
                    <a:lnTo>
                      <a:pt x="10215" y="1581"/>
                    </a:lnTo>
                    <a:lnTo>
                      <a:pt x="10002" y="1399"/>
                    </a:lnTo>
                    <a:lnTo>
                      <a:pt x="9774" y="1217"/>
                    </a:lnTo>
                    <a:lnTo>
                      <a:pt x="9531" y="1049"/>
                    </a:lnTo>
                    <a:lnTo>
                      <a:pt x="9272" y="882"/>
                    </a:lnTo>
                    <a:lnTo>
                      <a:pt x="9029" y="745"/>
                    </a:lnTo>
                    <a:lnTo>
                      <a:pt x="8756" y="609"/>
                    </a:lnTo>
                    <a:lnTo>
                      <a:pt x="8497" y="487"/>
                    </a:lnTo>
                    <a:lnTo>
                      <a:pt x="8208" y="365"/>
                    </a:lnTo>
                    <a:lnTo>
                      <a:pt x="7935" y="274"/>
                    </a:lnTo>
                    <a:lnTo>
                      <a:pt x="7646" y="198"/>
                    </a:lnTo>
                    <a:lnTo>
                      <a:pt x="7342" y="122"/>
                    </a:lnTo>
                    <a:lnTo>
                      <a:pt x="7038" y="76"/>
                    </a:lnTo>
                    <a:lnTo>
                      <a:pt x="6734" y="31"/>
                    </a:lnTo>
                    <a:lnTo>
                      <a:pt x="6430" y="16"/>
                    </a:lnTo>
                    <a:lnTo>
                      <a:pt x="61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122;p43"/>
              <p:cNvSpPr/>
              <p:nvPr/>
            </p:nvSpPr>
            <p:spPr>
              <a:xfrm>
                <a:off x="4480500" y="461550"/>
                <a:ext cx="924950" cy="1339925"/>
              </a:xfrm>
              <a:custGeom>
                <a:avLst/>
                <a:gdLst/>
                <a:ahLst/>
                <a:cxnLst/>
                <a:rect l="l" t="t" r="r" b="b"/>
                <a:pathLst>
                  <a:path w="36998" h="53597" extrusionOk="0">
                    <a:moveTo>
                      <a:pt x="4485" y="1"/>
                    </a:moveTo>
                    <a:lnTo>
                      <a:pt x="4196" y="16"/>
                    </a:lnTo>
                    <a:lnTo>
                      <a:pt x="3907" y="46"/>
                    </a:lnTo>
                    <a:lnTo>
                      <a:pt x="3633" y="107"/>
                    </a:lnTo>
                    <a:lnTo>
                      <a:pt x="3345" y="168"/>
                    </a:lnTo>
                    <a:lnTo>
                      <a:pt x="3086" y="259"/>
                    </a:lnTo>
                    <a:lnTo>
                      <a:pt x="2813" y="350"/>
                    </a:lnTo>
                    <a:lnTo>
                      <a:pt x="2554" y="472"/>
                    </a:lnTo>
                    <a:lnTo>
                      <a:pt x="2311" y="609"/>
                    </a:lnTo>
                    <a:lnTo>
                      <a:pt x="2068" y="746"/>
                    </a:lnTo>
                    <a:lnTo>
                      <a:pt x="1840" y="913"/>
                    </a:lnTo>
                    <a:lnTo>
                      <a:pt x="1612" y="1095"/>
                    </a:lnTo>
                    <a:lnTo>
                      <a:pt x="1399" y="1278"/>
                    </a:lnTo>
                    <a:lnTo>
                      <a:pt x="1201" y="1490"/>
                    </a:lnTo>
                    <a:lnTo>
                      <a:pt x="1019" y="1703"/>
                    </a:lnTo>
                    <a:lnTo>
                      <a:pt x="837" y="1931"/>
                    </a:lnTo>
                    <a:lnTo>
                      <a:pt x="685" y="2159"/>
                    </a:lnTo>
                    <a:lnTo>
                      <a:pt x="548" y="2402"/>
                    </a:lnTo>
                    <a:lnTo>
                      <a:pt x="411" y="2661"/>
                    </a:lnTo>
                    <a:lnTo>
                      <a:pt x="305" y="2934"/>
                    </a:lnTo>
                    <a:lnTo>
                      <a:pt x="198" y="3208"/>
                    </a:lnTo>
                    <a:lnTo>
                      <a:pt x="122" y="3497"/>
                    </a:lnTo>
                    <a:lnTo>
                      <a:pt x="61" y="3786"/>
                    </a:lnTo>
                    <a:lnTo>
                      <a:pt x="31" y="4090"/>
                    </a:lnTo>
                    <a:lnTo>
                      <a:pt x="1" y="4394"/>
                    </a:lnTo>
                    <a:lnTo>
                      <a:pt x="1" y="4698"/>
                    </a:lnTo>
                    <a:lnTo>
                      <a:pt x="31" y="5017"/>
                    </a:lnTo>
                    <a:lnTo>
                      <a:pt x="137" y="6081"/>
                    </a:lnTo>
                    <a:lnTo>
                      <a:pt x="274" y="7206"/>
                    </a:lnTo>
                    <a:lnTo>
                      <a:pt x="426" y="8391"/>
                    </a:lnTo>
                    <a:lnTo>
                      <a:pt x="593" y="9622"/>
                    </a:lnTo>
                    <a:lnTo>
                      <a:pt x="791" y="10899"/>
                    </a:lnTo>
                    <a:lnTo>
                      <a:pt x="1004" y="12237"/>
                    </a:lnTo>
                    <a:lnTo>
                      <a:pt x="1247" y="13605"/>
                    </a:lnTo>
                    <a:lnTo>
                      <a:pt x="1521" y="15034"/>
                    </a:lnTo>
                    <a:lnTo>
                      <a:pt x="1809" y="16478"/>
                    </a:lnTo>
                    <a:lnTo>
                      <a:pt x="2129" y="17967"/>
                    </a:lnTo>
                    <a:lnTo>
                      <a:pt x="2478" y="19487"/>
                    </a:lnTo>
                    <a:lnTo>
                      <a:pt x="2858" y="21038"/>
                    </a:lnTo>
                    <a:lnTo>
                      <a:pt x="3284" y="22603"/>
                    </a:lnTo>
                    <a:lnTo>
                      <a:pt x="3725" y="24184"/>
                    </a:lnTo>
                    <a:lnTo>
                      <a:pt x="4211" y="25795"/>
                    </a:lnTo>
                    <a:lnTo>
                      <a:pt x="4728" y="27407"/>
                    </a:lnTo>
                    <a:lnTo>
                      <a:pt x="5275" y="29033"/>
                    </a:lnTo>
                    <a:lnTo>
                      <a:pt x="5868" y="30660"/>
                    </a:lnTo>
                    <a:lnTo>
                      <a:pt x="6187" y="31480"/>
                    </a:lnTo>
                    <a:lnTo>
                      <a:pt x="6506" y="32301"/>
                    </a:lnTo>
                    <a:lnTo>
                      <a:pt x="6841" y="33122"/>
                    </a:lnTo>
                    <a:lnTo>
                      <a:pt x="7190" y="33928"/>
                    </a:lnTo>
                    <a:lnTo>
                      <a:pt x="7540" y="34748"/>
                    </a:lnTo>
                    <a:lnTo>
                      <a:pt x="7905" y="35569"/>
                    </a:lnTo>
                    <a:lnTo>
                      <a:pt x="8285" y="36375"/>
                    </a:lnTo>
                    <a:lnTo>
                      <a:pt x="8665" y="37180"/>
                    </a:lnTo>
                    <a:lnTo>
                      <a:pt x="9060" y="38001"/>
                    </a:lnTo>
                    <a:lnTo>
                      <a:pt x="9470" y="38792"/>
                    </a:lnTo>
                    <a:lnTo>
                      <a:pt x="9896" y="39597"/>
                    </a:lnTo>
                    <a:lnTo>
                      <a:pt x="10322" y="40388"/>
                    </a:lnTo>
                    <a:lnTo>
                      <a:pt x="10762" y="41193"/>
                    </a:lnTo>
                    <a:lnTo>
                      <a:pt x="11234" y="41968"/>
                    </a:lnTo>
                    <a:lnTo>
                      <a:pt x="11690" y="42759"/>
                    </a:lnTo>
                    <a:lnTo>
                      <a:pt x="12176" y="43534"/>
                    </a:lnTo>
                    <a:lnTo>
                      <a:pt x="12678" y="44309"/>
                    </a:lnTo>
                    <a:lnTo>
                      <a:pt x="13179" y="45069"/>
                    </a:lnTo>
                    <a:lnTo>
                      <a:pt x="13696" y="45814"/>
                    </a:lnTo>
                    <a:lnTo>
                      <a:pt x="14228" y="46574"/>
                    </a:lnTo>
                    <a:lnTo>
                      <a:pt x="14775" y="47304"/>
                    </a:lnTo>
                    <a:lnTo>
                      <a:pt x="15338" y="48049"/>
                    </a:lnTo>
                    <a:lnTo>
                      <a:pt x="15900" y="48763"/>
                    </a:lnTo>
                    <a:lnTo>
                      <a:pt x="16493" y="49477"/>
                    </a:lnTo>
                    <a:lnTo>
                      <a:pt x="17101" y="50192"/>
                    </a:lnTo>
                    <a:lnTo>
                      <a:pt x="17709" y="50876"/>
                    </a:lnTo>
                    <a:lnTo>
                      <a:pt x="18332" y="51560"/>
                    </a:lnTo>
                    <a:lnTo>
                      <a:pt x="18986" y="52244"/>
                    </a:lnTo>
                    <a:lnTo>
                      <a:pt x="19153" y="52411"/>
                    </a:lnTo>
                    <a:lnTo>
                      <a:pt x="19350" y="52578"/>
                    </a:lnTo>
                    <a:lnTo>
                      <a:pt x="19533" y="52730"/>
                    </a:lnTo>
                    <a:lnTo>
                      <a:pt x="19730" y="52867"/>
                    </a:lnTo>
                    <a:lnTo>
                      <a:pt x="19928" y="52989"/>
                    </a:lnTo>
                    <a:lnTo>
                      <a:pt x="20141" y="53095"/>
                    </a:lnTo>
                    <a:lnTo>
                      <a:pt x="20354" y="53201"/>
                    </a:lnTo>
                    <a:lnTo>
                      <a:pt x="20566" y="53293"/>
                    </a:lnTo>
                    <a:lnTo>
                      <a:pt x="20794" y="53369"/>
                    </a:lnTo>
                    <a:lnTo>
                      <a:pt x="21007" y="53445"/>
                    </a:lnTo>
                    <a:lnTo>
                      <a:pt x="21235" y="53490"/>
                    </a:lnTo>
                    <a:lnTo>
                      <a:pt x="21463" y="53536"/>
                    </a:lnTo>
                    <a:lnTo>
                      <a:pt x="21691" y="53566"/>
                    </a:lnTo>
                    <a:lnTo>
                      <a:pt x="21919" y="53597"/>
                    </a:lnTo>
                    <a:lnTo>
                      <a:pt x="22375" y="53597"/>
                    </a:lnTo>
                    <a:lnTo>
                      <a:pt x="22618" y="53581"/>
                    </a:lnTo>
                    <a:lnTo>
                      <a:pt x="22846" y="53566"/>
                    </a:lnTo>
                    <a:lnTo>
                      <a:pt x="23074" y="53521"/>
                    </a:lnTo>
                    <a:lnTo>
                      <a:pt x="23287" y="53475"/>
                    </a:lnTo>
                    <a:lnTo>
                      <a:pt x="23515" y="53414"/>
                    </a:lnTo>
                    <a:lnTo>
                      <a:pt x="23743" y="53338"/>
                    </a:lnTo>
                    <a:lnTo>
                      <a:pt x="23956" y="53262"/>
                    </a:lnTo>
                    <a:lnTo>
                      <a:pt x="24169" y="53171"/>
                    </a:lnTo>
                    <a:lnTo>
                      <a:pt x="24382" y="53065"/>
                    </a:lnTo>
                    <a:lnTo>
                      <a:pt x="24579" y="52943"/>
                    </a:lnTo>
                    <a:lnTo>
                      <a:pt x="24777" y="52806"/>
                    </a:lnTo>
                    <a:lnTo>
                      <a:pt x="24974" y="52669"/>
                    </a:lnTo>
                    <a:lnTo>
                      <a:pt x="25157" y="52517"/>
                    </a:lnTo>
                    <a:lnTo>
                      <a:pt x="25339" y="52365"/>
                    </a:lnTo>
                    <a:lnTo>
                      <a:pt x="25506" y="52183"/>
                    </a:lnTo>
                    <a:lnTo>
                      <a:pt x="25674" y="52001"/>
                    </a:lnTo>
                    <a:lnTo>
                      <a:pt x="26479" y="51028"/>
                    </a:lnTo>
                    <a:lnTo>
                      <a:pt x="27330" y="49949"/>
                    </a:lnTo>
                    <a:lnTo>
                      <a:pt x="27771" y="49371"/>
                    </a:lnTo>
                    <a:lnTo>
                      <a:pt x="28227" y="48763"/>
                    </a:lnTo>
                    <a:lnTo>
                      <a:pt x="28668" y="48125"/>
                    </a:lnTo>
                    <a:lnTo>
                      <a:pt x="29124" y="47471"/>
                    </a:lnTo>
                    <a:lnTo>
                      <a:pt x="29580" y="46787"/>
                    </a:lnTo>
                    <a:lnTo>
                      <a:pt x="30051" y="46088"/>
                    </a:lnTo>
                    <a:lnTo>
                      <a:pt x="30507" y="45358"/>
                    </a:lnTo>
                    <a:lnTo>
                      <a:pt x="30963" y="44613"/>
                    </a:lnTo>
                    <a:lnTo>
                      <a:pt x="31404" y="43838"/>
                    </a:lnTo>
                    <a:lnTo>
                      <a:pt x="31845" y="43048"/>
                    </a:lnTo>
                    <a:lnTo>
                      <a:pt x="32286" y="42242"/>
                    </a:lnTo>
                    <a:lnTo>
                      <a:pt x="32711" y="41406"/>
                    </a:lnTo>
                    <a:lnTo>
                      <a:pt x="33137" y="40540"/>
                    </a:lnTo>
                    <a:lnTo>
                      <a:pt x="33532" y="39673"/>
                    </a:lnTo>
                    <a:lnTo>
                      <a:pt x="33927" y="38776"/>
                    </a:lnTo>
                    <a:lnTo>
                      <a:pt x="34307" y="37864"/>
                    </a:lnTo>
                    <a:lnTo>
                      <a:pt x="34657" y="36922"/>
                    </a:lnTo>
                    <a:lnTo>
                      <a:pt x="35007" y="35980"/>
                    </a:lnTo>
                    <a:lnTo>
                      <a:pt x="35311" y="35007"/>
                    </a:lnTo>
                    <a:lnTo>
                      <a:pt x="35615" y="34034"/>
                    </a:lnTo>
                    <a:lnTo>
                      <a:pt x="35888" y="33031"/>
                    </a:lnTo>
                    <a:lnTo>
                      <a:pt x="36131" y="32012"/>
                    </a:lnTo>
                    <a:lnTo>
                      <a:pt x="36359" y="30979"/>
                    </a:lnTo>
                    <a:lnTo>
                      <a:pt x="36542" y="29930"/>
                    </a:lnTo>
                    <a:lnTo>
                      <a:pt x="36709" y="28881"/>
                    </a:lnTo>
                    <a:lnTo>
                      <a:pt x="36846" y="27802"/>
                    </a:lnTo>
                    <a:lnTo>
                      <a:pt x="36937" y="26707"/>
                    </a:lnTo>
                    <a:lnTo>
                      <a:pt x="36967" y="26160"/>
                    </a:lnTo>
                    <a:lnTo>
                      <a:pt x="36998" y="25613"/>
                    </a:lnTo>
                    <a:lnTo>
                      <a:pt x="36998" y="25370"/>
                    </a:lnTo>
                    <a:lnTo>
                      <a:pt x="36998" y="25142"/>
                    </a:lnTo>
                    <a:lnTo>
                      <a:pt x="36967" y="24899"/>
                    </a:lnTo>
                    <a:lnTo>
                      <a:pt x="36937" y="24671"/>
                    </a:lnTo>
                    <a:lnTo>
                      <a:pt x="36891" y="24443"/>
                    </a:lnTo>
                    <a:lnTo>
                      <a:pt x="36846" y="24215"/>
                    </a:lnTo>
                    <a:lnTo>
                      <a:pt x="36785" y="23987"/>
                    </a:lnTo>
                    <a:lnTo>
                      <a:pt x="36709" y="23774"/>
                    </a:lnTo>
                    <a:lnTo>
                      <a:pt x="36618" y="23546"/>
                    </a:lnTo>
                    <a:lnTo>
                      <a:pt x="36511" y="23333"/>
                    </a:lnTo>
                    <a:lnTo>
                      <a:pt x="36405" y="23135"/>
                    </a:lnTo>
                    <a:lnTo>
                      <a:pt x="36283" y="22938"/>
                    </a:lnTo>
                    <a:lnTo>
                      <a:pt x="36162" y="22740"/>
                    </a:lnTo>
                    <a:lnTo>
                      <a:pt x="36010" y="22543"/>
                    </a:lnTo>
                    <a:lnTo>
                      <a:pt x="35858" y="22360"/>
                    </a:lnTo>
                    <a:lnTo>
                      <a:pt x="35706" y="22193"/>
                    </a:lnTo>
                    <a:lnTo>
                      <a:pt x="34839" y="21327"/>
                    </a:lnTo>
                    <a:lnTo>
                      <a:pt x="33791" y="20278"/>
                    </a:lnTo>
                    <a:lnTo>
                      <a:pt x="32575" y="19092"/>
                    </a:lnTo>
                    <a:lnTo>
                      <a:pt x="31176" y="17770"/>
                    </a:lnTo>
                    <a:lnTo>
                      <a:pt x="29641" y="16356"/>
                    </a:lnTo>
                    <a:lnTo>
                      <a:pt x="28805" y="15611"/>
                    </a:lnTo>
                    <a:lnTo>
                      <a:pt x="27954" y="14851"/>
                    </a:lnTo>
                    <a:lnTo>
                      <a:pt x="27057" y="14076"/>
                    </a:lnTo>
                    <a:lnTo>
                      <a:pt x="26145" y="13301"/>
                    </a:lnTo>
                    <a:lnTo>
                      <a:pt x="25187" y="12510"/>
                    </a:lnTo>
                    <a:lnTo>
                      <a:pt x="24214" y="11705"/>
                    </a:lnTo>
                    <a:lnTo>
                      <a:pt x="23211" y="10899"/>
                    </a:lnTo>
                    <a:lnTo>
                      <a:pt x="22193" y="10094"/>
                    </a:lnTo>
                    <a:lnTo>
                      <a:pt x="21144" y="9288"/>
                    </a:lnTo>
                    <a:lnTo>
                      <a:pt x="20080" y="8498"/>
                    </a:lnTo>
                    <a:lnTo>
                      <a:pt x="19001" y="7707"/>
                    </a:lnTo>
                    <a:lnTo>
                      <a:pt x="17891" y="6932"/>
                    </a:lnTo>
                    <a:lnTo>
                      <a:pt x="16782" y="6172"/>
                    </a:lnTo>
                    <a:lnTo>
                      <a:pt x="15642" y="5412"/>
                    </a:lnTo>
                    <a:lnTo>
                      <a:pt x="14502" y="4682"/>
                    </a:lnTo>
                    <a:lnTo>
                      <a:pt x="13346" y="3983"/>
                    </a:lnTo>
                    <a:lnTo>
                      <a:pt x="12176" y="3299"/>
                    </a:lnTo>
                    <a:lnTo>
                      <a:pt x="11006" y="2646"/>
                    </a:lnTo>
                    <a:lnTo>
                      <a:pt x="9835" y="2022"/>
                    </a:lnTo>
                    <a:lnTo>
                      <a:pt x="8650" y="1430"/>
                    </a:lnTo>
                    <a:lnTo>
                      <a:pt x="7464" y="882"/>
                    </a:lnTo>
                    <a:lnTo>
                      <a:pt x="6871" y="609"/>
                    </a:lnTo>
                    <a:lnTo>
                      <a:pt x="6278" y="366"/>
                    </a:lnTo>
                    <a:lnTo>
                      <a:pt x="5974" y="244"/>
                    </a:lnTo>
                    <a:lnTo>
                      <a:pt x="5685" y="153"/>
                    </a:lnTo>
                    <a:lnTo>
                      <a:pt x="5381" y="92"/>
                    </a:lnTo>
                    <a:lnTo>
                      <a:pt x="5077" y="46"/>
                    </a:lnTo>
                    <a:lnTo>
                      <a:pt x="4789" y="16"/>
                    </a:lnTo>
                    <a:lnTo>
                      <a:pt x="4485"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123;p43"/>
              <p:cNvSpPr/>
              <p:nvPr/>
            </p:nvSpPr>
            <p:spPr>
              <a:xfrm>
                <a:off x="2214550" y="461550"/>
                <a:ext cx="924950" cy="1339925"/>
              </a:xfrm>
              <a:custGeom>
                <a:avLst/>
                <a:gdLst/>
                <a:ahLst/>
                <a:cxnLst/>
                <a:rect l="l" t="t" r="r" b="b"/>
                <a:pathLst>
                  <a:path w="36998" h="53597" extrusionOk="0">
                    <a:moveTo>
                      <a:pt x="32513" y="1"/>
                    </a:moveTo>
                    <a:lnTo>
                      <a:pt x="32209" y="16"/>
                    </a:lnTo>
                    <a:lnTo>
                      <a:pt x="31921" y="46"/>
                    </a:lnTo>
                    <a:lnTo>
                      <a:pt x="31617" y="92"/>
                    </a:lnTo>
                    <a:lnTo>
                      <a:pt x="31328" y="153"/>
                    </a:lnTo>
                    <a:lnTo>
                      <a:pt x="31024" y="244"/>
                    </a:lnTo>
                    <a:lnTo>
                      <a:pt x="30720" y="366"/>
                    </a:lnTo>
                    <a:lnTo>
                      <a:pt x="30127" y="609"/>
                    </a:lnTo>
                    <a:lnTo>
                      <a:pt x="29534" y="882"/>
                    </a:lnTo>
                    <a:lnTo>
                      <a:pt x="28349" y="1430"/>
                    </a:lnTo>
                    <a:lnTo>
                      <a:pt x="27178" y="2022"/>
                    </a:lnTo>
                    <a:lnTo>
                      <a:pt x="25992" y="2646"/>
                    </a:lnTo>
                    <a:lnTo>
                      <a:pt x="24822" y="3299"/>
                    </a:lnTo>
                    <a:lnTo>
                      <a:pt x="23652" y="3983"/>
                    </a:lnTo>
                    <a:lnTo>
                      <a:pt x="22496" y="4682"/>
                    </a:lnTo>
                    <a:lnTo>
                      <a:pt x="21356" y="5412"/>
                    </a:lnTo>
                    <a:lnTo>
                      <a:pt x="20232" y="6172"/>
                    </a:lnTo>
                    <a:lnTo>
                      <a:pt x="19107" y="6932"/>
                    </a:lnTo>
                    <a:lnTo>
                      <a:pt x="18012" y="7707"/>
                    </a:lnTo>
                    <a:lnTo>
                      <a:pt x="16918" y="8498"/>
                    </a:lnTo>
                    <a:lnTo>
                      <a:pt x="15854" y="9288"/>
                    </a:lnTo>
                    <a:lnTo>
                      <a:pt x="14805" y="10094"/>
                    </a:lnTo>
                    <a:lnTo>
                      <a:pt x="13787" y="10899"/>
                    </a:lnTo>
                    <a:lnTo>
                      <a:pt x="12784" y="11705"/>
                    </a:lnTo>
                    <a:lnTo>
                      <a:pt x="11811" y="12510"/>
                    </a:lnTo>
                    <a:lnTo>
                      <a:pt x="10853" y="13301"/>
                    </a:lnTo>
                    <a:lnTo>
                      <a:pt x="9941" y="14076"/>
                    </a:lnTo>
                    <a:lnTo>
                      <a:pt x="9044" y="14851"/>
                    </a:lnTo>
                    <a:lnTo>
                      <a:pt x="8193" y="15611"/>
                    </a:lnTo>
                    <a:lnTo>
                      <a:pt x="7357" y="16356"/>
                    </a:lnTo>
                    <a:lnTo>
                      <a:pt x="5822" y="17770"/>
                    </a:lnTo>
                    <a:lnTo>
                      <a:pt x="4424" y="19092"/>
                    </a:lnTo>
                    <a:lnTo>
                      <a:pt x="3207" y="20278"/>
                    </a:lnTo>
                    <a:lnTo>
                      <a:pt x="2159" y="21327"/>
                    </a:lnTo>
                    <a:lnTo>
                      <a:pt x="1292" y="22193"/>
                    </a:lnTo>
                    <a:lnTo>
                      <a:pt x="1140" y="22360"/>
                    </a:lnTo>
                    <a:lnTo>
                      <a:pt x="988" y="22543"/>
                    </a:lnTo>
                    <a:lnTo>
                      <a:pt x="851" y="22740"/>
                    </a:lnTo>
                    <a:lnTo>
                      <a:pt x="715" y="22938"/>
                    </a:lnTo>
                    <a:lnTo>
                      <a:pt x="593" y="23135"/>
                    </a:lnTo>
                    <a:lnTo>
                      <a:pt x="487" y="23333"/>
                    </a:lnTo>
                    <a:lnTo>
                      <a:pt x="380" y="23546"/>
                    </a:lnTo>
                    <a:lnTo>
                      <a:pt x="304" y="23774"/>
                    </a:lnTo>
                    <a:lnTo>
                      <a:pt x="228" y="23987"/>
                    </a:lnTo>
                    <a:lnTo>
                      <a:pt x="152" y="24215"/>
                    </a:lnTo>
                    <a:lnTo>
                      <a:pt x="107" y="24443"/>
                    </a:lnTo>
                    <a:lnTo>
                      <a:pt x="61" y="24671"/>
                    </a:lnTo>
                    <a:lnTo>
                      <a:pt x="31" y="24899"/>
                    </a:lnTo>
                    <a:lnTo>
                      <a:pt x="15" y="25142"/>
                    </a:lnTo>
                    <a:lnTo>
                      <a:pt x="0" y="25370"/>
                    </a:lnTo>
                    <a:lnTo>
                      <a:pt x="0" y="25613"/>
                    </a:lnTo>
                    <a:lnTo>
                      <a:pt x="31" y="26160"/>
                    </a:lnTo>
                    <a:lnTo>
                      <a:pt x="61" y="26707"/>
                    </a:lnTo>
                    <a:lnTo>
                      <a:pt x="167" y="27802"/>
                    </a:lnTo>
                    <a:lnTo>
                      <a:pt x="289" y="28881"/>
                    </a:lnTo>
                    <a:lnTo>
                      <a:pt x="456" y="29930"/>
                    </a:lnTo>
                    <a:lnTo>
                      <a:pt x="639" y="30979"/>
                    </a:lnTo>
                    <a:lnTo>
                      <a:pt x="867" y="32012"/>
                    </a:lnTo>
                    <a:lnTo>
                      <a:pt x="1110" y="33031"/>
                    </a:lnTo>
                    <a:lnTo>
                      <a:pt x="1383" y="34034"/>
                    </a:lnTo>
                    <a:lnTo>
                      <a:pt x="1687" y="35007"/>
                    </a:lnTo>
                    <a:lnTo>
                      <a:pt x="2007" y="35980"/>
                    </a:lnTo>
                    <a:lnTo>
                      <a:pt x="2341" y="36922"/>
                    </a:lnTo>
                    <a:lnTo>
                      <a:pt x="2691" y="37864"/>
                    </a:lnTo>
                    <a:lnTo>
                      <a:pt x="3071" y="38776"/>
                    </a:lnTo>
                    <a:lnTo>
                      <a:pt x="3466" y="39673"/>
                    </a:lnTo>
                    <a:lnTo>
                      <a:pt x="3861" y="40540"/>
                    </a:lnTo>
                    <a:lnTo>
                      <a:pt x="4287" y="41406"/>
                    </a:lnTo>
                    <a:lnTo>
                      <a:pt x="4712" y="42242"/>
                    </a:lnTo>
                    <a:lnTo>
                      <a:pt x="5153" y="43048"/>
                    </a:lnTo>
                    <a:lnTo>
                      <a:pt x="5594" y="43838"/>
                    </a:lnTo>
                    <a:lnTo>
                      <a:pt x="6050" y="44613"/>
                    </a:lnTo>
                    <a:lnTo>
                      <a:pt x="6491" y="45358"/>
                    </a:lnTo>
                    <a:lnTo>
                      <a:pt x="6962" y="46088"/>
                    </a:lnTo>
                    <a:lnTo>
                      <a:pt x="7418" y="46787"/>
                    </a:lnTo>
                    <a:lnTo>
                      <a:pt x="7874" y="47471"/>
                    </a:lnTo>
                    <a:lnTo>
                      <a:pt x="8330" y="48125"/>
                    </a:lnTo>
                    <a:lnTo>
                      <a:pt x="8786" y="48763"/>
                    </a:lnTo>
                    <a:lnTo>
                      <a:pt x="9227" y="49371"/>
                    </a:lnTo>
                    <a:lnTo>
                      <a:pt x="9668" y="49949"/>
                    </a:lnTo>
                    <a:lnTo>
                      <a:pt x="10519" y="51028"/>
                    </a:lnTo>
                    <a:lnTo>
                      <a:pt x="11324" y="52001"/>
                    </a:lnTo>
                    <a:lnTo>
                      <a:pt x="11492" y="52183"/>
                    </a:lnTo>
                    <a:lnTo>
                      <a:pt x="11659" y="52365"/>
                    </a:lnTo>
                    <a:lnTo>
                      <a:pt x="11841" y="52517"/>
                    </a:lnTo>
                    <a:lnTo>
                      <a:pt x="12024" y="52669"/>
                    </a:lnTo>
                    <a:lnTo>
                      <a:pt x="12221" y="52806"/>
                    </a:lnTo>
                    <a:lnTo>
                      <a:pt x="12419" y="52943"/>
                    </a:lnTo>
                    <a:lnTo>
                      <a:pt x="12632" y="53065"/>
                    </a:lnTo>
                    <a:lnTo>
                      <a:pt x="12829" y="53171"/>
                    </a:lnTo>
                    <a:lnTo>
                      <a:pt x="13042" y="53262"/>
                    </a:lnTo>
                    <a:lnTo>
                      <a:pt x="13270" y="53338"/>
                    </a:lnTo>
                    <a:lnTo>
                      <a:pt x="13483" y="53414"/>
                    </a:lnTo>
                    <a:lnTo>
                      <a:pt x="13711" y="53475"/>
                    </a:lnTo>
                    <a:lnTo>
                      <a:pt x="13939" y="53521"/>
                    </a:lnTo>
                    <a:lnTo>
                      <a:pt x="14167" y="53566"/>
                    </a:lnTo>
                    <a:lnTo>
                      <a:pt x="14395" y="53581"/>
                    </a:lnTo>
                    <a:lnTo>
                      <a:pt x="14623" y="53597"/>
                    </a:lnTo>
                    <a:lnTo>
                      <a:pt x="15079" y="53597"/>
                    </a:lnTo>
                    <a:lnTo>
                      <a:pt x="15307" y="53566"/>
                    </a:lnTo>
                    <a:lnTo>
                      <a:pt x="15535" y="53536"/>
                    </a:lnTo>
                    <a:lnTo>
                      <a:pt x="15763" y="53490"/>
                    </a:lnTo>
                    <a:lnTo>
                      <a:pt x="15991" y="53445"/>
                    </a:lnTo>
                    <a:lnTo>
                      <a:pt x="16204" y="53369"/>
                    </a:lnTo>
                    <a:lnTo>
                      <a:pt x="16432" y="53293"/>
                    </a:lnTo>
                    <a:lnTo>
                      <a:pt x="16644" y="53201"/>
                    </a:lnTo>
                    <a:lnTo>
                      <a:pt x="16857" y="53095"/>
                    </a:lnTo>
                    <a:lnTo>
                      <a:pt x="17070" y="52989"/>
                    </a:lnTo>
                    <a:lnTo>
                      <a:pt x="17268" y="52867"/>
                    </a:lnTo>
                    <a:lnTo>
                      <a:pt x="17465" y="52730"/>
                    </a:lnTo>
                    <a:lnTo>
                      <a:pt x="17663" y="52578"/>
                    </a:lnTo>
                    <a:lnTo>
                      <a:pt x="17845" y="52411"/>
                    </a:lnTo>
                    <a:lnTo>
                      <a:pt x="18012" y="52244"/>
                    </a:lnTo>
                    <a:lnTo>
                      <a:pt x="18666" y="51560"/>
                    </a:lnTo>
                    <a:lnTo>
                      <a:pt x="19289" y="50876"/>
                    </a:lnTo>
                    <a:lnTo>
                      <a:pt x="19912" y="50192"/>
                    </a:lnTo>
                    <a:lnTo>
                      <a:pt x="20505" y="49477"/>
                    </a:lnTo>
                    <a:lnTo>
                      <a:pt x="21098" y="48763"/>
                    </a:lnTo>
                    <a:lnTo>
                      <a:pt x="21660" y="48049"/>
                    </a:lnTo>
                    <a:lnTo>
                      <a:pt x="22223" y="47304"/>
                    </a:lnTo>
                    <a:lnTo>
                      <a:pt x="22770" y="46574"/>
                    </a:lnTo>
                    <a:lnTo>
                      <a:pt x="23302" y="45814"/>
                    </a:lnTo>
                    <a:lnTo>
                      <a:pt x="23819" y="45069"/>
                    </a:lnTo>
                    <a:lnTo>
                      <a:pt x="24336" y="44309"/>
                    </a:lnTo>
                    <a:lnTo>
                      <a:pt x="24822" y="43534"/>
                    </a:lnTo>
                    <a:lnTo>
                      <a:pt x="25308" y="42759"/>
                    </a:lnTo>
                    <a:lnTo>
                      <a:pt x="25780" y="41968"/>
                    </a:lnTo>
                    <a:lnTo>
                      <a:pt x="26236" y="41193"/>
                    </a:lnTo>
                    <a:lnTo>
                      <a:pt x="26676" y="40388"/>
                    </a:lnTo>
                    <a:lnTo>
                      <a:pt x="27102" y="39597"/>
                    </a:lnTo>
                    <a:lnTo>
                      <a:pt x="27528" y="38792"/>
                    </a:lnTo>
                    <a:lnTo>
                      <a:pt x="27938" y="38001"/>
                    </a:lnTo>
                    <a:lnTo>
                      <a:pt x="28333" y="37180"/>
                    </a:lnTo>
                    <a:lnTo>
                      <a:pt x="28729" y="36375"/>
                    </a:lnTo>
                    <a:lnTo>
                      <a:pt x="29093" y="35569"/>
                    </a:lnTo>
                    <a:lnTo>
                      <a:pt x="29458" y="34748"/>
                    </a:lnTo>
                    <a:lnTo>
                      <a:pt x="29823" y="33928"/>
                    </a:lnTo>
                    <a:lnTo>
                      <a:pt x="30157" y="33122"/>
                    </a:lnTo>
                    <a:lnTo>
                      <a:pt x="30492" y="32301"/>
                    </a:lnTo>
                    <a:lnTo>
                      <a:pt x="30811" y="31480"/>
                    </a:lnTo>
                    <a:lnTo>
                      <a:pt x="31130" y="30660"/>
                    </a:lnTo>
                    <a:lnTo>
                      <a:pt x="31723" y="29033"/>
                    </a:lnTo>
                    <a:lnTo>
                      <a:pt x="32270" y="27407"/>
                    </a:lnTo>
                    <a:lnTo>
                      <a:pt x="32787" y="25795"/>
                    </a:lnTo>
                    <a:lnTo>
                      <a:pt x="33273" y="24184"/>
                    </a:lnTo>
                    <a:lnTo>
                      <a:pt x="33729" y="22603"/>
                    </a:lnTo>
                    <a:lnTo>
                      <a:pt x="34140" y="21038"/>
                    </a:lnTo>
                    <a:lnTo>
                      <a:pt x="34520" y="19487"/>
                    </a:lnTo>
                    <a:lnTo>
                      <a:pt x="34869" y="17967"/>
                    </a:lnTo>
                    <a:lnTo>
                      <a:pt x="35189" y="16478"/>
                    </a:lnTo>
                    <a:lnTo>
                      <a:pt x="35493" y="15034"/>
                    </a:lnTo>
                    <a:lnTo>
                      <a:pt x="35751" y="13605"/>
                    </a:lnTo>
                    <a:lnTo>
                      <a:pt x="35994" y="12237"/>
                    </a:lnTo>
                    <a:lnTo>
                      <a:pt x="36207" y="10899"/>
                    </a:lnTo>
                    <a:lnTo>
                      <a:pt x="36405" y="9622"/>
                    </a:lnTo>
                    <a:lnTo>
                      <a:pt x="36572" y="8391"/>
                    </a:lnTo>
                    <a:lnTo>
                      <a:pt x="36724" y="7206"/>
                    </a:lnTo>
                    <a:lnTo>
                      <a:pt x="36861" y="6081"/>
                    </a:lnTo>
                    <a:lnTo>
                      <a:pt x="36967" y="5017"/>
                    </a:lnTo>
                    <a:lnTo>
                      <a:pt x="36997" y="4698"/>
                    </a:lnTo>
                    <a:lnTo>
                      <a:pt x="36997" y="4394"/>
                    </a:lnTo>
                    <a:lnTo>
                      <a:pt x="36967" y="4090"/>
                    </a:lnTo>
                    <a:lnTo>
                      <a:pt x="36937" y="3786"/>
                    </a:lnTo>
                    <a:lnTo>
                      <a:pt x="36876" y="3497"/>
                    </a:lnTo>
                    <a:lnTo>
                      <a:pt x="36800" y="3208"/>
                    </a:lnTo>
                    <a:lnTo>
                      <a:pt x="36693" y="2934"/>
                    </a:lnTo>
                    <a:lnTo>
                      <a:pt x="36587" y="2661"/>
                    </a:lnTo>
                    <a:lnTo>
                      <a:pt x="36465" y="2402"/>
                    </a:lnTo>
                    <a:lnTo>
                      <a:pt x="36313" y="2159"/>
                    </a:lnTo>
                    <a:lnTo>
                      <a:pt x="36161" y="1931"/>
                    </a:lnTo>
                    <a:lnTo>
                      <a:pt x="35979" y="1703"/>
                    </a:lnTo>
                    <a:lnTo>
                      <a:pt x="35797" y="1490"/>
                    </a:lnTo>
                    <a:lnTo>
                      <a:pt x="35599" y="1278"/>
                    </a:lnTo>
                    <a:lnTo>
                      <a:pt x="35386" y="1095"/>
                    </a:lnTo>
                    <a:lnTo>
                      <a:pt x="35173" y="913"/>
                    </a:lnTo>
                    <a:lnTo>
                      <a:pt x="34930" y="746"/>
                    </a:lnTo>
                    <a:lnTo>
                      <a:pt x="34702" y="609"/>
                    </a:lnTo>
                    <a:lnTo>
                      <a:pt x="34444" y="472"/>
                    </a:lnTo>
                    <a:lnTo>
                      <a:pt x="34185" y="350"/>
                    </a:lnTo>
                    <a:lnTo>
                      <a:pt x="33927" y="259"/>
                    </a:lnTo>
                    <a:lnTo>
                      <a:pt x="33653" y="168"/>
                    </a:lnTo>
                    <a:lnTo>
                      <a:pt x="33365" y="107"/>
                    </a:lnTo>
                    <a:lnTo>
                      <a:pt x="33091" y="46"/>
                    </a:lnTo>
                    <a:lnTo>
                      <a:pt x="32802" y="16"/>
                    </a:lnTo>
                    <a:lnTo>
                      <a:pt x="32513"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124;p43"/>
              <p:cNvSpPr/>
              <p:nvPr/>
            </p:nvSpPr>
            <p:spPr>
              <a:xfrm>
                <a:off x="4480875" y="461925"/>
                <a:ext cx="671125" cy="1339550"/>
              </a:xfrm>
              <a:custGeom>
                <a:avLst/>
                <a:gdLst/>
                <a:ahLst/>
                <a:cxnLst/>
                <a:rect l="l" t="t" r="r" b="b"/>
                <a:pathLst>
                  <a:path w="26845" h="53582" extrusionOk="0">
                    <a:moveTo>
                      <a:pt x="4181" y="1"/>
                    </a:moveTo>
                    <a:lnTo>
                      <a:pt x="3892" y="31"/>
                    </a:lnTo>
                    <a:lnTo>
                      <a:pt x="3618" y="92"/>
                    </a:lnTo>
                    <a:lnTo>
                      <a:pt x="3330" y="153"/>
                    </a:lnTo>
                    <a:lnTo>
                      <a:pt x="3056" y="244"/>
                    </a:lnTo>
                    <a:lnTo>
                      <a:pt x="2798" y="335"/>
                    </a:lnTo>
                    <a:lnTo>
                      <a:pt x="2539" y="457"/>
                    </a:lnTo>
                    <a:lnTo>
                      <a:pt x="2296" y="594"/>
                    </a:lnTo>
                    <a:lnTo>
                      <a:pt x="2053" y="746"/>
                    </a:lnTo>
                    <a:lnTo>
                      <a:pt x="1825" y="898"/>
                    </a:lnTo>
                    <a:lnTo>
                      <a:pt x="1597" y="1080"/>
                    </a:lnTo>
                    <a:lnTo>
                      <a:pt x="1384" y="1263"/>
                    </a:lnTo>
                    <a:lnTo>
                      <a:pt x="1186" y="1475"/>
                    </a:lnTo>
                    <a:lnTo>
                      <a:pt x="1004" y="1688"/>
                    </a:lnTo>
                    <a:lnTo>
                      <a:pt x="837" y="1916"/>
                    </a:lnTo>
                    <a:lnTo>
                      <a:pt x="670" y="2144"/>
                    </a:lnTo>
                    <a:lnTo>
                      <a:pt x="533" y="2387"/>
                    </a:lnTo>
                    <a:lnTo>
                      <a:pt x="396" y="2646"/>
                    </a:lnTo>
                    <a:lnTo>
                      <a:pt x="290" y="2919"/>
                    </a:lnTo>
                    <a:lnTo>
                      <a:pt x="198" y="3193"/>
                    </a:lnTo>
                    <a:lnTo>
                      <a:pt x="122" y="3482"/>
                    </a:lnTo>
                    <a:lnTo>
                      <a:pt x="62" y="3771"/>
                    </a:lnTo>
                    <a:lnTo>
                      <a:pt x="16" y="4075"/>
                    </a:lnTo>
                    <a:lnTo>
                      <a:pt x="1" y="4379"/>
                    </a:lnTo>
                    <a:lnTo>
                      <a:pt x="1" y="4683"/>
                    </a:lnTo>
                    <a:lnTo>
                      <a:pt x="16" y="5002"/>
                    </a:lnTo>
                    <a:lnTo>
                      <a:pt x="138" y="6066"/>
                    </a:lnTo>
                    <a:lnTo>
                      <a:pt x="259" y="7191"/>
                    </a:lnTo>
                    <a:lnTo>
                      <a:pt x="411" y="8361"/>
                    </a:lnTo>
                    <a:lnTo>
                      <a:pt x="578" y="9607"/>
                    </a:lnTo>
                    <a:lnTo>
                      <a:pt x="776" y="10884"/>
                    </a:lnTo>
                    <a:lnTo>
                      <a:pt x="989" y="12222"/>
                    </a:lnTo>
                    <a:lnTo>
                      <a:pt x="1232" y="13590"/>
                    </a:lnTo>
                    <a:lnTo>
                      <a:pt x="1506" y="15019"/>
                    </a:lnTo>
                    <a:lnTo>
                      <a:pt x="1794" y="16463"/>
                    </a:lnTo>
                    <a:lnTo>
                      <a:pt x="2114" y="17952"/>
                    </a:lnTo>
                    <a:lnTo>
                      <a:pt x="2463" y="19472"/>
                    </a:lnTo>
                    <a:lnTo>
                      <a:pt x="2843" y="21008"/>
                    </a:lnTo>
                    <a:lnTo>
                      <a:pt x="3254" y="22588"/>
                    </a:lnTo>
                    <a:lnTo>
                      <a:pt x="3710" y="24169"/>
                    </a:lnTo>
                    <a:lnTo>
                      <a:pt x="4196" y="25765"/>
                    </a:lnTo>
                    <a:lnTo>
                      <a:pt x="4713" y="27392"/>
                    </a:lnTo>
                    <a:lnTo>
                      <a:pt x="5260" y="29018"/>
                    </a:lnTo>
                    <a:lnTo>
                      <a:pt x="5853" y="30645"/>
                    </a:lnTo>
                    <a:lnTo>
                      <a:pt x="6172" y="31465"/>
                    </a:lnTo>
                    <a:lnTo>
                      <a:pt x="6491" y="32286"/>
                    </a:lnTo>
                    <a:lnTo>
                      <a:pt x="6826" y="33107"/>
                    </a:lnTo>
                    <a:lnTo>
                      <a:pt x="7175" y="33913"/>
                    </a:lnTo>
                    <a:lnTo>
                      <a:pt x="7525" y="34733"/>
                    </a:lnTo>
                    <a:lnTo>
                      <a:pt x="7890" y="35554"/>
                    </a:lnTo>
                    <a:lnTo>
                      <a:pt x="8255" y="36360"/>
                    </a:lnTo>
                    <a:lnTo>
                      <a:pt x="8650" y="37165"/>
                    </a:lnTo>
                    <a:lnTo>
                      <a:pt x="9045" y="37986"/>
                    </a:lnTo>
                    <a:lnTo>
                      <a:pt x="9455" y="38792"/>
                    </a:lnTo>
                    <a:lnTo>
                      <a:pt x="9881" y="39582"/>
                    </a:lnTo>
                    <a:lnTo>
                      <a:pt x="10307" y="40388"/>
                    </a:lnTo>
                    <a:lnTo>
                      <a:pt x="10747" y="41178"/>
                    </a:lnTo>
                    <a:lnTo>
                      <a:pt x="11203" y="41969"/>
                    </a:lnTo>
                    <a:lnTo>
                      <a:pt x="11675" y="42744"/>
                    </a:lnTo>
                    <a:lnTo>
                      <a:pt x="12161" y="43519"/>
                    </a:lnTo>
                    <a:lnTo>
                      <a:pt x="12647" y="44294"/>
                    </a:lnTo>
                    <a:lnTo>
                      <a:pt x="13164" y="45054"/>
                    </a:lnTo>
                    <a:lnTo>
                      <a:pt x="13681" y="45814"/>
                    </a:lnTo>
                    <a:lnTo>
                      <a:pt x="14213" y="46559"/>
                    </a:lnTo>
                    <a:lnTo>
                      <a:pt x="14760" y="47304"/>
                    </a:lnTo>
                    <a:lnTo>
                      <a:pt x="15323" y="48034"/>
                    </a:lnTo>
                    <a:lnTo>
                      <a:pt x="15885" y="48763"/>
                    </a:lnTo>
                    <a:lnTo>
                      <a:pt x="16478" y="49478"/>
                    </a:lnTo>
                    <a:lnTo>
                      <a:pt x="17071" y="50177"/>
                    </a:lnTo>
                    <a:lnTo>
                      <a:pt x="17694" y="50876"/>
                    </a:lnTo>
                    <a:lnTo>
                      <a:pt x="18317" y="51560"/>
                    </a:lnTo>
                    <a:lnTo>
                      <a:pt x="18955" y="52229"/>
                    </a:lnTo>
                    <a:lnTo>
                      <a:pt x="19138" y="52396"/>
                    </a:lnTo>
                    <a:lnTo>
                      <a:pt x="19320" y="52563"/>
                    </a:lnTo>
                    <a:lnTo>
                      <a:pt x="19518" y="52715"/>
                    </a:lnTo>
                    <a:lnTo>
                      <a:pt x="19715" y="52852"/>
                    </a:lnTo>
                    <a:lnTo>
                      <a:pt x="19913" y="52974"/>
                    </a:lnTo>
                    <a:lnTo>
                      <a:pt x="20126" y="53095"/>
                    </a:lnTo>
                    <a:lnTo>
                      <a:pt x="20339" y="53186"/>
                    </a:lnTo>
                    <a:lnTo>
                      <a:pt x="20551" y="53278"/>
                    </a:lnTo>
                    <a:lnTo>
                      <a:pt x="20779" y="53354"/>
                    </a:lnTo>
                    <a:lnTo>
                      <a:pt x="20992" y="53430"/>
                    </a:lnTo>
                    <a:lnTo>
                      <a:pt x="21220" y="53475"/>
                    </a:lnTo>
                    <a:lnTo>
                      <a:pt x="21448" y="53521"/>
                    </a:lnTo>
                    <a:lnTo>
                      <a:pt x="21676" y="53551"/>
                    </a:lnTo>
                    <a:lnTo>
                      <a:pt x="21904" y="53582"/>
                    </a:lnTo>
                    <a:lnTo>
                      <a:pt x="22375" y="53582"/>
                    </a:lnTo>
                    <a:lnTo>
                      <a:pt x="22603" y="53566"/>
                    </a:lnTo>
                    <a:lnTo>
                      <a:pt x="22831" y="53551"/>
                    </a:lnTo>
                    <a:lnTo>
                      <a:pt x="23059" y="53506"/>
                    </a:lnTo>
                    <a:lnTo>
                      <a:pt x="23287" y="53460"/>
                    </a:lnTo>
                    <a:lnTo>
                      <a:pt x="23500" y="53399"/>
                    </a:lnTo>
                    <a:lnTo>
                      <a:pt x="23728" y="53323"/>
                    </a:lnTo>
                    <a:lnTo>
                      <a:pt x="23941" y="53247"/>
                    </a:lnTo>
                    <a:lnTo>
                      <a:pt x="24154" y="53156"/>
                    </a:lnTo>
                    <a:lnTo>
                      <a:pt x="24367" y="53050"/>
                    </a:lnTo>
                    <a:lnTo>
                      <a:pt x="24564" y="52928"/>
                    </a:lnTo>
                    <a:lnTo>
                      <a:pt x="24762" y="52791"/>
                    </a:lnTo>
                    <a:lnTo>
                      <a:pt x="24959" y="52654"/>
                    </a:lnTo>
                    <a:lnTo>
                      <a:pt x="25142" y="52502"/>
                    </a:lnTo>
                    <a:lnTo>
                      <a:pt x="25324" y="52350"/>
                    </a:lnTo>
                    <a:lnTo>
                      <a:pt x="25491" y="52168"/>
                    </a:lnTo>
                    <a:lnTo>
                      <a:pt x="25659" y="51986"/>
                    </a:lnTo>
                    <a:lnTo>
                      <a:pt x="26236" y="51286"/>
                    </a:lnTo>
                    <a:lnTo>
                      <a:pt x="26844" y="50526"/>
                    </a:lnTo>
                    <a:lnTo>
                      <a:pt x="26267" y="49858"/>
                    </a:lnTo>
                    <a:lnTo>
                      <a:pt x="25689" y="49174"/>
                    </a:lnTo>
                    <a:lnTo>
                      <a:pt x="25127" y="48490"/>
                    </a:lnTo>
                    <a:lnTo>
                      <a:pt x="24595" y="47790"/>
                    </a:lnTo>
                    <a:lnTo>
                      <a:pt x="24047" y="47076"/>
                    </a:lnTo>
                    <a:lnTo>
                      <a:pt x="23531" y="46362"/>
                    </a:lnTo>
                    <a:lnTo>
                      <a:pt x="23029" y="45647"/>
                    </a:lnTo>
                    <a:lnTo>
                      <a:pt x="22527" y="44918"/>
                    </a:lnTo>
                    <a:lnTo>
                      <a:pt x="22041" y="44188"/>
                    </a:lnTo>
                    <a:lnTo>
                      <a:pt x="21570" y="43443"/>
                    </a:lnTo>
                    <a:lnTo>
                      <a:pt x="21114" y="42698"/>
                    </a:lnTo>
                    <a:lnTo>
                      <a:pt x="20658" y="41938"/>
                    </a:lnTo>
                    <a:lnTo>
                      <a:pt x="20217" y="41193"/>
                    </a:lnTo>
                    <a:lnTo>
                      <a:pt x="19791" y="40418"/>
                    </a:lnTo>
                    <a:lnTo>
                      <a:pt x="19381" y="39658"/>
                    </a:lnTo>
                    <a:lnTo>
                      <a:pt x="18971" y="38898"/>
                    </a:lnTo>
                    <a:lnTo>
                      <a:pt x="18575" y="38123"/>
                    </a:lnTo>
                    <a:lnTo>
                      <a:pt x="18195" y="37348"/>
                    </a:lnTo>
                    <a:lnTo>
                      <a:pt x="17815" y="36557"/>
                    </a:lnTo>
                    <a:lnTo>
                      <a:pt x="17451" y="35782"/>
                    </a:lnTo>
                    <a:lnTo>
                      <a:pt x="17101" y="35007"/>
                    </a:lnTo>
                    <a:lnTo>
                      <a:pt x="16751" y="34217"/>
                    </a:lnTo>
                    <a:lnTo>
                      <a:pt x="16417" y="33426"/>
                    </a:lnTo>
                    <a:lnTo>
                      <a:pt x="16098" y="32651"/>
                    </a:lnTo>
                    <a:lnTo>
                      <a:pt x="15475" y="31070"/>
                    </a:lnTo>
                    <a:lnTo>
                      <a:pt x="14897" y="29505"/>
                    </a:lnTo>
                    <a:lnTo>
                      <a:pt x="14350" y="27939"/>
                    </a:lnTo>
                    <a:lnTo>
                      <a:pt x="13833" y="26373"/>
                    </a:lnTo>
                    <a:lnTo>
                      <a:pt x="13362" y="24838"/>
                    </a:lnTo>
                    <a:lnTo>
                      <a:pt x="12921" y="23303"/>
                    </a:lnTo>
                    <a:lnTo>
                      <a:pt x="12511" y="21783"/>
                    </a:lnTo>
                    <a:lnTo>
                      <a:pt x="12115" y="20293"/>
                    </a:lnTo>
                    <a:lnTo>
                      <a:pt x="11766" y="18819"/>
                    </a:lnTo>
                    <a:lnTo>
                      <a:pt x="11447" y="17375"/>
                    </a:lnTo>
                    <a:lnTo>
                      <a:pt x="11143" y="15946"/>
                    </a:lnTo>
                    <a:lnTo>
                      <a:pt x="10869" y="14563"/>
                    </a:lnTo>
                    <a:lnTo>
                      <a:pt x="10626" y="13210"/>
                    </a:lnTo>
                    <a:lnTo>
                      <a:pt x="10398" y="11903"/>
                    </a:lnTo>
                    <a:lnTo>
                      <a:pt x="10200" y="10626"/>
                    </a:lnTo>
                    <a:lnTo>
                      <a:pt x="10018" y="9410"/>
                    </a:lnTo>
                    <a:lnTo>
                      <a:pt x="9851" y="8224"/>
                    </a:lnTo>
                    <a:lnTo>
                      <a:pt x="9714" y="7099"/>
                    </a:lnTo>
                    <a:lnTo>
                      <a:pt x="9577" y="6020"/>
                    </a:lnTo>
                    <a:lnTo>
                      <a:pt x="9471" y="5002"/>
                    </a:lnTo>
                    <a:lnTo>
                      <a:pt x="9455" y="4607"/>
                    </a:lnTo>
                    <a:lnTo>
                      <a:pt x="9455" y="4227"/>
                    </a:lnTo>
                    <a:lnTo>
                      <a:pt x="9501" y="3862"/>
                    </a:lnTo>
                    <a:lnTo>
                      <a:pt x="9562" y="3497"/>
                    </a:lnTo>
                    <a:lnTo>
                      <a:pt x="9668" y="3147"/>
                    </a:lnTo>
                    <a:lnTo>
                      <a:pt x="9790" y="2798"/>
                    </a:lnTo>
                    <a:lnTo>
                      <a:pt x="9942" y="2479"/>
                    </a:lnTo>
                    <a:lnTo>
                      <a:pt x="10124" y="2175"/>
                    </a:lnTo>
                    <a:lnTo>
                      <a:pt x="9167" y="1673"/>
                    </a:lnTo>
                    <a:lnTo>
                      <a:pt x="8194" y="1217"/>
                    </a:lnTo>
                    <a:lnTo>
                      <a:pt x="7221" y="776"/>
                    </a:lnTo>
                    <a:lnTo>
                      <a:pt x="6263" y="351"/>
                    </a:lnTo>
                    <a:lnTo>
                      <a:pt x="5959" y="229"/>
                    </a:lnTo>
                    <a:lnTo>
                      <a:pt x="5655" y="153"/>
                    </a:lnTo>
                    <a:lnTo>
                      <a:pt x="5366" y="77"/>
                    </a:lnTo>
                    <a:lnTo>
                      <a:pt x="5062" y="31"/>
                    </a:lnTo>
                    <a:lnTo>
                      <a:pt x="477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125;p43"/>
              <p:cNvSpPr/>
              <p:nvPr/>
            </p:nvSpPr>
            <p:spPr>
              <a:xfrm>
                <a:off x="2214550" y="461925"/>
                <a:ext cx="907850" cy="1339550"/>
              </a:xfrm>
              <a:custGeom>
                <a:avLst/>
                <a:gdLst/>
                <a:ahLst/>
                <a:cxnLst/>
                <a:rect l="l" t="t" r="r" b="b"/>
                <a:pathLst>
                  <a:path w="36314" h="53582" extrusionOk="0">
                    <a:moveTo>
                      <a:pt x="32164" y="1"/>
                    </a:moveTo>
                    <a:lnTo>
                      <a:pt x="31966" y="16"/>
                    </a:lnTo>
                    <a:lnTo>
                      <a:pt x="31753" y="47"/>
                    </a:lnTo>
                    <a:lnTo>
                      <a:pt x="31541" y="92"/>
                    </a:lnTo>
                    <a:lnTo>
                      <a:pt x="31343" y="138"/>
                    </a:lnTo>
                    <a:lnTo>
                      <a:pt x="31130" y="199"/>
                    </a:lnTo>
                    <a:lnTo>
                      <a:pt x="30933" y="275"/>
                    </a:lnTo>
                    <a:lnTo>
                      <a:pt x="30720" y="351"/>
                    </a:lnTo>
                    <a:lnTo>
                      <a:pt x="30127" y="609"/>
                    </a:lnTo>
                    <a:lnTo>
                      <a:pt x="29534" y="867"/>
                    </a:lnTo>
                    <a:lnTo>
                      <a:pt x="28349" y="1415"/>
                    </a:lnTo>
                    <a:lnTo>
                      <a:pt x="27163" y="2007"/>
                    </a:lnTo>
                    <a:lnTo>
                      <a:pt x="25992" y="2631"/>
                    </a:lnTo>
                    <a:lnTo>
                      <a:pt x="24822" y="3284"/>
                    </a:lnTo>
                    <a:lnTo>
                      <a:pt x="23652" y="3968"/>
                    </a:lnTo>
                    <a:lnTo>
                      <a:pt x="22496" y="4683"/>
                    </a:lnTo>
                    <a:lnTo>
                      <a:pt x="21356" y="5412"/>
                    </a:lnTo>
                    <a:lnTo>
                      <a:pt x="20216" y="6157"/>
                    </a:lnTo>
                    <a:lnTo>
                      <a:pt x="19107" y="6917"/>
                    </a:lnTo>
                    <a:lnTo>
                      <a:pt x="17997" y="7692"/>
                    </a:lnTo>
                    <a:lnTo>
                      <a:pt x="16918" y="8483"/>
                    </a:lnTo>
                    <a:lnTo>
                      <a:pt x="15854" y="9288"/>
                    </a:lnTo>
                    <a:lnTo>
                      <a:pt x="14805" y="10079"/>
                    </a:lnTo>
                    <a:lnTo>
                      <a:pt x="13787" y="10884"/>
                    </a:lnTo>
                    <a:lnTo>
                      <a:pt x="12784" y="11690"/>
                    </a:lnTo>
                    <a:lnTo>
                      <a:pt x="11811" y="12495"/>
                    </a:lnTo>
                    <a:lnTo>
                      <a:pt x="10853" y="13286"/>
                    </a:lnTo>
                    <a:lnTo>
                      <a:pt x="9941" y="14076"/>
                    </a:lnTo>
                    <a:lnTo>
                      <a:pt x="9044" y="14836"/>
                    </a:lnTo>
                    <a:lnTo>
                      <a:pt x="8193" y="15596"/>
                    </a:lnTo>
                    <a:lnTo>
                      <a:pt x="7357" y="16341"/>
                    </a:lnTo>
                    <a:lnTo>
                      <a:pt x="5822" y="17755"/>
                    </a:lnTo>
                    <a:lnTo>
                      <a:pt x="4424" y="19077"/>
                    </a:lnTo>
                    <a:lnTo>
                      <a:pt x="3207" y="20263"/>
                    </a:lnTo>
                    <a:lnTo>
                      <a:pt x="2159" y="21296"/>
                    </a:lnTo>
                    <a:lnTo>
                      <a:pt x="1307" y="22178"/>
                    </a:lnTo>
                    <a:lnTo>
                      <a:pt x="1140" y="22345"/>
                    </a:lnTo>
                    <a:lnTo>
                      <a:pt x="988" y="22528"/>
                    </a:lnTo>
                    <a:lnTo>
                      <a:pt x="851" y="22725"/>
                    </a:lnTo>
                    <a:lnTo>
                      <a:pt x="715" y="22923"/>
                    </a:lnTo>
                    <a:lnTo>
                      <a:pt x="593" y="23120"/>
                    </a:lnTo>
                    <a:lnTo>
                      <a:pt x="487" y="23318"/>
                    </a:lnTo>
                    <a:lnTo>
                      <a:pt x="380" y="23531"/>
                    </a:lnTo>
                    <a:lnTo>
                      <a:pt x="304" y="23759"/>
                    </a:lnTo>
                    <a:lnTo>
                      <a:pt x="228" y="23972"/>
                    </a:lnTo>
                    <a:lnTo>
                      <a:pt x="152" y="24200"/>
                    </a:lnTo>
                    <a:lnTo>
                      <a:pt x="107" y="24428"/>
                    </a:lnTo>
                    <a:lnTo>
                      <a:pt x="61" y="24656"/>
                    </a:lnTo>
                    <a:lnTo>
                      <a:pt x="31" y="24884"/>
                    </a:lnTo>
                    <a:lnTo>
                      <a:pt x="0" y="25127"/>
                    </a:lnTo>
                    <a:lnTo>
                      <a:pt x="0" y="25355"/>
                    </a:lnTo>
                    <a:lnTo>
                      <a:pt x="0" y="25598"/>
                    </a:lnTo>
                    <a:lnTo>
                      <a:pt x="31" y="26145"/>
                    </a:lnTo>
                    <a:lnTo>
                      <a:pt x="61" y="26692"/>
                    </a:lnTo>
                    <a:lnTo>
                      <a:pt x="167" y="27787"/>
                    </a:lnTo>
                    <a:lnTo>
                      <a:pt x="289" y="28866"/>
                    </a:lnTo>
                    <a:lnTo>
                      <a:pt x="456" y="29930"/>
                    </a:lnTo>
                    <a:lnTo>
                      <a:pt x="639" y="30964"/>
                    </a:lnTo>
                    <a:lnTo>
                      <a:pt x="867" y="31997"/>
                    </a:lnTo>
                    <a:lnTo>
                      <a:pt x="1110" y="33016"/>
                    </a:lnTo>
                    <a:lnTo>
                      <a:pt x="1383" y="34019"/>
                    </a:lnTo>
                    <a:lnTo>
                      <a:pt x="1687" y="35007"/>
                    </a:lnTo>
                    <a:lnTo>
                      <a:pt x="1991" y="35965"/>
                    </a:lnTo>
                    <a:lnTo>
                      <a:pt x="2341" y="36922"/>
                    </a:lnTo>
                    <a:lnTo>
                      <a:pt x="2691" y="37849"/>
                    </a:lnTo>
                    <a:lnTo>
                      <a:pt x="3071" y="38761"/>
                    </a:lnTo>
                    <a:lnTo>
                      <a:pt x="3466" y="39658"/>
                    </a:lnTo>
                    <a:lnTo>
                      <a:pt x="3861" y="40525"/>
                    </a:lnTo>
                    <a:lnTo>
                      <a:pt x="4287" y="41391"/>
                    </a:lnTo>
                    <a:lnTo>
                      <a:pt x="4712" y="42227"/>
                    </a:lnTo>
                    <a:lnTo>
                      <a:pt x="5153" y="43033"/>
                    </a:lnTo>
                    <a:lnTo>
                      <a:pt x="5594" y="43823"/>
                    </a:lnTo>
                    <a:lnTo>
                      <a:pt x="6050" y="44598"/>
                    </a:lnTo>
                    <a:lnTo>
                      <a:pt x="6491" y="45358"/>
                    </a:lnTo>
                    <a:lnTo>
                      <a:pt x="6962" y="46073"/>
                    </a:lnTo>
                    <a:lnTo>
                      <a:pt x="7418" y="46787"/>
                    </a:lnTo>
                    <a:lnTo>
                      <a:pt x="7874" y="47456"/>
                    </a:lnTo>
                    <a:lnTo>
                      <a:pt x="8330" y="48110"/>
                    </a:lnTo>
                    <a:lnTo>
                      <a:pt x="8786" y="48748"/>
                    </a:lnTo>
                    <a:lnTo>
                      <a:pt x="9227" y="49356"/>
                    </a:lnTo>
                    <a:lnTo>
                      <a:pt x="9668" y="49934"/>
                    </a:lnTo>
                    <a:lnTo>
                      <a:pt x="10519" y="51013"/>
                    </a:lnTo>
                    <a:lnTo>
                      <a:pt x="11324" y="51986"/>
                    </a:lnTo>
                    <a:lnTo>
                      <a:pt x="11492" y="52168"/>
                    </a:lnTo>
                    <a:lnTo>
                      <a:pt x="11659" y="52350"/>
                    </a:lnTo>
                    <a:lnTo>
                      <a:pt x="11841" y="52502"/>
                    </a:lnTo>
                    <a:lnTo>
                      <a:pt x="12024" y="52654"/>
                    </a:lnTo>
                    <a:lnTo>
                      <a:pt x="12221" y="52791"/>
                    </a:lnTo>
                    <a:lnTo>
                      <a:pt x="12419" y="52928"/>
                    </a:lnTo>
                    <a:lnTo>
                      <a:pt x="12632" y="53050"/>
                    </a:lnTo>
                    <a:lnTo>
                      <a:pt x="12829" y="53156"/>
                    </a:lnTo>
                    <a:lnTo>
                      <a:pt x="13042" y="53247"/>
                    </a:lnTo>
                    <a:lnTo>
                      <a:pt x="13270" y="53323"/>
                    </a:lnTo>
                    <a:lnTo>
                      <a:pt x="13483" y="53399"/>
                    </a:lnTo>
                    <a:lnTo>
                      <a:pt x="13711" y="53460"/>
                    </a:lnTo>
                    <a:lnTo>
                      <a:pt x="13939" y="53506"/>
                    </a:lnTo>
                    <a:lnTo>
                      <a:pt x="14167" y="53551"/>
                    </a:lnTo>
                    <a:lnTo>
                      <a:pt x="14395" y="53566"/>
                    </a:lnTo>
                    <a:lnTo>
                      <a:pt x="14623" y="53582"/>
                    </a:lnTo>
                    <a:lnTo>
                      <a:pt x="15079" y="53582"/>
                    </a:lnTo>
                    <a:lnTo>
                      <a:pt x="15307" y="53551"/>
                    </a:lnTo>
                    <a:lnTo>
                      <a:pt x="15535" y="53521"/>
                    </a:lnTo>
                    <a:lnTo>
                      <a:pt x="15763" y="53475"/>
                    </a:lnTo>
                    <a:lnTo>
                      <a:pt x="15991" y="53430"/>
                    </a:lnTo>
                    <a:lnTo>
                      <a:pt x="16204" y="53354"/>
                    </a:lnTo>
                    <a:lnTo>
                      <a:pt x="16432" y="53278"/>
                    </a:lnTo>
                    <a:lnTo>
                      <a:pt x="16644" y="53186"/>
                    </a:lnTo>
                    <a:lnTo>
                      <a:pt x="16857" y="53095"/>
                    </a:lnTo>
                    <a:lnTo>
                      <a:pt x="17055" y="52974"/>
                    </a:lnTo>
                    <a:lnTo>
                      <a:pt x="17268" y="52852"/>
                    </a:lnTo>
                    <a:lnTo>
                      <a:pt x="17465" y="52715"/>
                    </a:lnTo>
                    <a:lnTo>
                      <a:pt x="17648" y="52563"/>
                    </a:lnTo>
                    <a:lnTo>
                      <a:pt x="17830" y="52396"/>
                    </a:lnTo>
                    <a:lnTo>
                      <a:pt x="18012" y="52229"/>
                    </a:lnTo>
                    <a:lnTo>
                      <a:pt x="18818" y="51378"/>
                    </a:lnTo>
                    <a:lnTo>
                      <a:pt x="19593" y="50526"/>
                    </a:lnTo>
                    <a:lnTo>
                      <a:pt x="18803" y="49508"/>
                    </a:lnTo>
                    <a:lnTo>
                      <a:pt x="17982" y="48398"/>
                    </a:lnTo>
                    <a:lnTo>
                      <a:pt x="17572" y="47806"/>
                    </a:lnTo>
                    <a:lnTo>
                      <a:pt x="17161" y="47198"/>
                    </a:lnTo>
                    <a:lnTo>
                      <a:pt x="16736" y="46574"/>
                    </a:lnTo>
                    <a:lnTo>
                      <a:pt x="16325" y="45936"/>
                    </a:lnTo>
                    <a:lnTo>
                      <a:pt x="15915" y="45267"/>
                    </a:lnTo>
                    <a:lnTo>
                      <a:pt x="15489" y="44598"/>
                    </a:lnTo>
                    <a:lnTo>
                      <a:pt x="15079" y="43899"/>
                    </a:lnTo>
                    <a:lnTo>
                      <a:pt x="14684" y="43169"/>
                    </a:lnTo>
                    <a:lnTo>
                      <a:pt x="14273" y="42440"/>
                    </a:lnTo>
                    <a:lnTo>
                      <a:pt x="13893" y="41680"/>
                    </a:lnTo>
                    <a:lnTo>
                      <a:pt x="13498" y="40920"/>
                    </a:lnTo>
                    <a:lnTo>
                      <a:pt x="13133" y="40129"/>
                    </a:lnTo>
                    <a:lnTo>
                      <a:pt x="12768" y="39324"/>
                    </a:lnTo>
                    <a:lnTo>
                      <a:pt x="12419" y="38503"/>
                    </a:lnTo>
                    <a:lnTo>
                      <a:pt x="12084" y="37667"/>
                    </a:lnTo>
                    <a:lnTo>
                      <a:pt x="11750" y="36831"/>
                    </a:lnTo>
                    <a:lnTo>
                      <a:pt x="11446" y="35965"/>
                    </a:lnTo>
                    <a:lnTo>
                      <a:pt x="11157" y="35083"/>
                    </a:lnTo>
                    <a:lnTo>
                      <a:pt x="10884" y="34186"/>
                    </a:lnTo>
                    <a:lnTo>
                      <a:pt x="10640" y="33289"/>
                    </a:lnTo>
                    <a:lnTo>
                      <a:pt x="10397" y="32362"/>
                    </a:lnTo>
                    <a:lnTo>
                      <a:pt x="10200" y="31435"/>
                    </a:lnTo>
                    <a:lnTo>
                      <a:pt x="10002" y="30493"/>
                    </a:lnTo>
                    <a:lnTo>
                      <a:pt x="9835" y="29535"/>
                    </a:lnTo>
                    <a:lnTo>
                      <a:pt x="9698" y="28562"/>
                    </a:lnTo>
                    <a:lnTo>
                      <a:pt x="9592" y="27589"/>
                    </a:lnTo>
                    <a:lnTo>
                      <a:pt x="9516" y="26601"/>
                    </a:lnTo>
                    <a:lnTo>
                      <a:pt x="9455" y="25598"/>
                    </a:lnTo>
                    <a:lnTo>
                      <a:pt x="9455" y="25355"/>
                    </a:lnTo>
                    <a:lnTo>
                      <a:pt x="9455" y="25127"/>
                    </a:lnTo>
                    <a:lnTo>
                      <a:pt x="9485" y="24884"/>
                    </a:lnTo>
                    <a:lnTo>
                      <a:pt x="9516" y="24656"/>
                    </a:lnTo>
                    <a:lnTo>
                      <a:pt x="9561" y="24428"/>
                    </a:lnTo>
                    <a:lnTo>
                      <a:pt x="9607" y="24200"/>
                    </a:lnTo>
                    <a:lnTo>
                      <a:pt x="9683" y="23972"/>
                    </a:lnTo>
                    <a:lnTo>
                      <a:pt x="9759" y="23759"/>
                    </a:lnTo>
                    <a:lnTo>
                      <a:pt x="9835" y="23531"/>
                    </a:lnTo>
                    <a:lnTo>
                      <a:pt x="9941" y="23318"/>
                    </a:lnTo>
                    <a:lnTo>
                      <a:pt x="10048" y="23120"/>
                    </a:lnTo>
                    <a:lnTo>
                      <a:pt x="10169" y="22923"/>
                    </a:lnTo>
                    <a:lnTo>
                      <a:pt x="10306" y="22725"/>
                    </a:lnTo>
                    <a:lnTo>
                      <a:pt x="10443" y="22528"/>
                    </a:lnTo>
                    <a:lnTo>
                      <a:pt x="10595" y="22345"/>
                    </a:lnTo>
                    <a:lnTo>
                      <a:pt x="10762" y="22178"/>
                    </a:lnTo>
                    <a:lnTo>
                      <a:pt x="11522" y="21403"/>
                    </a:lnTo>
                    <a:lnTo>
                      <a:pt x="12434" y="20491"/>
                    </a:lnTo>
                    <a:lnTo>
                      <a:pt x="13498" y="19457"/>
                    </a:lnTo>
                    <a:lnTo>
                      <a:pt x="14684" y="18302"/>
                    </a:lnTo>
                    <a:lnTo>
                      <a:pt x="16021" y="17071"/>
                    </a:lnTo>
                    <a:lnTo>
                      <a:pt x="17450" y="15764"/>
                    </a:lnTo>
                    <a:lnTo>
                      <a:pt x="19016" y="14396"/>
                    </a:lnTo>
                    <a:lnTo>
                      <a:pt x="19821" y="13696"/>
                    </a:lnTo>
                    <a:lnTo>
                      <a:pt x="20657" y="12997"/>
                    </a:lnTo>
                    <a:lnTo>
                      <a:pt x="21524" y="12283"/>
                    </a:lnTo>
                    <a:lnTo>
                      <a:pt x="22405" y="11553"/>
                    </a:lnTo>
                    <a:lnTo>
                      <a:pt x="23302" y="10839"/>
                    </a:lnTo>
                    <a:lnTo>
                      <a:pt x="24214" y="10109"/>
                    </a:lnTo>
                    <a:lnTo>
                      <a:pt x="25156" y="9395"/>
                    </a:lnTo>
                    <a:lnTo>
                      <a:pt x="26114" y="8680"/>
                    </a:lnTo>
                    <a:lnTo>
                      <a:pt x="27087" y="7966"/>
                    </a:lnTo>
                    <a:lnTo>
                      <a:pt x="28060" y="7267"/>
                    </a:lnTo>
                    <a:lnTo>
                      <a:pt x="29063" y="6567"/>
                    </a:lnTo>
                    <a:lnTo>
                      <a:pt x="30081" y="5883"/>
                    </a:lnTo>
                    <a:lnTo>
                      <a:pt x="31100" y="5230"/>
                    </a:lnTo>
                    <a:lnTo>
                      <a:pt x="32118" y="4576"/>
                    </a:lnTo>
                    <a:lnTo>
                      <a:pt x="33167" y="3938"/>
                    </a:lnTo>
                    <a:lnTo>
                      <a:pt x="34216" y="3330"/>
                    </a:lnTo>
                    <a:lnTo>
                      <a:pt x="35265" y="2737"/>
                    </a:lnTo>
                    <a:lnTo>
                      <a:pt x="36313" y="2175"/>
                    </a:lnTo>
                    <a:lnTo>
                      <a:pt x="36101" y="1840"/>
                    </a:lnTo>
                    <a:lnTo>
                      <a:pt x="35857" y="1536"/>
                    </a:lnTo>
                    <a:lnTo>
                      <a:pt x="35584" y="1263"/>
                    </a:lnTo>
                    <a:lnTo>
                      <a:pt x="35295" y="1004"/>
                    </a:lnTo>
                    <a:lnTo>
                      <a:pt x="34976" y="761"/>
                    </a:lnTo>
                    <a:lnTo>
                      <a:pt x="34641" y="563"/>
                    </a:lnTo>
                    <a:lnTo>
                      <a:pt x="34292" y="381"/>
                    </a:lnTo>
                    <a:lnTo>
                      <a:pt x="33927" y="244"/>
                    </a:lnTo>
                    <a:lnTo>
                      <a:pt x="33562" y="123"/>
                    </a:lnTo>
                    <a:lnTo>
                      <a:pt x="33167" y="47"/>
                    </a:lnTo>
                    <a:lnTo>
                      <a:pt x="3277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126;p43"/>
              <p:cNvSpPr/>
              <p:nvPr/>
            </p:nvSpPr>
            <p:spPr>
              <a:xfrm>
                <a:off x="2972275" y="1525575"/>
                <a:ext cx="1675825" cy="1425050"/>
              </a:xfrm>
              <a:custGeom>
                <a:avLst/>
                <a:gdLst/>
                <a:ahLst/>
                <a:cxnLst/>
                <a:rect l="l" t="t" r="r" b="b"/>
                <a:pathLst>
                  <a:path w="67033" h="57002" extrusionOk="0">
                    <a:moveTo>
                      <a:pt x="33517" y="0"/>
                    </a:moveTo>
                    <a:lnTo>
                      <a:pt x="33273" y="15"/>
                    </a:lnTo>
                    <a:lnTo>
                      <a:pt x="33045" y="31"/>
                    </a:lnTo>
                    <a:lnTo>
                      <a:pt x="32817" y="61"/>
                    </a:lnTo>
                    <a:lnTo>
                      <a:pt x="32605" y="91"/>
                    </a:lnTo>
                    <a:lnTo>
                      <a:pt x="32377" y="152"/>
                    </a:lnTo>
                    <a:lnTo>
                      <a:pt x="32149" y="213"/>
                    </a:lnTo>
                    <a:lnTo>
                      <a:pt x="31936" y="274"/>
                    </a:lnTo>
                    <a:lnTo>
                      <a:pt x="31708" y="365"/>
                    </a:lnTo>
                    <a:lnTo>
                      <a:pt x="31495" y="456"/>
                    </a:lnTo>
                    <a:lnTo>
                      <a:pt x="31282" y="563"/>
                    </a:lnTo>
                    <a:lnTo>
                      <a:pt x="31085" y="684"/>
                    </a:lnTo>
                    <a:lnTo>
                      <a:pt x="30887" y="806"/>
                    </a:lnTo>
                    <a:lnTo>
                      <a:pt x="30689" y="943"/>
                    </a:lnTo>
                    <a:lnTo>
                      <a:pt x="30492" y="1095"/>
                    </a:lnTo>
                    <a:lnTo>
                      <a:pt x="30309" y="1262"/>
                    </a:lnTo>
                    <a:lnTo>
                      <a:pt x="30142" y="1429"/>
                    </a:lnTo>
                    <a:lnTo>
                      <a:pt x="27893" y="3724"/>
                    </a:lnTo>
                    <a:lnTo>
                      <a:pt x="5244" y="26373"/>
                    </a:lnTo>
                    <a:lnTo>
                      <a:pt x="4925" y="26692"/>
                    </a:lnTo>
                    <a:lnTo>
                      <a:pt x="4606" y="27041"/>
                    </a:lnTo>
                    <a:lnTo>
                      <a:pt x="4302" y="27376"/>
                    </a:lnTo>
                    <a:lnTo>
                      <a:pt x="4013" y="27725"/>
                    </a:lnTo>
                    <a:lnTo>
                      <a:pt x="3740" y="28090"/>
                    </a:lnTo>
                    <a:lnTo>
                      <a:pt x="3466" y="28440"/>
                    </a:lnTo>
                    <a:lnTo>
                      <a:pt x="3208" y="28805"/>
                    </a:lnTo>
                    <a:lnTo>
                      <a:pt x="2949" y="29185"/>
                    </a:lnTo>
                    <a:lnTo>
                      <a:pt x="2706" y="29549"/>
                    </a:lnTo>
                    <a:lnTo>
                      <a:pt x="2478" y="29929"/>
                    </a:lnTo>
                    <a:lnTo>
                      <a:pt x="2250" y="30325"/>
                    </a:lnTo>
                    <a:lnTo>
                      <a:pt x="2052" y="30705"/>
                    </a:lnTo>
                    <a:lnTo>
                      <a:pt x="1840" y="31100"/>
                    </a:lnTo>
                    <a:lnTo>
                      <a:pt x="1657" y="31495"/>
                    </a:lnTo>
                    <a:lnTo>
                      <a:pt x="1475" y="31906"/>
                    </a:lnTo>
                    <a:lnTo>
                      <a:pt x="1308" y="32301"/>
                    </a:lnTo>
                    <a:lnTo>
                      <a:pt x="1156" y="32711"/>
                    </a:lnTo>
                    <a:lnTo>
                      <a:pt x="1004" y="33122"/>
                    </a:lnTo>
                    <a:lnTo>
                      <a:pt x="867" y="33532"/>
                    </a:lnTo>
                    <a:lnTo>
                      <a:pt x="730" y="33942"/>
                    </a:lnTo>
                    <a:lnTo>
                      <a:pt x="608" y="34368"/>
                    </a:lnTo>
                    <a:lnTo>
                      <a:pt x="502" y="34778"/>
                    </a:lnTo>
                    <a:lnTo>
                      <a:pt x="411" y="35204"/>
                    </a:lnTo>
                    <a:lnTo>
                      <a:pt x="320" y="35630"/>
                    </a:lnTo>
                    <a:lnTo>
                      <a:pt x="244" y="36055"/>
                    </a:lnTo>
                    <a:lnTo>
                      <a:pt x="183" y="36481"/>
                    </a:lnTo>
                    <a:lnTo>
                      <a:pt x="122" y="36906"/>
                    </a:lnTo>
                    <a:lnTo>
                      <a:pt x="76" y="37332"/>
                    </a:lnTo>
                    <a:lnTo>
                      <a:pt x="46" y="37758"/>
                    </a:lnTo>
                    <a:lnTo>
                      <a:pt x="16" y="38198"/>
                    </a:lnTo>
                    <a:lnTo>
                      <a:pt x="0" y="38624"/>
                    </a:lnTo>
                    <a:lnTo>
                      <a:pt x="0" y="39050"/>
                    </a:lnTo>
                    <a:lnTo>
                      <a:pt x="0" y="39490"/>
                    </a:lnTo>
                    <a:lnTo>
                      <a:pt x="16" y="39916"/>
                    </a:lnTo>
                    <a:lnTo>
                      <a:pt x="46" y="40342"/>
                    </a:lnTo>
                    <a:lnTo>
                      <a:pt x="76" y="40767"/>
                    </a:lnTo>
                    <a:lnTo>
                      <a:pt x="122" y="41208"/>
                    </a:lnTo>
                    <a:lnTo>
                      <a:pt x="183" y="41634"/>
                    </a:lnTo>
                    <a:lnTo>
                      <a:pt x="244" y="42059"/>
                    </a:lnTo>
                    <a:lnTo>
                      <a:pt x="320" y="42485"/>
                    </a:lnTo>
                    <a:lnTo>
                      <a:pt x="411" y="42910"/>
                    </a:lnTo>
                    <a:lnTo>
                      <a:pt x="502" y="43321"/>
                    </a:lnTo>
                    <a:lnTo>
                      <a:pt x="608" y="43746"/>
                    </a:lnTo>
                    <a:lnTo>
                      <a:pt x="730" y="44157"/>
                    </a:lnTo>
                    <a:lnTo>
                      <a:pt x="867" y="44582"/>
                    </a:lnTo>
                    <a:lnTo>
                      <a:pt x="1004" y="44993"/>
                    </a:lnTo>
                    <a:lnTo>
                      <a:pt x="1156" y="45403"/>
                    </a:lnTo>
                    <a:lnTo>
                      <a:pt x="1308" y="45799"/>
                    </a:lnTo>
                    <a:lnTo>
                      <a:pt x="1475" y="46209"/>
                    </a:lnTo>
                    <a:lnTo>
                      <a:pt x="1657" y="46604"/>
                    </a:lnTo>
                    <a:lnTo>
                      <a:pt x="1840" y="46999"/>
                    </a:lnTo>
                    <a:lnTo>
                      <a:pt x="2052" y="47395"/>
                    </a:lnTo>
                    <a:lnTo>
                      <a:pt x="2250" y="47790"/>
                    </a:lnTo>
                    <a:lnTo>
                      <a:pt x="2478" y="48170"/>
                    </a:lnTo>
                    <a:lnTo>
                      <a:pt x="2706" y="48550"/>
                    </a:lnTo>
                    <a:lnTo>
                      <a:pt x="2949" y="48930"/>
                    </a:lnTo>
                    <a:lnTo>
                      <a:pt x="3208" y="49295"/>
                    </a:lnTo>
                    <a:lnTo>
                      <a:pt x="3466" y="49659"/>
                    </a:lnTo>
                    <a:lnTo>
                      <a:pt x="3740" y="50024"/>
                    </a:lnTo>
                    <a:lnTo>
                      <a:pt x="4013" y="50374"/>
                    </a:lnTo>
                    <a:lnTo>
                      <a:pt x="4302" y="50723"/>
                    </a:lnTo>
                    <a:lnTo>
                      <a:pt x="4606" y="51073"/>
                    </a:lnTo>
                    <a:lnTo>
                      <a:pt x="4925" y="51407"/>
                    </a:lnTo>
                    <a:lnTo>
                      <a:pt x="5244" y="51742"/>
                    </a:lnTo>
                    <a:lnTo>
                      <a:pt x="5579" y="52061"/>
                    </a:lnTo>
                    <a:lnTo>
                      <a:pt x="5913" y="52380"/>
                    </a:lnTo>
                    <a:lnTo>
                      <a:pt x="6263" y="52684"/>
                    </a:lnTo>
                    <a:lnTo>
                      <a:pt x="6612" y="52973"/>
                    </a:lnTo>
                    <a:lnTo>
                      <a:pt x="6962" y="53262"/>
                    </a:lnTo>
                    <a:lnTo>
                      <a:pt x="7327" y="53520"/>
                    </a:lnTo>
                    <a:lnTo>
                      <a:pt x="7692" y="53794"/>
                    </a:lnTo>
                    <a:lnTo>
                      <a:pt x="8056" y="54037"/>
                    </a:lnTo>
                    <a:lnTo>
                      <a:pt x="8436" y="54280"/>
                    </a:lnTo>
                    <a:lnTo>
                      <a:pt x="8816" y="54508"/>
                    </a:lnTo>
                    <a:lnTo>
                      <a:pt x="9196" y="54736"/>
                    </a:lnTo>
                    <a:lnTo>
                      <a:pt x="9592" y="54949"/>
                    </a:lnTo>
                    <a:lnTo>
                      <a:pt x="9987" y="55147"/>
                    </a:lnTo>
                    <a:lnTo>
                      <a:pt x="10382" y="55329"/>
                    </a:lnTo>
                    <a:lnTo>
                      <a:pt x="10777" y="55511"/>
                    </a:lnTo>
                    <a:lnTo>
                      <a:pt x="11188" y="55679"/>
                    </a:lnTo>
                    <a:lnTo>
                      <a:pt x="11583" y="55846"/>
                    </a:lnTo>
                    <a:lnTo>
                      <a:pt x="11993" y="55983"/>
                    </a:lnTo>
                    <a:lnTo>
                      <a:pt x="12419" y="56135"/>
                    </a:lnTo>
                    <a:lnTo>
                      <a:pt x="12829" y="56256"/>
                    </a:lnTo>
                    <a:lnTo>
                      <a:pt x="13240" y="56378"/>
                    </a:lnTo>
                    <a:lnTo>
                      <a:pt x="13665" y="56484"/>
                    </a:lnTo>
                    <a:lnTo>
                      <a:pt x="14091" y="56575"/>
                    </a:lnTo>
                    <a:lnTo>
                      <a:pt x="14501" y="56667"/>
                    </a:lnTo>
                    <a:lnTo>
                      <a:pt x="14927" y="56743"/>
                    </a:lnTo>
                    <a:lnTo>
                      <a:pt x="15352" y="56803"/>
                    </a:lnTo>
                    <a:lnTo>
                      <a:pt x="15793" y="56864"/>
                    </a:lnTo>
                    <a:lnTo>
                      <a:pt x="16219" y="56910"/>
                    </a:lnTo>
                    <a:lnTo>
                      <a:pt x="16644" y="56955"/>
                    </a:lnTo>
                    <a:lnTo>
                      <a:pt x="17070" y="56971"/>
                    </a:lnTo>
                    <a:lnTo>
                      <a:pt x="17511" y="56986"/>
                    </a:lnTo>
                    <a:lnTo>
                      <a:pt x="17936" y="57001"/>
                    </a:lnTo>
                    <a:lnTo>
                      <a:pt x="18362" y="56986"/>
                    </a:lnTo>
                    <a:lnTo>
                      <a:pt x="18803" y="56971"/>
                    </a:lnTo>
                    <a:lnTo>
                      <a:pt x="19228" y="56955"/>
                    </a:lnTo>
                    <a:lnTo>
                      <a:pt x="19654" y="56910"/>
                    </a:lnTo>
                    <a:lnTo>
                      <a:pt x="20080" y="56864"/>
                    </a:lnTo>
                    <a:lnTo>
                      <a:pt x="20505" y="56803"/>
                    </a:lnTo>
                    <a:lnTo>
                      <a:pt x="20931" y="56743"/>
                    </a:lnTo>
                    <a:lnTo>
                      <a:pt x="21357" y="56667"/>
                    </a:lnTo>
                    <a:lnTo>
                      <a:pt x="21782" y="56575"/>
                    </a:lnTo>
                    <a:lnTo>
                      <a:pt x="22208" y="56484"/>
                    </a:lnTo>
                    <a:lnTo>
                      <a:pt x="22633" y="56378"/>
                    </a:lnTo>
                    <a:lnTo>
                      <a:pt x="23044" y="56256"/>
                    </a:lnTo>
                    <a:lnTo>
                      <a:pt x="23454" y="56135"/>
                    </a:lnTo>
                    <a:lnTo>
                      <a:pt x="23865" y="55983"/>
                    </a:lnTo>
                    <a:lnTo>
                      <a:pt x="24275" y="55846"/>
                    </a:lnTo>
                    <a:lnTo>
                      <a:pt x="24685" y="55679"/>
                    </a:lnTo>
                    <a:lnTo>
                      <a:pt x="25096" y="55511"/>
                    </a:lnTo>
                    <a:lnTo>
                      <a:pt x="25491" y="55329"/>
                    </a:lnTo>
                    <a:lnTo>
                      <a:pt x="25886" y="55147"/>
                    </a:lnTo>
                    <a:lnTo>
                      <a:pt x="26281" y="54949"/>
                    </a:lnTo>
                    <a:lnTo>
                      <a:pt x="26661" y="54736"/>
                    </a:lnTo>
                    <a:lnTo>
                      <a:pt x="27057" y="54508"/>
                    </a:lnTo>
                    <a:lnTo>
                      <a:pt x="27437" y="54280"/>
                    </a:lnTo>
                    <a:lnTo>
                      <a:pt x="27801" y="54037"/>
                    </a:lnTo>
                    <a:lnTo>
                      <a:pt x="28181" y="53794"/>
                    </a:lnTo>
                    <a:lnTo>
                      <a:pt x="28546" y="53520"/>
                    </a:lnTo>
                    <a:lnTo>
                      <a:pt x="28911" y="53262"/>
                    </a:lnTo>
                    <a:lnTo>
                      <a:pt x="29261" y="52973"/>
                    </a:lnTo>
                    <a:lnTo>
                      <a:pt x="29610" y="52684"/>
                    </a:lnTo>
                    <a:lnTo>
                      <a:pt x="29960" y="52380"/>
                    </a:lnTo>
                    <a:lnTo>
                      <a:pt x="30294" y="52061"/>
                    </a:lnTo>
                    <a:lnTo>
                      <a:pt x="30629" y="51742"/>
                    </a:lnTo>
                    <a:lnTo>
                      <a:pt x="30781" y="51590"/>
                    </a:lnTo>
                    <a:lnTo>
                      <a:pt x="30933" y="51453"/>
                    </a:lnTo>
                    <a:lnTo>
                      <a:pt x="31100" y="51331"/>
                    </a:lnTo>
                    <a:lnTo>
                      <a:pt x="31267" y="51210"/>
                    </a:lnTo>
                    <a:lnTo>
                      <a:pt x="31434" y="51103"/>
                    </a:lnTo>
                    <a:lnTo>
                      <a:pt x="31617" y="51012"/>
                    </a:lnTo>
                    <a:lnTo>
                      <a:pt x="31784" y="50921"/>
                    </a:lnTo>
                    <a:lnTo>
                      <a:pt x="31966" y="50845"/>
                    </a:lnTo>
                    <a:lnTo>
                      <a:pt x="32164" y="50769"/>
                    </a:lnTo>
                    <a:lnTo>
                      <a:pt x="32346" y="50708"/>
                    </a:lnTo>
                    <a:lnTo>
                      <a:pt x="32544" y="50663"/>
                    </a:lnTo>
                    <a:lnTo>
                      <a:pt x="32726" y="50617"/>
                    </a:lnTo>
                    <a:lnTo>
                      <a:pt x="32924" y="50587"/>
                    </a:lnTo>
                    <a:lnTo>
                      <a:pt x="33121" y="50556"/>
                    </a:lnTo>
                    <a:lnTo>
                      <a:pt x="33319" y="50556"/>
                    </a:lnTo>
                    <a:lnTo>
                      <a:pt x="33517" y="50541"/>
                    </a:lnTo>
                    <a:lnTo>
                      <a:pt x="33699" y="50556"/>
                    </a:lnTo>
                    <a:lnTo>
                      <a:pt x="33897" y="50556"/>
                    </a:lnTo>
                    <a:lnTo>
                      <a:pt x="34094" y="50587"/>
                    </a:lnTo>
                    <a:lnTo>
                      <a:pt x="34292" y="50617"/>
                    </a:lnTo>
                    <a:lnTo>
                      <a:pt x="34489" y="50663"/>
                    </a:lnTo>
                    <a:lnTo>
                      <a:pt x="34672" y="50708"/>
                    </a:lnTo>
                    <a:lnTo>
                      <a:pt x="34854" y="50769"/>
                    </a:lnTo>
                    <a:lnTo>
                      <a:pt x="35052" y="50845"/>
                    </a:lnTo>
                    <a:lnTo>
                      <a:pt x="35234" y="50921"/>
                    </a:lnTo>
                    <a:lnTo>
                      <a:pt x="35417" y="51012"/>
                    </a:lnTo>
                    <a:lnTo>
                      <a:pt x="35584" y="51103"/>
                    </a:lnTo>
                    <a:lnTo>
                      <a:pt x="35751" y="51210"/>
                    </a:lnTo>
                    <a:lnTo>
                      <a:pt x="35918" y="51331"/>
                    </a:lnTo>
                    <a:lnTo>
                      <a:pt x="36085" y="51453"/>
                    </a:lnTo>
                    <a:lnTo>
                      <a:pt x="36253" y="51590"/>
                    </a:lnTo>
                    <a:lnTo>
                      <a:pt x="36405" y="51742"/>
                    </a:lnTo>
                    <a:lnTo>
                      <a:pt x="36724" y="52061"/>
                    </a:lnTo>
                    <a:lnTo>
                      <a:pt x="37073" y="52380"/>
                    </a:lnTo>
                    <a:lnTo>
                      <a:pt x="37408" y="52684"/>
                    </a:lnTo>
                    <a:lnTo>
                      <a:pt x="37757" y="52973"/>
                    </a:lnTo>
                    <a:lnTo>
                      <a:pt x="38122" y="53262"/>
                    </a:lnTo>
                    <a:lnTo>
                      <a:pt x="38472" y="53520"/>
                    </a:lnTo>
                    <a:lnTo>
                      <a:pt x="38837" y="53794"/>
                    </a:lnTo>
                    <a:lnTo>
                      <a:pt x="39217" y="54037"/>
                    </a:lnTo>
                    <a:lnTo>
                      <a:pt x="39581" y="54280"/>
                    </a:lnTo>
                    <a:lnTo>
                      <a:pt x="39961" y="54508"/>
                    </a:lnTo>
                    <a:lnTo>
                      <a:pt x="40357" y="54736"/>
                    </a:lnTo>
                    <a:lnTo>
                      <a:pt x="40737" y="54949"/>
                    </a:lnTo>
                    <a:lnTo>
                      <a:pt x="41132" y="55147"/>
                    </a:lnTo>
                    <a:lnTo>
                      <a:pt x="41527" y="55329"/>
                    </a:lnTo>
                    <a:lnTo>
                      <a:pt x="41937" y="55511"/>
                    </a:lnTo>
                    <a:lnTo>
                      <a:pt x="42333" y="55679"/>
                    </a:lnTo>
                    <a:lnTo>
                      <a:pt x="42743" y="55846"/>
                    </a:lnTo>
                    <a:lnTo>
                      <a:pt x="43153" y="55983"/>
                    </a:lnTo>
                    <a:lnTo>
                      <a:pt x="43564" y="56135"/>
                    </a:lnTo>
                    <a:lnTo>
                      <a:pt x="43974" y="56256"/>
                    </a:lnTo>
                    <a:lnTo>
                      <a:pt x="44400" y="56378"/>
                    </a:lnTo>
                    <a:lnTo>
                      <a:pt x="44810" y="56484"/>
                    </a:lnTo>
                    <a:lnTo>
                      <a:pt x="45236" y="56575"/>
                    </a:lnTo>
                    <a:lnTo>
                      <a:pt x="45662" y="56667"/>
                    </a:lnTo>
                    <a:lnTo>
                      <a:pt x="46087" y="56743"/>
                    </a:lnTo>
                    <a:lnTo>
                      <a:pt x="46513" y="56803"/>
                    </a:lnTo>
                    <a:lnTo>
                      <a:pt x="46938" y="56864"/>
                    </a:lnTo>
                    <a:lnTo>
                      <a:pt x="47364" y="56910"/>
                    </a:lnTo>
                    <a:lnTo>
                      <a:pt x="47790" y="56955"/>
                    </a:lnTo>
                    <a:lnTo>
                      <a:pt x="48230" y="56971"/>
                    </a:lnTo>
                    <a:lnTo>
                      <a:pt x="48656" y="56986"/>
                    </a:lnTo>
                    <a:lnTo>
                      <a:pt x="49082" y="57001"/>
                    </a:lnTo>
                    <a:lnTo>
                      <a:pt x="49522" y="56986"/>
                    </a:lnTo>
                    <a:lnTo>
                      <a:pt x="49948" y="56971"/>
                    </a:lnTo>
                    <a:lnTo>
                      <a:pt x="50374" y="56955"/>
                    </a:lnTo>
                    <a:lnTo>
                      <a:pt x="50799" y="56910"/>
                    </a:lnTo>
                    <a:lnTo>
                      <a:pt x="51240" y="56864"/>
                    </a:lnTo>
                    <a:lnTo>
                      <a:pt x="51666" y="56803"/>
                    </a:lnTo>
                    <a:lnTo>
                      <a:pt x="52091" y="56743"/>
                    </a:lnTo>
                    <a:lnTo>
                      <a:pt x="52517" y="56667"/>
                    </a:lnTo>
                    <a:lnTo>
                      <a:pt x="52942" y="56575"/>
                    </a:lnTo>
                    <a:lnTo>
                      <a:pt x="53353" y="56484"/>
                    </a:lnTo>
                    <a:lnTo>
                      <a:pt x="53778" y="56378"/>
                    </a:lnTo>
                    <a:lnTo>
                      <a:pt x="54189" y="56256"/>
                    </a:lnTo>
                    <a:lnTo>
                      <a:pt x="54614" y="56135"/>
                    </a:lnTo>
                    <a:lnTo>
                      <a:pt x="55025" y="55983"/>
                    </a:lnTo>
                    <a:lnTo>
                      <a:pt x="55435" y="55846"/>
                    </a:lnTo>
                    <a:lnTo>
                      <a:pt x="55830" y="55679"/>
                    </a:lnTo>
                    <a:lnTo>
                      <a:pt x="56241" y="55511"/>
                    </a:lnTo>
                    <a:lnTo>
                      <a:pt x="56636" y="55329"/>
                    </a:lnTo>
                    <a:lnTo>
                      <a:pt x="57031" y="55147"/>
                    </a:lnTo>
                    <a:lnTo>
                      <a:pt x="57426" y="54949"/>
                    </a:lnTo>
                    <a:lnTo>
                      <a:pt x="57822" y="54736"/>
                    </a:lnTo>
                    <a:lnTo>
                      <a:pt x="58202" y="54508"/>
                    </a:lnTo>
                    <a:lnTo>
                      <a:pt x="58582" y="54280"/>
                    </a:lnTo>
                    <a:lnTo>
                      <a:pt x="58962" y="54037"/>
                    </a:lnTo>
                    <a:lnTo>
                      <a:pt x="59326" y="53794"/>
                    </a:lnTo>
                    <a:lnTo>
                      <a:pt x="59691" y="53520"/>
                    </a:lnTo>
                    <a:lnTo>
                      <a:pt x="60056" y="53262"/>
                    </a:lnTo>
                    <a:lnTo>
                      <a:pt x="60406" y="52973"/>
                    </a:lnTo>
                    <a:lnTo>
                      <a:pt x="60755" y="52684"/>
                    </a:lnTo>
                    <a:lnTo>
                      <a:pt x="61105" y="52380"/>
                    </a:lnTo>
                    <a:lnTo>
                      <a:pt x="61439" y="52061"/>
                    </a:lnTo>
                    <a:lnTo>
                      <a:pt x="61774" y="51742"/>
                    </a:lnTo>
                    <a:lnTo>
                      <a:pt x="62093" y="51407"/>
                    </a:lnTo>
                    <a:lnTo>
                      <a:pt x="62412" y="51073"/>
                    </a:lnTo>
                    <a:lnTo>
                      <a:pt x="62716" y="50723"/>
                    </a:lnTo>
                    <a:lnTo>
                      <a:pt x="63005" y="50374"/>
                    </a:lnTo>
                    <a:lnTo>
                      <a:pt x="63278" y="50024"/>
                    </a:lnTo>
                    <a:lnTo>
                      <a:pt x="63552" y="49659"/>
                    </a:lnTo>
                    <a:lnTo>
                      <a:pt x="63826" y="49295"/>
                    </a:lnTo>
                    <a:lnTo>
                      <a:pt x="64069" y="48930"/>
                    </a:lnTo>
                    <a:lnTo>
                      <a:pt x="64312" y="48550"/>
                    </a:lnTo>
                    <a:lnTo>
                      <a:pt x="64540" y="48170"/>
                    </a:lnTo>
                    <a:lnTo>
                      <a:pt x="64768" y="47790"/>
                    </a:lnTo>
                    <a:lnTo>
                      <a:pt x="64981" y="47395"/>
                    </a:lnTo>
                    <a:lnTo>
                      <a:pt x="65178" y="46999"/>
                    </a:lnTo>
                    <a:lnTo>
                      <a:pt x="65361" y="46604"/>
                    </a:lnTo>
                    <a:lnTo>
                      <a:pt x="65543" y="46209"/>
                    </a:lnTo>
                    <a:lnTo>
                      <a:pt x="65710" y="45799"/>
                    </a:lnTo>
                    <a:lnTo>
                      <a:pt x="65878" y="45403"/>
                    </a:lnTo>
                    <a:lnTo>
                      <a:pt x="66014" y="44993"/>
                    </a:lnTo>
                    <a:lnTo>
                      <a:pt x="66166" y="44582"/>
                    </a:lnTo>
                    <a:lnTo>
                      <a:pt x="66288" y="44157"/>
                    </a:lnTo>
                    <a:lnTo>
                      <a:pt x="66410" y="43746"/>
                    </a:lnTo>
                    <a:lnTo>
                      <a:pt x="66516" y="43321"/>
                    </a:lnTo>
                    <a:lnTo>
                      <a:pt x="66607" y="42910"/>
                    </a:lnTo>
                    <a:lnTo>
                      <a:pt x="66698" y="42485"/>
                    </a:lnTo>
                    <a:lnTo>
                      <a:pt x="66774" y="42059"/>
                    </a:lnTo>
                    <a:lnTo>
                      <a:pt x="66835" y="41634"/>
                    </a:lnTo>
                    <a:lnTo>
                      <a:pt x="66896" y="41208"/>
                    </a:lnTo>
                    <a:lnTo>
                      <a:pt x="66942" y="40767"/>
                    </a:lnTo>
                    <a:lnTo>
                      <a:pt x="66987" y="40342"/>
                    </a:lnTo>
                    <a:lnTo>
                      <a:pt x="67002" y="39916"/>
                    </a:lnTo>
                    <a:lnTo>
                      <a:pt x="67018" y="39490"/>
                    </a:lnTo>
                    <a:lnTo>
                      <a:pt x="67033" y="39050"/>
                    </a:lnTo>
                    <a:lnTo>
                      <a:pt x="67018" y="38624"/>
                    </a:lnTo>
                    <a:lnTo>
                      <a:pt x="67002" y="38198"/>
                    </a:lnTo>
                    <a:lnTo>
                      <a:pt x="66987" y="37758"/>
                    </a:lnTo>
                    <a:lnTo>
                      <a:pt x="66942" y="37332"/>
                    </a:lnTo>
                    <a:lnTo>
                      <a:pt x="66896" y="36906"/>
                    </a:lnTo>
                    <a:lnTo>
                      <a:pt x="66835" y="36481"/>
                    </a:lnTo>
                    <a:lnTo>
                      <a:pt x="66774" y="36055"/>
                    </a:lnTo>
                    <a:lnTo>
                      <a:pt x="66698" y="35630"/>
                    </a:lnTo>
                    <a:lnTo>
                      <a:pt x="66607" y="35204"/>
                    </a:lnTo>
                    <a:lnTo>
                      <a:pt x="66516" y="34778"/>
                    </a:lnTo>
                    <a:lnTo>
                      <a:pt x="66410" y="34368"/>
                    </a:lnTo>
                    <a:lnTo>
                      <a:pt x="66288" y="33942"/>
                    </a:lnTo>
                    <a:lnTo>
                      <a:pt x="66166" y="33532"/>
                    </a:lnTo>
                    <a:lnTo>
                      <a:pt x="66014" y="33122"/>
                    </a:lnTo>
                    <a:lnTo>
                      <a:pt x="65878" y="32711"/>
                    </a:lnTo>
                    <a:lnTo>
                      <a:pt x="65710" y="32301"/>
                    </a:lnTo>
                    <a:lnTo>
                      <a:pt x="65543" y="31906"/>
                    </a:lnTo>
                    <a:lnTo>
                      <a:pt x="65361" y="31495"/>
                    </a:lnTo>
                    <a:lnTo>
                      <a:pt x="65178" y="31100"/>
                    </a:lnTo>
                    <a:lnTo>
                      <a:pt x="64981" y="30705"/>
                    </a:lnTo>
                    <a:lnTo>
                      <a:pt x="64768" y="30325"/>
                    </a:lnTo>
                    <a:lnTo>
                      <a:pt x="64540" y="29929"/>
                    </a:lnTo>
                    <a:lnTo>
                      <a:pt x="64312" y="29549"/>
                    </a:lnTo>
                    <a:lnTo>
                      <a:pt x="64069" y="29185"/>
                    </a:lnTo>
                    <a:lnTo>
                      <a:pt x="63826" y="28805"/>
                    </a:lnTo>
                    <a:lnTo>
                      <a:pt x="63552" y="28440"/>
                    </a:lnTo>
                    <a:lnTo>
                      <a:pt x="63278" y="28090"/>
                    </a:lnTo>
                    <a:lnTo>
                      <a:pt x="63005" y="27725"/>
                    </a:lnTo>
                    <a:lnTo>
                      <a:pt x="62716" y="27376"/>
                    </a:lnTo>
                    <a:lnTo>
                      <a:pt x="62412" y="27041"/>
                    </a:lnTo>
                    <a:lnTo>
                      <a:pt x="62093" y="26692"/>
                    </a:lnTo>
                    <a:lnTo>
                      <a:pt x="61774" y="26373"/>
                    </a:lnTo>
                    <a:lnTo>
                      <a:pt x="39125" y="3724"/>
                    </a:lnTo>
                    <a:lnTo>
                      <a:pt x="36876" y="1429"/>
                    </a:lnTo>
                    <a:lnTo>
                      <a:pt x="36709" y="1262"/>
                    </a:lnTo>
                    <a:lnTo>
                      <a:pt x="36526" y="1095"/>
                    </a:lnTo>
                    <a:lnTo>
                      <a:pt x="36329" y="943"/>
                    </a:lnTo>
                    <a:lnTo>
                      <a:pt x="36131" y="806"/>
                    </a:lnTo>
                    <a:lnTo>
                      <a:pt x="35933" y="684"/>
                    </a:lnTo>
                    <a:lnTo>
                      <a:pt x="35736" y="563"/>
                    </a:lnTo>
                    <a:lnTo>
                      <a:pt x="35523" y="456"/>
                    </a:lnTo>
                    <a:lnTo>
                      <a:pt x="35310" y="365"/>
                    </a:lnTo>
                    <a:lnTo>
                      <a:pt x="35097" y="274"/>
                    </a:lnTo>
                    <a:lnTo>
                      <a:pt x="34869" y="213"/>
                    </a:lnTo>
                    <a:lnTo>
                      <a:pt x="34641" y="152"/>
                    </a:lnTo>
                    <a:lnTo>
                      <a:pt x="34429" y="91"/>
                    </a:lnTo>
                    <a:lnTo>
                      <a:pt x="34201" y="61"/>
                    </a:lnTo>
                    <a:lnTo>
                      <a:pt x="33973" y="31"/>
                    </a:lnTo>
                    <a:lnTo>
                      <a:pt x="33745" y="15"/>
                    </a:lnTo>
                    <a:lnTo>
                      <a:pt x="3351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127;p43"/>
              <p:cNvSpPr/>
              <p:nvPr/>
            </p:nvSpPr>
            <p:spPr>
              <a:xfrm>
                <a:off x="2972275" y="1525575"/>
                <a:ext cx="1675825" cy="1425050"/>
              </a:xfrm>
              <a:custGeom>
                <a:avLst/>
                <a:gdLst/>
                <a:ahLst/>
                <a:cxnLst/>
                <a:rect l="l" t="t" r="r" b="b"/>
                <a:pathLst>
                  <a:path w="67033" h="57002" fill="none" extrusionOk="0">
                    <a:moveTo>
                      <a:pt x="61774" y="51742"/>
                    </a:moveTo>
                    <a:lnTo>
                      <a:pt x="61774" y="51742"/>
                    </a:lnTo>
                    <a:lnTo>
                      <a:pt x="62093" y="51407"/>
                    </a:lnTo>
                    <a:lnTo>
                      <a:pt x="62412" y="51073"/>
                    </a:lnTo>
                    <a:lnTo>
                      <a:pt x="62716" y="50723"/>
                    </a:lnTo>
                    <a:lnTo>
                      <a:pt x="63005" y="50374"/>
                    </a:lnTo>
                    <a:lnTo>
                      <a:pt x="63278" y="50024"/>
                    </a:lnTo>
                    <a:lnTo>
                      <a:pt x="63552" y="49659"/>
                    </a:lnTo>
                    <a:lnTo>
                      <a:pt x="63826" y="49295"/>
                    </a:lnTo>
                    <a:lnTo>
                      <a:pt x="64069" y="48930"/>
                    </a:lnTo>
                    <a:lnTo>
                      <a:pt x="64312" y="48550"/>
                    </a:lnTo>
                    <a:lnTo>
                      <a:pt x="64540" y="48170"/>
                    </a:lnTo>
                    <a:lnTo>
                      <a:pt x="64768" y="47790"/>
                    </a:lnTo>
                    <a:lnTo>
                      <a:pt x="64981" y="47395"/>
                    </a:lnTo>
                    <a:lnTo>
                      <a:pt x="65178" y="46999"/>
                    </a:lnTo>
                    <a:lnTo>
                      <a:pt x="65361" y="46604"/>
                    </a:lnTo>
                    <a:lnTo>
                      <a:pt x="65543" y="46209"/>
                    </a:lnTo>
                    <a:lnTo>
                      <a:pt x="65710" y="45799"/>
                    </a:lnTo>
                    <a:lnTo>
                      <a:pt x="65878" y="45403"/>
                    </a:lnTo>
                    <a:lnTo>
                      <a:pt x="66014" y="44993"/>
                    </a:lnTo>
                    <a:lnTo>
                      <a:pt x="66166" y="44582"/>
                    </a:lnTo>
                    <a:lnTo>
                      <a:pt x="66288" y="44157"/>
                    </a:lnTo>
                    <a:lnTo>
                      <a:pt x="66410" y="43746"/>
                    </a:lnTo>
                    <a:lnTo>
                      <a:pt x="66516" y="43321"/>
                    </a:lnTo>
                    <a:lnTo>
                      <a:pt x="66607" y="42910"/>
                    </a:lnTo>
                    <a:lnTo>
                      <a:pt x="66698" y="42485"/>
                    </a:lnTo>
                    <a:lnTo>
                      <a:pt x="66774" y="42059"/>
                    </a:lnTo>
                    <a:lnTo>
                      <a:pt x="66835" y="41634"/>
                    </a:lnTo>
                    <a:lnTo>
                      <a:pt x="66896" y="41208"/>
                    </a:lnTo>
                    <a:lnTo>
                      <a:pt x="66942" y="40767"/>
                    </a:lnTo>
                    <a:lnTo>
                      <a:pt x="66987" y="40342"/>
                    </a:lnTo>
                    <a:lnTo>
                      <a:pt x="67002" y="39916"/>
                    </a:lnTo>
                    <a:lnTo>
                      <a:pt x="67018" y="39490"/>
                    </a:lnTo>
                    <a:lnTo>
                      <a:pt x="67033" y="39050"/>
                    </a:lnTo>
                    <a:lnTo>
                      <a:pt x="67018" y="38624"/>
                    </a:lnTo>
                    <a:lnTo>
                      <a:pt x="67002" y="38198"/>
                    </a:lnTo>
                    <a:lnTo>
                      <a:pt x="66987" y="37758"/>
                    </a:lnTo>
                    <a:lnTo>
                      <a:pt x="66942" y="37332"/>
                    </a:lnTo>
                    <a:lnTo>
                      <a:pt x="66896" y="36906"/>
                    </a:lnTo>
                    <a:lnTo>
                      <a:pt x="66835" y="36481"/>
                    </a:lnTo>
                    <a:lnTo>
                      <a:pt x="66774" y="36055"/>
                    </a:lnTo>
                    <a:lnTo>
                      <a:pt x="66698" y="35630"/>
                    </a:lnTo>
                    <a:lnTo>
                      <a:pt x="66607" y="35204"/>
                    </a:lnTo>
                    <a:lnTo>
                      <a:pt x="66516" y="34778"/>
                    </a:lnTo>
                    <a:lnTo>
                      <a:pt x="66410" y="34368"/>
                    </a:lnTo>
                    <a:lnTo>
                      <a:pt x="66288" y="33942"/>
                    </a:lnTo>
                    <a:lnTo>
                      <a:pt x="66166" y="33532"/>
                    </a:lnTo>
                    <a:lnTo>
                      <a:pt x="66014" y="33122"/>
                    </a:lnTo>
                    <a:lnTo>
                      <a:pt x="65878" y="32711"/>
                    </a:lnTo>
                    <a:lnTo>
                      <a:pt x="65710" y="32301"/>
                    </a:lnTo>
                    <a:lnTo>
                      <a:pt x="65543" y="31906"/>
                    </a:lnTo>
                    <a:lnTo>
                      <a:pt x="65361" y="31495"/>
                    </a:lnTo>
                    <a:lnTo>
                      <a:pt x="65178" y="31100"/>
                    </a:lnTo>
                    <a:lnTo>
                      <a:pt x="64981" y="30705"/>
                    </a:lnTo>
                    <a:lnTo>
                      <a:pt x="64768" y="30325"/>
                    </a:lnTo>
                    <a:lnTo>
                      <a:pt x="64540" y="29929"/>
                    </a:lnTo>
                    <a:lnTo>
                      <a:pt x="64312" y="29549"/>
                    </a:lnTo>
                    <a:lnTo>
                      <a:pt x="64069" y="29185"/>
                    </a:lnTo>
                    <a:lnTo>
                      <a:pt x="63826" y="28805"/>
                    </a:lnTo>
                    <a:lnTo>
                      <a:pt x="63552" y="28440"/>
                    </a:lnTo>
                    <a:lnTo>
                      <a:pt x="63278" y="28090"/>
                    </a:lnTo>
                    <a:lnTo>
                      <a:pt x="63005" y="27725"/>
                    </a:lnTo>
                    <a:lnTo>
                      <a:pt x="62716" y="27376"/>
                    </a:lnTo>
                    <a:lnTo>
                      <a:pt x="62412" y="27041"/>
                    </a:lnTo>
                    <a:lnTo>
                      <a:pt x="62093" y="26692"/>
                    </a:lnTo>
                    <a:lnTo>
                      <a:pt x="61774" y="26373"/>
                    </a:lnTo>
                    <a:lnTo>
                      <a:pt x="39125" y="3724"/>
                    </a:lnTo>
                    <a:lnTo>
                      <a:pt x="36876" y="1429"/>
                    </a:lnTo>
                    <a:lnTo>
                      <a:pt x="36876" y="1429"/>
                    </a:lnTo>
                    <a:lnTo>
                      <a:pt x="36709" y="1262"/>
                    </a:lnTo>
                    <a:lnTo>
                      <a:pt x="36526" y="1095"/>
                    </a:lnTo>
                    <a:lnTo>
                      <a:pt x="36329" y="943"/>
                    </a:lnTo>
                    <a:lnTo>
                      <a:pt x="36131" y="806"/>
                    </a:lnTo>
                    <a:lnTo>
                      <a:pt x="35933" y="684"/>
                    </a:lnTo>
                    <a:lnTo>
                      <a:pt x="35736" y="563"/>
                    </a:lnTo>
                    <a:lnTo>
                      <a:pt x="35523" y="456"/>
                    </a:lnTo>
                    <a:lnTo>
                      <a:pt x="35310" y="365"/>
                    </a:lnTo>
                    <a:lnTo>
                      <a:pt x="35097" y="274"/>
                    </a:lnTo>
                    <a:lnTo>
                      <a:pt x="34869" y="213"/>
                    </a:lnTo>
                    <a:lnTo>
                      <a:pt x="34641" y="152"/>
                    </a:lnTo>
                    <a:lnTo>
                      <a:pt x="34429" y="91"/>
                    </a:lnTo>
                    <a:lnTo>
                      <a:pt x="34201" y="61"/>
                    </a:lnTo>
                    <a:lnTo>
                      <a:pt x="33973" y="31"/>
                    </a:lnTo>
                    <a:lnTo>
                      <a:pt x="33745" y="15"/>
                    </a:lnTo>
                    <a:lnTo>
                      <a:pt x="33517" y="0"/>
                    </a:lnTo>
                    <a:lnTo>
                      <a:pt x="33273" y="15"/>
                    </a:lnTo>
                    <a:lnTo>
                      <a:pt x="33045" y="31"/>
                    </a:lnTo>
                    <a:lnTo>
                      <a:pt x="32817" y="61"/>
                    </a:lnTo>
                    <a:lnTo>
                      <a:pt x="32605" y="91"/>
                    </a:lnTo>
                    <a:lnTo>
                      <a:pt x="32377" y="152"/>
                    </a:lnTo>
                    <a:lnTo>
                      <a:pt x="32149" y="213"/>
                    </a:lnTo>
                    <a:lnTo>
                      <a:pt x="31936" y="274"/>
                    </a:lnTo>
                    <a:lnTo>
                      <a:pt x="31708" y="365"/>
                    </a:lnTo>
                    <a:lnTo>
                      <a:pt x="31495" y="456"/>
                    </a:lnTo>
                    <a:lnTo>
                      <a:pt x="31282" y="563"/>
                    </a:lnTo>
                    <a:lnTo>
                      <a:pt x="31085" y="684"/>
                    </a:lnTo>
                    <a:lnTo>
                      <a:pt x="30887" y="806"/>
                    </a:lnTo>
                    <a:lnTo>
                      <a:pt x="30689" y="943"/>
                    </a:lnTo>
                    <a:lnTo>
                      <a:pt x="30492" y="1095"/>
                    </a:lnTo>
                    <a:lnTo>
                      <a:pt x="30309" y="1262"/>
                    </a:lnTo>
                    <a:lnTo>
                      <a:pt x="30142" y="1429"/>
                    </a:lnTo>
                    <a:lnTo>
                      <a:pt x="27893" y="3724"/>
                    </a:lnTo>
                    <a:lnTo>
                      <a:pt x="5244" y="26373"/>
                    </a:lnTo>
                    <a:lnTo>
                      <a:pt x="5244" y="26373"/>
                    </a:lnTo>
                    <a:lnTo>
                      <a:pt x="4925" y="26692"/>
                    </a:lnTo>
                    <a:lnTo>
                      <a:pt x="4606" y="27041"/>
                    </a:lnTo>
                    <a:lnTo>
                      <a:pt x="4302" y="27376"/>
                    </a:lnTo>
                    <a:lnTo>
                      <a:pt x="4013" y="27725"/>
                    </a:lnTo>
                    <a:lnTo>
                      <a:pt x="3740" y="28090"/>
                    </a:lnTo>
                    <a:lnTo>
                      <a:pt x="3466" y="28440"/>
                    </a:lnTo>
                    <a:lnTo>
                      <a:pt x="3208" y="28805"/>
                    </a:lnTo>
                    <a:lnTo>
                      <a:pt x="2949" y="29185"/>
                    </a:lnTo>
                    <a:lnTo>
                      <a:pt x="2706" y="29549"/>
                    </a:lnTo>
                    <a:lnTo>
                      <a:pt x="2478" y="29929"/>
                    </a:lnTo>
                    <a:lnTo>
                      <a:pt x="2250" y="30325"/>
                    </a:lnTo>
                    <a:lnTo>
                      <a:pt x="2052" y="30705"/>
                    </a:lnTo>
                    <a:lnTo>
                      <a:pt x="1840" y="31100"/>
                    </a:lnTo>
                    <a:lnTo>
                      <a:pt x="1657" y="31495"/>
                    </a:lnTo>
                    <a:lnTo>
                      <a:pt x="1475" y="31906"/>
                    </a:lnTo>
                    <a:lnTo>
                      <a:pt x="1308" y="32301"/>
                    </a:lnTo>
                    <a:lnTo>
                      <a:pt x="1156" y="32711"/>
                    </a:lnTo>
                    <a:lnTo>
                      <a:pt x="1004" y="33122"/>
                    </a:lnTo>
                    <a:lnTo>
                      <a:pt x="867" y="33532"/>
                    </a:lnTo>
                    <a:lnTo>
                      <a:pt x="730" y="33942"/>
                    </a:lnTo>
                    <a:lnTo>
                      <a:pt x="608" y="34368"/>
                    </a:lnTo>
                    <a:lnTo>
                      <a:pt x="502" y="34778"/>
                    </a:lnTo>
                    <a:lnTo>
                      <a:pt x="411" y="35204"/>
                    </a:lnTo>
                    <a:lnTo>
                      <a:pt x="320" y="35630"/>
                    </a:lnTo>
                    <a:lnTo>
                      <a:pt x="244" y="36055"/>
                    </a:lnTo>
                    <a:lnTo>
                      <a:pt x="183" y="36481"/>
                    </a:lnTo>
                    <a:lnTo>
                      <a:pt x="122" y="36906"/>
                    </a:lnTo>
                    <a:lnTo>
                      <a:pt x="76" y="37332"/>
                    </a:lnTo>
                    <a:lnTo>
                      <a:pt x="46" y="37758"/>
                    </a:lnTo>
                    <a:lnTo>
                      <a:pt x="16" y="38198"/>
                    </a:lnTo>
                    <a:lnTo>
                      <a:pt x="0" y="38624"/>
                    </a:lnTo>
                    <a:lnTo>
                      <a:pt x="0" y="39050"/>
                    </a:lnTo>
                    <a:lnTo>
                      <a:pt x="0" y="39490"/>
                    </a:lnTo>
                    <a:lnTo>
                      <a:pt x="16" y="39916"/>
                    </a:lnTo>
                    <a:lnTo>
                      <a:pt x="46" y="40342"/>
                    </a:lnTo>
                    <a:lnTo>
                      <a:pt x="76" y="40767"/>
                    </a:lnTo>
                    <a:lnTo>
                      <a:pt x="122" y="41208"/>
                    </a:lnTo>
                    <a:lnTo>
                      <a:pt x="183" y="41634"/>
                    </a:lnTo>
                    <a:lnTo>
                      <a:pt x="244" y="42059"/>
                    </a:lnTo>
                    <a:lnTo>
                      <a:pt x="320" y="42485"/>
                    </a:lnTo>
                    <a:lnTo>
                      <a:pt x="411" y="42910"/>
                    </a:lnTo>
                    <a:lnTo>
                      <a:pt x="502" y="43321"/>
                    </a:lnTo>
                    <a:lnTo>
                      <a:pt x="608" y="43746"/>
                    </a:lnTo>
                    <a:lnTo>
                      <a:pt x="730" y="44157"/>
                    </a:lnTo>
                    <a:lnTo>
                      <a:pt x="867" y="44582"/>
                    </a:lnTo>
                    <a:lnTo>
                      <a:pt x="1004" y="44993"/>
                    </a:lnTo>
                    <a:lnTo>
                      <a:pt x="1156" y="45403"/>
                    </a:lnTo>
                    <a:lnTo>
                      <a:pt x="1308" y="45799"/>
                    </a:lnTo>
                    <a:lnTo>
                      <a:pt x="1475" y="46209"/>
                    </a:lnTo>
                    <a:lnTo>
                      <a:pt x="1657" y="46604"/>
                    </a:lnTo>
                    <a:lnTo>
                      <a:pt x="1840" y="46999"/>
                    </a:lnTo>
                    <a:lnTo>
                      <a:pt x="2052" y="47395"/>
                    </a:lnTo>
                    <a:lnTo>
                      <a:pt x="2250" y="47790"/>
                    </a:lnTo>
                    <a:lnTo>
                      <a:pt x="2478" y="48170"/>
                    </a:lnTo>
                    <a:lnTo>
                      <a:pt x="2706" y="48550"/>
                    </a:lnTo>
                    <a:lnTo>
                      <a:pt x="2949" y="48930"/>
                    </a:lnTo>
                    <a:lnTo>
                      <a:pt x="3208" y="49295"/>
                    </a:lnTo>
                    <a:lnTo>
                      <a:pt x="3466" y="49659"/>
                    </a:lnTo>
                    <a:lnTo>
                      <a:pt x="3740" y="50024"/>
                    </a:lnTo>
                    <a:lnTo>
                      <a:pt x="4013" y="50374"/>
                    </a:lnTo>
                    <a:lnTo>
                      <a:pt x="4302" y="50723"/>
                    </a:lnTo>
                    <a:lnTo>
                      <a:pt x="4606" y="51073"/>
                    </a:lnTo>
                    <a:lnTo>
                      <a:pt x="4925" y="51407"/>
                    </a:lnTo>
                    <a:lnTo>
                      <a:pt x="5244" y="51742"/>
                    </a:lnTo>
                    <a:lnTo>
                      <a:pt x="5244" y="51742"/>
                    </a:lnTo>
                    <a:lnTo>
                      <a:pt x="5244" y="51742"/>
                    </a:lnTo>
                    <a:lnTo>
                      <a:pt x="5579" y="52061"/>
                    </a:lnTo>
                    <a:lnTo>
                      <a:pt x="5913" y="52380"/>
                    </a:lnTo>
                    <a:lnTo>
                      <a:pt x="6263" y="52684"/>
                    </a:lnTo>
                    <a:lnTo>
                      <a:pt x="6612" y="52973"/>
                    </a:lnTo>
                    <a:lnTo>
                      <a:pt x="6962" y="53262"/>
                    </a:lnTo>
                    <a:lnTo>
                      <a:pt x="7327" y="53520"/>
                    </a:lnTo>
                    <a:lnTo>
                      <a:pt x="7692" y="53794"/>
                    </a:lnTo>
                    <a:lnTo>
                      <a:pt x="8056" y="54037"/>
                    </a:lnTo>
                    <a:lnTo>
                      <a:pt x="8436" y="54280"/>
                    </a:lnTo>
                    <a:lnTo>
                      <a:pt x="8816" y="54508"/>
                    </a:lnTo>
                    <a:lnTo>
                      <a:pt x="9196" y="54736"/>
                    </a:lnTo>
                    <a:lnTo>
                      <a:pt x="9592" y="54949"/>
                    </a:lnTo>
                    <a:lnTo>
                      <a:pt x="9987" y="55147"/>
                    </a:lnTo>
                    <a:lnTo>
                      <a:pt x="10382" y="55329"/>
                    </a:lnTo>
                    <a:lnTo>
                      <a:pt x="10777" y="55511"/>
                    </a:lnTo>
                    <a:lnTo>
                      <a:pt x="11188" y="55679"/>
                    </a:lnTo>
                    <a:lnTo>
                      <a:pt x="11583" y="55846"/>
                    </a:lnTo>
                    <a:lnTo>
                      <a:pt x="11993" y="55983"/>
                    </a:lnTo>
                    <a:lnTo>
                      <a:pt x="12419" y="56135"/>
                    </a:lnTo>
                    <a:lnTo>
                      <a:pt x="12829" y="56256"/>
                    </a:lnTo>
                    <a:lnTo>
                      <a:pt x="13240" y="56378"/>
                    </a:lnTo>
                    <a:lnTo>
                      <a:pt x="13665" y="56484"/>
                    </a:lnTo>
                    <a:lnTo>
                      <a:pt x="14091" y="56575"/>
                    </a:lnTo>
                    <a:lnTo>
                      <a:pt x="14501" y="56667"/>
                    </a:lnTo>
                    <a:lnTo>
                      <a:pt x="14927" y="56743"/>
                    </a:lnTo>
                    <a:lnTo>
                      <a:pt x="15352" y="56803"/>
                    </a:lnTo>
                    <a:lnTo>
                      <a:pt x="15793" y="56864"/>
                    </a:lnTo>
                    <a:lnTo>
                      <a:pt x="16219" y="56910"/>
                    </a:lnTo>
                    <a:lnTo>
                      <a:pt x="16644" y="56955"/>
                    </a:lnTo>
                    <a:lnTo>
                      <a:pt x="17070" y="56971"/>
                    </a:lnTo>
                    <a:lnTo>
                      <a:pt x="17511" y="56986"/>
                    </a:lnTo>
                    <a:lnTo>
                      <a:pt x="17936" y="57001"/>
                    </a:lnTo>
                    <a:lnTo>
                      <a:pt x="18362" y="56986"/>
                    </a:lnTo>
                    <a:lnTo>
                      <a:pt x="18803" y="56971"/>
                    </a:lnTo>
                    <a:lnTo>
                      <a:pt x="19228" y="56955"/>
                    </a:lnTo>
                    <a:lnTo>
                      <a:pt x="19654" y="56910"/>
                    </a:lnTo>
                    <a:lnTo>
                      <a:pt x="20080" y="56864"/>
                    </a:lnTo>
                    <a:lnTo>
                      <a:pt x="20505" y="56803"/>
                    </a:lnTo>
                    <a:lnTo>
                      <a:pt x="20931" y="56743"/>
                    </a:lnTo>
                    <a:lnTo>
                      <a:pt x="21357" y="56667"/>
                    </a:lnTo>
                    <a:lnTo>
                      <a:pt x="21782" y="56575"/>
                    </a:lnTo>
                    <a:lnTo>
                      <a:pt x="22208" y="56484"/>
                    </a:lnTo>
                    <a:lnTo>
                      <a:pt x="22633" y="56378"/>
                    </a:lnTo>
                    <a:lnTo>
                      <a:pt x="23044" y="56256"/>
                    </a:lnTo>
                    <a:lnTo>
                      <a:pt x="23454" y="56135"/>
                    </a:lnTo>
                    <a:lnTo>
                      <a:pt x="23865" y="55983"/>
                    </a:lnTo>
                    <a:lnTo>
                      <a:pt x="24275" y="55846"/>
                    </a:lnTo>
                    <a:lnTo>
                      <a:pt x="24685" y="55679"/>
                    </a:lnTo>
                    <a:lnTo>
                      <a:pt x="25096" y="55511"/>
                    </a:lnTo>
                    <a:lnTo>
                      <a:pt x="25491" y="55329"/>
                    </a:lnTo>
                    <a:lnTo>
                      <a:pt x="25886" y="55147"/>
                    </a:lnTo>
                    <a:lnTo>
                      <a:pt x="26281" y="54949"/>
                    </a:lnTo>
                    <a:lnTo>
                      <a:pt x="26661" y="54736"/>
                    </a:lnTo>
                    <a:lnTo>
                      <a:pt x="27057" y="54508"/>
                    </a:lnTo>
                    <a:lnTo>
                      <a:pt x="27437" y="54280"/>
                    </a:lnTo>
                    <a:lnTo>
                      <a:pt x="27801" y="54037"/>
                    </a:lnTo>
                    <a:lnTo>
                      <a:pt x="28181" y="53794"/>
                    </a:lnTo>
                    <a:lnTo>
                      <a:pt x="28546" y="53520"/>
                    </a:lnTo>
                    <a:lnTo>
                      <a:pt x="28911" y="53262"/>
                    </a:lnTo>
                    <a:lnTo>
                      <a:pt x="29261" y="52973"/>
                    </a:lnTo>
                    <a:lnTo>
                      <a:pt x="29610" y="52684"/>
                    </a:lnTo>
                    <a:lnTo>
                      <a:pt x="29960" y="52380"/>
                    </a:lnTo>
                    <a:lnTo>
                      <a:pt x="30294" y="52061"/>
                    </a:lnTo>
                    <a:lnTo>
                      <a:pt x="30629" y="51742"/>
                    </a:lnTo>
                    <a:lnTo>
                      <a:pt x="30629" y="51742"/>
                    </a:lnTo>
                    <a:lnTo>
                      <a:pt x="30781" y="51590"/>
                    </a:lnTo>
                    <a:lnTo>
                      <a:pt x="30933" y="51453"/>
                    </a:lnTo>
                    <a:lnTo>
                      <a:pt x="31100" y="51331"/>
                    </a:lnTo>
                    <a:lnTo>
                      <a:pt x="31267" y="51210"/>
                    </a:lnTo>
                    <a:lnTo>
                      <a:pt x="31434" y="51103"/>
                    </a:lnTo>
                    <a:lnTo>
                      <a:pt x="31617" y="51012"/>
                    </a:lnTo>
                    <a:lnTo>
                      <a:pt x="31784" y="50921"/>
                    </a:lnTo>
                    <a:lnTo>
                      <a:pt x="31966" y="50845"/>
                    </a:lnTo>
                    <a:lnTo>
                      <a:pt x="32164" y="50769"/>
                    </a:lnTo>
                    <a:lnTo>
                      <a:pt x="32346" y="50708"/>
                    </a:lnTo>
                    <a:lnTo>
                      <a:pt x="32544" y="50663"/>
                    </a:lnTo>
                    <a:lnTo>
                      <a:pt x="32726" y="50617"/>
                    </a:lnTo>
                    <a:lnTo>
                      <a:pt x="32924" y="50587"/>
                    </a:lnTo>
                    <a:lnTo>
                      <a:pt x="33121" y="50556"/>
                    </a:lnTo>
                    <a:lnTo>
                      <a:pt x="33319" y="50556"/>
                    </a:lnTo>
                    <a:lnTo>
                      <a:pt x="33517" y="50541"/>
                    </a:lnTo>
                    <a:lnTo>
                      <a:pt x="33699" y="50556"/>
                    </a:lnTo>
                    <a:lnTo>
                      <a:pt x="33897" y="50556"/>
                    </a:lnTo>
                    <a:lnTo>
                      <a:pt x="34094" y="50587"/>
                    </a:lnTo>
                    <a:lnTo>
                      <a:pt x="34292" y="50617"/>
                    </a:lnTo>
                    <a:lnTo>
                      <a:pt x="34489" y="50663"/>
                    </a:lnTo>
                    <a:lnTo>
                      <a:pt x="34672" y="50708"/>
                    </a:lnTo>
                    <a:lnTo>
                      <a:pt x="34854" y="50769"/>
                    </a:lnTo>
                    <a:lnTo>
                      <a:pt x="35052" y="50845"/>
                    </a:lnTo>
                    <a:lnTo>
                      <a:pt x="35234" y="50921"/>
                    </a:lnTo>
                    <a:lnTo>
                      <a:pt x="35417" y="51012"/>
                    </a:lnTo>
                    <a:lnTo>
                      <a:pt x="35584" y="51103"/>
                    </a:lnTo>
                    <a:lnTo>
                      <a:pt x="35751" y="51210"/>
                    </a:lnTo>
                    <a:lnTo>
                      <a:pt x="35918" y="51331"/>
                    </a:lnTo>
                    <a:lnTo>
                      <a:pt x="36085" y="51453"/>
                    </a:lnTo>
                    <a:lnTo>
                      <a:pt x="36253" y="51590"/>
                    </a:lnTo>
                    <a:lnTo>
                      <a:pt x="36405" y="51742"/>
                    </a:lnTo>
                    <a:lnTo>
                      <a:pt x="36405" y="51742"/>
                    </a:lnTo>
                    <a:lnTo>
                      <a:pt x="36724" y="52061"/>
                    </a:lnTo>
                    <a:lnTo>
                      <a:pt x="37073" y="52380"/>
                    </a:lnTo>
                    <a:lnTo>
                      <a:pt x="37408" y="52684"/>
                    </a:lnTo>
                    <a:lnTo>
                      <a:pt x="37757" y="52973"/>
                    </a:lnTo>
                    <a:lnTo>
                      <a:pt x="38122" y="53262"/>
                    </a:lnTo>
                    <a:lnTo>
                      <a:pt x="38472" y="53520"/>
                    </a:lnTo>
                    <a:lnTo>
                      <a:pt x="38837" y="53794"/>
                    </a:lnTo>
                    <a:lnTo>
                      <a:pt x="39217" y="54037"/>
                    </a:lnTo>
                    <a:lnTo>
                      <a:pt x="39581" y="54280"/>
                    </a:lnTo>
                    <a:lnTo>
                      <a:pt x="39961" y="54508"/>
                    </a:lnTo>
                    <a:lnTo>
                      <a:pt x="40357" y="54736"/>
                    </a:lnTo>
                    <a:lnTo>
                      <a:pt x="40737" y="54949"/>
                    </a:lnTo>
                    <a:lnTo>
                      <a:pt x="41132" y="55147"/>
                    </a:lnTo>
                    <a:lnTo>
                      <a:pt x="41527" y="55329"/>
                    </a:lnTo>
                    <a:lnTo>
                      <a:pt x="41937" y="55511"/>
                    </a:lnTo>
                    <a:lnTo>
                      <a:pt x="42333" y="55679"/>
                    </a:lnTo>
                    <a:lnTo>
                      <a:pt x="42743" y="55846"/>
                    </a:lnTo>
                    <a:lnTo>
                      <a:pt x="43153" y="55983"/>
                    </a:lnTo>
                    <a:lnTo>
                      <a:pt x="43564" y="56135"/>
                    </a:lnTo>
                    <a:lnTo>
                      <a:pt x="43974" y="56256"/>
                    </a:lnTo>
                    <a:lnTo>
                      <a:pt x="44400" y="56378"/>
                    </a:lnTo>
                    <a:lnTo>
                      <a:pt x="44810" y="56484"/>
                    </a:lnTo>
                    <a:lnTo>
                      <a:pt x="45236" y="56575"/>
                    </a:lnTo>
                    <a:lnTo>
                      <a:pt x="45662" y="56667"/>
                    </a:lnTo>
                    <a:lnTo>
                      <a:pt x="46087" y="56743"/>
                    </a:lnTo>
                    <a:lnTo>
                      <a:pt x="46513" y="56803"/>
                    </a:lnTo>
                    <a:lnTo>
                      <a:pt x="46938" y="56864"/>
                    </a:lnTo>
                    <a:lnTo>
                      <a:pt x="47364" y="56910"/>
                    </a:lnTo>
                    <a:lnTo>
                      <a:pt x="47790" y="56955"/>
                    </a:lnTo>
                    <a:lnTo>
                      <a:pt x="48230" y="56971"/>
                    </a:lnTo>
                    <a:lnTo>
                      <a:pt x="48656" y="56986"/>
                    </a:lnTo>
                    <a:lnTo>
                      <a:pt x="49082" y="57001"/>
                    </a:lnTo>
                    <a:lnTo>
                      <a:pt x="49522" y="56986"/>
                    </a:lnTo>
                    <a:lnTo>
                      <a:pt x="49948" y="56971"/>
                    </a:lnTo>
                    <a:lnTo>
                      <a:pt x="50374" y="56955"/>
                    </a:lnTo>
                    <a:lnTo>
                      <a:pt x="50799" y="56910"/>
                    </a:lnTo>
                    <a:lnTo>
                      <a:pt x="51240" y="56864"/>
                    </a:lnTo>
                    <a:lnTo>
                      <a:pt x="51666" y="56803"/>
                    </a:lnTo>
                    <a:lnTo>
                      <a:pt x="52091" y="56743"/>
                    </a:lnTo>
                    <a:lnTo>
                      <a:pt x="52517" y="56667"/>
                    </a:lnTo>
                    <a:lnTo>
                      <a:pt x="52942" y="56575"/>
                    </a:lnTo>
                    <a:lnTo>
                      <a:pt x="53353" y="56484"/>
                    </a:lnTo>
                    <a:lnTo>
                      <a:pt x="53778" y="56378"/>
                    </a:lnTo>
                    <a:lnTo>
                      <a:pt x="54189" y="56256"/>
                    </a:lnTo>
                    <a:lnTo>
                      <a:pt x="54614" y="56135"/>
                    </a:lnTo>
                    <a:lnTo>
                      <a:pt x="55025" y="55983"/>
                    </a:lnTo>
                    <a:lnTo>
                      <a:pt x="55435" y="55846"/>
                    </a:lnTo>
                    <a:lnTo>
                      <a:pt x="55830" y="55679"/>
                    </a:lnTo>
                    <a:lnTo>
                      <a:pt x="56241" y="55511"/>
                    </a:lnTo>
                    <a:lnTo>
                      <a:pt x="56636" y="55329"/>
                    </a:lnTo>
                    <a:lnTo>
                      <a:pt x="57031" y="55147"/>
                    </a:lnTo>
                    <a:lnTo>
                      <a:pt x="57426" y="54949"/>
                    </a:lnTo>
                    <a:lnTo>
                      <a:pt x="57822" y="54736"/>
                    </a:lnTo>
                    <a:lnTo>
                      <a:pt x="58202" y="54508"/>
                    </a:lnTo>
                    <a:lnTo>
                      <a:pt x="58582" y="54280"/>
                    </a:lnTo>
                    <a:lnTo>
                      <a:pt x="58962" y="54037"/>
                    </a:lnTo>
                    <a:lnTo>
                      <a:pt x="59326" y="53794"/>
                    </a:lnTo>
                    <a:lnTo>
                      <a:pt x="59691" y="53520"/>
                    </a:lnTo>
                    <a:lnTo>
                      <a:pt x="60056" y="53262"/>
                    </a:lnTo>
                    <a:lnTo>
                      <a:pt x="60406" y="52973"/>
                    </a:lnTo>
                    <a:lnTo>
                      <a:pt x="60755" y="52684"/>
                    </a:lnTo>
                    <a:lnTo>
                      <a:pt x="61105" y="52380"/>
                    </a:lnTo>
                    <a:lnTo>
                      <a:pt x="61439" y="52061"/>
                    </a:lnTo>
                    <a:lnTo>
                      <a:pt x="61774" y="51742"/>
                    </a:lnTo>
                    <a:lnTo>
                      <a:pt x="61774" y="517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128;p43"/>
              <p:cNvSpPr/>
              <p:nvPr/>
            </p:nvSpPr>
            <p:spPr>
              <a:xfrm>
                <a:off x="4108100" y="2941100"/>
                <a:ext cx="143675" cy="9525"/>
              </a:xfrm>
              <a:custGeom>
                <a:avLst/>
                <a:gdLst/>
                <a:ahLst/>
                <a:cxnLst/>
                <a:rect l="l" t="t" r="r" b="b"/>
                <a:pathLst>
                  <a:path w="5747" h="381" extrusionOk="0">
                    <a:moveTo>
                      <a:pt x="1" y="0"/>
                    </a:moveTo>
                    <a:lnTo>
                      <a:pt x="715" y="137"/>
                    </a:lnTo>
                    <a:lnTo>
                      <a:pt x="1445" y="243"/>
                    </a:lnTo>
                    <a:lnTo>
                      <a:pt x="2189" y="319"/>
                    </a:lnTo>
                    <a:lnTo>
                      <a:pt x="2189" y="319"/>
                    </a:lnTo>
                    <a:lnTo>
                      <a:pt x="1460" y="243"/>
                    </a:lnTo>
                    <a:lnTo>
                      <a:pt x="730" y="137"/>
                    </a:lnTo>
                    <a:lnTo>
                      <a:pt x="1" y="0"/>
                    </a:lnTo>
                    <a:close/>
                    <a:moveTo>
                      <a:pt x="5746" y="258"/>
                    </a:moveTo>
                    <a:lnTo>
                      <a:pt x="5336" y="289"/>
                    </a:lnTo>
                    <a:lnTo>
                      <a:pt x="4910" y="334"/>
                    </a:lnTo>
                    <a:lnTo>
                      <a:pt x="5336" y="304"/>
                    </a:lnTo>
                    <a:lnTo>
                      <a:pt x="5746" y="258"/>
                    </a:lnTo>
                    <a:close/>
                    <a:moveTo>
                      <a:pt x="4910" y="334"/>
                    </a:moveTo>
                    <a:lnTo>
                      <a:pt x="4500" y="350"/>
                    </a:lnTo>
                    <a:lnTo>
                      <a:pt x="4074" y="365"/>
                    </a:lnTo>
                    <a:lnTo>
                      <a:pt x="3649" y="380"/>
                    </a:lnTo>
                    <a:lnTo>
                      <a:pt x="4074" y="380"/>
                    </a:lnTo>
                    <a:lnTo>
                      <a:pt x="4500" y="365"/>
                    </a:lnTo>
                    <a:lnTo>
                      <a:pt x="4910" y="334"/>
                    </a:lnTo>
                    <a:close/>
                  </a:path>
                </a:pathLst>
              </a:custGeom>
              <a:solidFill>
                <a:srgbClr val="9E4E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2129;p43"/>
              <p:cNvSpPr/>
              <p:nvPr/>
            </p:nvSpPr>
            <p:spPr>
              <a:xfrm>
                <a:off x="4054525" y="2926650"/>
                <a:ext cx="228775" cy="23975"/>
              </a:xfrm>
              <a:custGeom>
                <a:avLst/>
                <a:gdLst/>
                <a:ahLst/>
                <a:cxnLst/>
                <a:rect l="l" t="t" r="r" b="b"/>
                <a:pathLst>
                  <a:path w="9151" h="959" fill="none" extrusionOk="0">
                    <a:moveTo>
                      <a:pt x="0" y="0"/>
                    </a:moveTo>
                    <a:lnTo>
                      <a:pt x="0" y="0"/>
                    </a:lnTo>
                    <a:lnTo>
                      <a:pt x="699" y="213"/>
                    </a:lnTo>
                    <a:lnTo>
                      <a:pt x="1414" y="411"/>
                    </a:lnTo>
                    <a:lnTo>
                      <a:pt x="2144" y="578"/>
                    </a:lnTo>
                    <a:lnTo>
                      <a:pt x="2873" y="715"/>
                    </a:lnTo>
                    <a:lnTo>
                      <a:pt x="3603" y="821"/>
                    </a:lnTo>
                    <a:lnTo>
                      <a:pt x="4332" y="897"/>
                    </a:lnTo>
                    <a:lnTo>
                      <a:pt x="5062" y="943"/>
                    </a:lnTo>
                    <a:lnTo>
                      <a:pt x="5792" y="958"/>
                    </a:lnTo>
                    <a:lnTo>
                      <a:pt x="5792" y="958"/>
                    </a:lnTo>
                    <a:lnTo>
                      <a:pt x="6217" y="958"/>
                    </a:lnTo>
                    <a:lnTo>
                      <a:pt x="6643" y="943"/>
                    </a:lnTo>
                    <a:lnTo>
                      <a:pt x="7053" y="912"/>
                    </a:lnTo>
                    <a:lnTo>
                      <a:pt x="7479" y="882"/>
                    </a:lnTo>
                    <a:lnTo>
                      <a:pt x="7889" y="836"/>
                    </a:lnTo>
                    <a:lnTo>
                      <a:pt x="8315" y="776"/>
                    </a:lnTo>
                    <a:lnTo>
                      <a:pt x="8725" y="715"/>
                    </a:lnTo>
                    <a:lnTo>
                      <a:pt x="9151" y="639"/>
                    </a:lnTo>
                    <a:lnTo>
                      <a:pt x="9151" y="639"/>
                    </a:lnTo>
                    <a:lnTo>
                      <a:pt x="8725" y="715"/>
                    </a:lnTo>
                    <a:lnTo>
                      <a:pt x="8315" y="776"/>
                    </a:lnTo>
                    <a:lnTo>
                      <a:pt x="7889" y="836"/>
                    </a:lnTo>
                    <a:lnTo>
                      <a:pt x="7479" y="867"/>
                    </a:lnTo>
                    <a:lnTo>
                      <a:pt x="7053" y="912"/>
                    </a:lnTo>
                    <a:lnTo>
                      <a:pt x="6643" y="928"/>
                    </a:lnTo>
                    <a:lnTo>
                      <a:pt x="6217" y="943"/>
                    </a:lnTo>
                    <a:lnTo>
                      <a:pt x="5792" y="958"/>
                    </a:lnTo>
                    <a:lnTo>
                      <a:pt x="5792" y="958"/>
                    </a:lnTo>
                    <a:lnTo>
                      <a:pt x="5062" y="943"/>
                    </a:lnTo>
                    <a:lnTo>
                      <a:pt x="4332" y="897"/>
                    </a:lnTo>
                    <a:lnTo>
                      <a:pt x="3588" y="821"/>
                    </a:lnTo>
                    <a:lnTo>
                      <a:pt x="2858" y="715"/>
                    </a:lnTo>
                    <a:lnTo>
                      <a:pt x="2144" y="578"/>
                    </a:lnTo>
                    <a:lnTo>
                      <a:pt x="1414" y="411"/>
                    </a:lnTo>
                    <a:lnTo>
                      <a:pt x="699" y="213"/>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2130;p43"/>
              <p:cNvSpPr/>
              <p:nvPr/>
            </p:nvSpPr>
            <p:spPr>
              <a:xfrm>
                <a:off x="3470825" y="2417050"/>
                <a:ext cx="339375" cy="169900"/>
              </a:xfrm>
              <a:custGeom>
                <a:avLst/>
                <a:gdLst/>
                <a:ahLst/>
                <a:cxnLst/>
                <a:rect l="l" t="t" r="r" b="b"/>
                <a:pathLst>
                  <a:path w="13575" h="6796" fill="none" extrusionOk="0">
                    <a:moveTo>
                      <a:pt x="13575" y="1"/>
                    </a:moveTo>
                    <a:lnTo>
                      <a:pt x="13575" y="1"/>
                    </a:lnTo>
                    <a:lnTo>
                      <a:pt x="13559" y="351"/>
                    </a:lnTo>
                    <a:lnTo>
                      <a:pt x="13529" y="700"/>
                    </a:lnTo>
                    <a:lnTo>
                      <a:pt x="13483" y="1035"/>
                    </a:lnTo>
                    <a:lnTo>
                      <a:pt x="13438" y="1369"/>
                    </a:lnTo>
                    <a:lnTo>
                      <a:pt x="13362" y="1703"/>
                    </a:lnTo>
                    <a:lnTo>
                      <a:pt x="13255" y="2023"/>
                    </a:lnTo>
                    <a:lnTo>
                      <a:pt x="13149" y="2342"/>
                    </a:lnTo>
                    <a:lnTo>
                      <a:pt x="13027" y="2646"/>
                    </a:lnTo>
                    <a:lnTo>
                      <a:pt x="12906" y="2950"/>
                    </a:lnTo>
                    <a:lnTo>
                      <a:pt x="12754" y="3239"/>
                    </a:lnTo>
                    <a:lnTo>
                      <a:pt x="12587" y="3527"/>
                    </a:lnTo>
                    <a:lnTo>
                      <a:pt x="12404" y="3801"/>
                    </a:lnTo>
                    <a:lnTo>
                      <a:pt x="12222" y="4059"/>
                    </a:lnTo>
                    <a:lnTo>
                      <a:pt x="12024" y="4318"/>
                    </a:lnTo>
                    <a:lnTo>
                      <a:pt x="11811" y="4561"/>
                    </a:lnTo>
                    <a:lnTo>
                      <a:pt x="11583" y="4804"/>
                    </a:lnTo>
                    <a:lnTo>
                      <a:pt x="11340" y="5032"/>
                    </a:lnTo>
                    <a:lnTo>
                      <a:pt x="11097" y="5245"/>
                    </a:lnTo>
                    <a:lnTo>
                      <a:pt x="10839" y="5443"/>
                    </a:lnTo>
                    <a:lnTo>
                      <a:pt x="10580" y="5625"/>
                    </a:lnTo>
                    <a:lnTo>
                      <a:pt x="10307" y="5807"/>
                    </a:lnTo>
                    <a:lnTo>
                      <a:pt x="10018" y="5975"/>
                    </a:lnTo>
                    <a:lnTo>
                      <a:pt x="9729" y="6127"/>
                    </a:lnTo>
                    <a:lnTo>
                      <a:pt x="9425" y="6248"/>
                    </a:lnTo>
                    <a:lnTo>
                      <a:pt x="9121" y="6370"/>
                    </a:lnTo>
                    <a:lnTo>
                      <a:pt x="8802" y="6476"/>
                    </a:lnTo>
                    <a:lnTo>
                      <a:pt x="8483" y="6567"/>
                    </a:lnTo>
                    <a:lnTo>
                      <a:pt x="8148" y="6643"/>
                    </a:lnTo>
                    <a:lnTo>
                      <a:pt x="7814" y="6704"/>
                    </a:lnTo>
                    <a:lnTo>
                      <a:pt x="7479" y="6750"/>
                    </a:lnTo>
                    <a:lnTo>
                      <a:pt x="7130" y="6780"/>
                    </a:lnTo>
                    <a:lnTo>
                      <a:pt x="6780" y="6795"/>
                    </a:lnTo>
                    <a:lnTo>
                      <a:pt x="6780" y="6795"/>
                    </a:lnTo>
                    <a:lnTo>
                      <a:pt x="6431" y="6780"/>
                    </a:lnTo>
                    <a:lnTo>
                      <a:pt x="6081" y="6750"/>
                    </a:lnTo>
                    <a:lnTo>
                      <a:pt x="5747" y="6704"/>
                    </a:lnTo>
                    <a:lnTo>
                      <a:pt x="5412" y="6643"/>
                    </a:lnTo>
                    <a:lnTo>
                      <a:pt x="5078" y="6567"/>
                    </a:lnTo>
                    <a:lnTo>
                      <a:pt x="4759" y="6476"/>
                    </a:lnTo>
                    <a:lnTo>
                      <a:pt x="4455" y="6370"/>
                    </a:lnTo>
                    <a:lnTo>
                      <a:pt x="4135" y="6248"/>
                    </a:lnTo>
                    <a:lnTo>
                      <a:pt x="3831" y="6127"/>
                    </a:lnTo>
                    <a:lnTo>
                      <a:pt x="3543" y="5975"/>
                    </a:lnTo>
                    <a:lnTo>
                      <a:pt x="3269" y="5807"/>
                    </a:lnTo>
                    <a:lnTo>
                      <a:pt x="2980" y="5625"/>
                    </a:lnTo>
                    <a:lnTo>
                      <a:pt x="2722" y="5443"/>
                    </a:lnTo>
                    <a:lnTo>
                      <a:pt x="2463" y="5245"/>
                    </a:lnTo>
                    <a:lnTo>
                      <a:pt x="2220" y="5032"/>
                    </a:lnTo>
                    <a:lnTo>
                      <a:pt x="1977" y="4804"/>
                    </a:lnTo>
                    <a:lnTo>
                      <a:pt x="1764" y="4561"/>
                    </a:lnTo>
                    <a:lnTo>
                      <a:pt x="1551" y="4318"/>
                    </a:lnTo>
                    <a:lnTo>
                      <a:pt x="1339" y="4059"/>
                    </a:lnTo>
                    <a:lnTo>
                      <a:pt x="1156" y="3801"/>
                    </a:lnTo>
                    <a:lnTo>
                      <a:pt x="974" y="3527"/>
                    </a:lnTo>
                    <a:lnTo>
                      <a:pt x="807" y="3239"/>
                    </a:lnTo>
                    <a:lnTo>
                      <a:pt x="670" y="2950"/>
                    </a:lnTo>
                    <a:lnTo>
                      <a:pt x="533" y="2646"/>
                    </a:lnTo>
                    <a:lnTo>
                      <a:pt x="411" y="2342"/>
                    </a:lnTo>
                    <a:lnTo>
                      <a:pt x="305" y="2023"/>
                    </a:lnTo>
                    <a:lnTo>
                      <a:pt x="214" y="1703"/>
                    </a:lnTo>
                    <a:lnTo>
                      <a:pt x="138" y="1369"/>
                    </a:lnTo>
                    <a:lnTo>
                      <a:pt x="77" y="1035"/>
                    </a:lnTo>
                    <a:lnTo>
                      <a:pt x="31" y="700"/>
                    </a:lnTo>
                    <a:lnTo>
                      <a:pt x="1" y="351"/>
                    </a:lnTo>
                    <a:lnTo>
                      <a:pt x="1" y="1"/>
                    </a:lnTo>
                  </a:path>
                </a:pathLst>
              </a:custGeom>
              <a:noFill/>
              <a:ln w="55850"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2131;p43"/>
              <p:cNvSpPr/>
              <p:nvPr/>
            </p:nvSpPr>
            <p:spPr>
              <a:xfrm>
                <a:off x="3810175" y="1980825"/>
                <a:ext cx="339375" cy="606125"/>
              </a:xfrm>
              <a:custGeom>
                <a:avLst/>
                <a:gdLst/>
                <a:ahLst/>
                <a:cxnLst/>
                <a:rect l="l" t="t" r="r" b="b"/>
                <a:pathLst>
                  <a:path w="13575" h="24245" fill="none" extrusionOk="0">
                    <a:moveTo>
                      <a:pt x="13574" y="17450"/>
                    </a:moveTo>
                    <a:lnTo>
                      <a:pt x="13574" y="17450"/>
                    </a:lnTo>
                    <a:lnTo>
                      <a:pt x="13559" y="17800"/>
                    </a:lnTo>
                    <a:lnTo>
                      <a:pt x="13529" y="18149"/>
                    </a:lnTo>
                    <a:lnTo>
                      <a:pt x="13483" y="18484"/>
                    </a:lnTo>
                    <a:lnTo>
                      <a:pt x="13438" y="18818"/>
                    </a:lnTo>
                    <a:lnTo>
                      <a:pt x="13362" y="19152"/>
                    </a:lnTo>
                    <a:lnTo>
                      <a:pt x="13270" y="19472"/>
                    </a:lnTo>
                    <a:lnTo>
                      <a:pt x="13149" y="19791"/>
                    </a:lnTo>
                    <a:lnTo>
                      <a:pt x="13027" y="20095"/>
                    </a:lnTo>
                    <a:lnTo>
                      <a:pt x="12906" y="20399"/>
                    </a:lnTo>
                    <a:lnTo>
                      <a:pt x="12754" y="20688"/>
                    </a:lnTo>
                    <a:lnTo>
                      <a:pt x="12586" y="20976"/>
                    </a:lnTo>
                    <a:lnTo>
                      <a:pt x="12404" y="21250"/>
                    </a:lnTo>
                    <a:lnTo>
                      <a:pt x="12222" y="21508"/>
                    </a:lnTo>
                    <a:lnTo>
                      <a:pt x="12024" y="21767"/>
                    </a:lnTo>
                    <a:lnTo>
                      <a:pt x="11811" y="22010"/>
                    </a:lnTo>
                    <a:lnTo>
                      <a:pt x="11583" y="22253"/>
                    </a:lnTo>
                    <a:lnTo>
                      <a:pt x="11340" y="22481"/>
                    </a:lnTo>
                    <a:lnTo>
                      <a:pt x="11097" y="22694"/>
                    </a:lnTo>
                    <a:lnTo>
                      <a:pt x="10838" y="22892"/>
                    </a:lnTo>
                    <a:lnTo>
                      <a:pt x="10580" y="23074"/>
                    </a:lnTo>
                    <a:lnTo>
                      <a:pt x="10306" y="23256"/>
                    </a:lnTo>
                    <a:lnTo>
                      <a:pt x="10017" y="23424"/>
                    </a:lnTo>
                    <a:lnTo>
                      <a:pt x="9729" y="23576"/>
                    </a:lnTo>
                    <a:lnTo>
                      <a:pt x="9425" y="23697"/>
                    </a:lnTo>
                    <a:lnTo>
                      <a:pt x="9121" y="23819"/>
                    </a:lnTo>
                    <a:lnTo>
                      <a:pt x="8801" y="23925"/>
                    </a:lnTo>
                    <a:lnTo>
                      <a:pt x="8482" y="24016"/>
                    </a:lnTo>
                    <a:lnTo>
                      <a:pt x="8148" y="24092"/>
                    </a:lnTo>
                    <a:lnTo>
                      <a:pt x="7813" y="24153"/>
                    </a:lnTo>
                    <a:lnTo>
                      <a:pt x="7479" y="24199"/>
                    </a:lnTo>
                    <a:lnTo>
                      <a:pt x="7129" y="24229"/>
                    </a:lnTo>
                    <a:lnTo>
                      <a:pt x="6780" y="24244"/>
                    </a:lnTo>
                    <a:lnTo>
                      <a:pt x="6780" y="24244"/>
                    </a:lnTo>
                    <a:lnTo>
                      <a:pt x="6430" y="24229"/>
                    </a:lnTo>
                    <a:lnTo>
                      <a:pt x="6081" y="24199"/>
                    </a:lnTo>
                    <a:lnTo>
                      <a:pt x="5746" y="24153"/>
                    </a:lnTo>
                    <a:lnTo>
                      <a:pt x="5412" y="24092"/>
                    </a:lnTo>
                    <a:lnTo>
                      <a:pt x="5077" y="24016"/>
                    </a:lnTo>
                    <a:lnTo>
                      <a:pt x="4758" y="23925"/>
                    </a:lnTo>
                    <a:lnTo>
                      <a:pt x="4454" y="23819"/>
                    </a:lnTo>
                    <a:lnTo>
                      <a:pt x="4135" y="23697"/>
                    </a:lnTo>
                    <a:lnTo>
                      <a:pt x="3831" y="23576"/>
                    </a:lnTo>
                    <a:lnTo>
                      <a:pt x="3542" y="23424"/>
                    </a:lnTo>
                    <a:lnTo>
                      <a:pt x="3269" y="23256"/>
                    </a:lnTo>
                    <a:lnTo>
                      <a:pt x="2980" y="23074"/>
                    </a:lnTo>
                    <a:lnTo>
                      <a:pt x="2721" y="22892"/>
                    </a:lnTo>
                    <a:lnTo>
                      <a:pt x="2463" y="22694"/>
                    </a:lnTo>
                    <a:lnTo>
                      <a:pt x="2220" y="22481"/>
                    </a:lnTo>
                    <a:lnTo>
                      <a:pt x="1977" y="22253"/>
                    </a:lnTo>
                    <a:lnTo>
                      <a:pt x="1764" y="22010"/>
                    </a:lnTo>
                    <a:lnTo>
                      <a:pt x="1551" y="21767"/>
                    </a:lnTo>
                    <a:lnTo>
                      <a:pt x="1338" y="21508"/>
                    </a:lnTo>
                    <a:lnTo>
                      <a:pt x="1156" y="21250"/>
                    </a:lnTo>
                    <a:lnTo>
                      <a:pt x="973" y="20976"/>
                    </a:lnTo>
                    <a:lnTo>
                      <a:pt x="806" y="20688"/>
                    </a:lnTo>
                    <a:lnTo>
                      <a:pt x="669" y="20399"/>
                    </a:lnTo>
                    <a:lnTo>
                      <a:pt x="533" y="20095"/>
                    </a:lnTo>
                    <a:lnTo>
                      <a:pt x="411" y="19791"/>
                    </a:lnTo>
                    <a:lnTo>
                      <a:pt x="305" y="19472"/>
                    </a:lnTo>
                    <a:lnTo>
                      <a:pt x="213" y="19152"/>
                    </a:lnTo>
                    <a:lnTo>
                      <a:pt x="137" y="18818"/>
                    </a:lnTo>
                    <a:lnTo>
                      <a:pt x="77" y="18484"/>
                    </a:lnTo>
                    <a:lnTo>
                      <a:pt x="31" y="18149"/>
                    </a:lnTo>
                    <a:lnTo>
                      <a:pt x="1" y="17800"/>
                    </a:lnTo>
                    <a:lnTo>
                      <a:pt x="1" y="17450"/>
                    </a:lnTo>
                    <a:lnTo>
                      <a:pt x="1" y="0"/>
                    </a:lnTo>
                  </a:path>
                </a:pathLst>
              </a:custGeom>
              <a:noFill/>
              <a:ln w="55850"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2132;p43"/>
              <p:cNvSpPr/>
              <p:nvPr/>
            </p:nvSpPr>
            <p:spPr>
              <a:xfrm>
                <a:off x="3441950" y="1717100"/>
                <a:ext cx="736100" cy="397125"/>
              </a:xfrm>
              <a:custGeom>
                <a:avLst/>
                <a:gdLst/>
                <a:ahLst/>
                <a:cxnLst/>
                <a:rect l="l" t="t" r="r" b="b"/>
                <a:pathLst>
                  <a:path w="29444" h="15885" extrusionOk="0">
                    <a:moveTo>
                      <a:pt x="4363" y="0"/>
                    </a:moveTo>
                    <a:lnTo>
                      <a:pt x="4135" y="15"/>
                    </a:lnTo>
                    <a:lnTo>
                      <a:pt x="3907" y="46"/>
                    </a:lnTo>
                    <a:lnTo>
                      <a:pt x="3679" y="91"/>
                    </a:lnTo>
                    <a:lnTo>
                      <a:pt x="3451" y="137"/>
                    </a:lnTo>
                    <a:lnTo>
                      <a:pt x="3238" y="213"/>
                    </a:lnTo>
                    <a:lnTo>
                      <a:pt x="3026" y="274"/>
                    </a:lnTo>
                    <a:lnTo>
                      <a:pt x="2813" y="365"/>
                    </a:lnTo>
                    <a:lnTo>
                      <a:pt x="2615" y="456"/>
                    </a:lnTo>
                    <a:lnTo>
                      <a:pt x="2418" y="547"/>
                    </a:lnTo>
                    <a:lnTo>
                      <a:pt x="2220" y="669"/>
                    </a:lnTo>
                    <a:lnTo>
                      <a:pt x="2038" y="791"/>
                    </a:lnTo>
                    <a:lnTo>
                      <a:pt x="1855" y="912"/>
                    </a:lnTo>
                    <a:lnTo>
                      <a:pt x="1673" y="1049"/>
                    </a:lnTo>
                    <a:lnTo>
                      <a:pt x="1505" y="1201"/>
                    </a:lnTo>
                    <a:lnTo>
                      <a:pt x="1353" y="1353"/>
                    </a:lnTo>
                    <a:lnTo>
                      <a:pt x="1201" y="1505"/>
                    </a:lnTo>
                    <a:lnTo>
                      <a:pt x="1049" y="1672"/>
                    </a:lnTo>
                    <a:lnTo>
                      <a:pt x="913" y="1855"/>
                    </a:lnTo>
                    <a:lnTo>
                      <a:pt x="791" y="2022"/>
                    </a:lnTo>
                    <a:lnTo>
                      <a:pt x="669" y="2219"/>
                    </a:lnTo>
                    <a:lnTo>
                      <a:pt x="563" y="2402"/>
                    </a:lnTo>
                    <a:lnTo>
                      <a:pt x="457" y="2599"/>
                    </a:lnTo>
                    <a:lnTo>
                      <a:pt x="365" y="2812"/>
                    </a:lnTo>
                    <a:lnTo>
                      <a:pt x="274" y="3025"/>
                    </a:lnTo>
                    <a:lnTo>
                      <a:pt x="213" y="3238"/>
                    </a:lnTo>
                    <a:lnTo>
                      <a:pt x="153" y="3451"/>
                    </a:lnTo>
                    <a:lnTo>
                      <a:pt x="92" y="3679"/>
                    </a:lnTo>
                    <a:lnTo>
                      <a:pt x="61" y="3907"/>
                    </a:lnTo>
                    <a:lnTo>
                      <a:pt x="31" y="4135"/>
                    </a:lnTo>
                    <a:lnTo>
                      <a:pt x="1" y="4363"/>
                    </a:lnTo>
                    <a:lnTo>
                      <a:pt x="1" y="4606"/>
                    </a:lnTo>
                    <a:lnTo>
                      <a:pt x="16" y="5183"/>
                    </a:lnTo>
                    <a:lnTo>
                      <a:pt x="61" y="5761"/>
                    </a:lnTo>
                    <a:lnTo>
                      <a:pt x="137" y="6323"/>
                    </a:lnTo>
                    <a:lnTo>
                      <a:pt x="229" y="6871"/>
                    </a:lnTo>
                    <a:lnTo>
                      <a:pt x="350" y="7418"/>
                    </a:lnTo>
                    <a:lnTo>
                      <a:pt x="502" y="7950"/>
                    </a:lnTo>
                    <a:lnTo>
                      <a:pt x="685" y="8482"/>
                    </a:lnTo>
                    <a:lnTo>
                      <a:pt x="882" y="8984"/>
                    </a:lnTo>
                    <a:lnTo>
                      <a:pt x="1110" y="9485"/>
                    </a:lnTo>
                    <a:lnTo>
                      <a:pt x="1369" y="9972"/>
                    </a:lnTo>
                    <a:lnTo>
                      <a:pt x="1627" y="10443"/>
                    </a:lnTo>
                    <a:lnTo>
                      <a:pt x="1931" y="10914"/>
                    </a:lnTo>
                    <a:lnTo>
                      <a:pt x="2235" y="11355"/>
                    </a:lnTo>
                    <a:lnTo>
                      <a:pt x="2570" y="11780"/>
                    </a:lnTo>
                    <a:lnTo>
                      <a:pt x="2934" y="12191"/>
                    </a:lnTo>
                    <a:lnTo>
                      <a:pt x="3299" y="12571"/>
                    </a:lnTo>
                    <a:lnTo>
                      <a:pt x="3694" y="12951"/>
                    </a:lnTo>
                    <a:lnTo>
                      <a:pt x="4105" y="13300"/>
                    </a:lnTo>
                    <a:lnTo>
                      <a:pt x="4530" y="13635"/>
                    </a:lnTo>
                    <a:lnTo>
                      <a:pt x="4971" y="13954"/>
                    </a:lnTo>
                    <a:lnTo>
                      <a:pt x="5427" y="14243"/>
                    </a:lnTo>
                    <a:lnTo>
                      <a:pt x="5898" y="14516"/>
                    </a:lnTo>
                    <a:lnTo>
                      <a:pt x="6385" y="14760"/>
                    </a:lnTo>
                    <a:lnTo>
                      <a:pt x="6886" y="14988"/>
                    </a:lnTo>
                    <a:lnTo>
                      <a:pt x="7403" y="15200"/>
                    </a:lnTo>
                    <a:lnTo>
                      <a:pt x="7920" y="15368"/>
                    </a:lnTo>
                    <a:lnTo>
                      <a:pt x="8467" y="15520"/>
                    </a:lnTo>
                    <a:lnTo>
                      <a:pt x="8999" y="15656"/>
                    </a:lnTo>
                    <a:lnTo>
                      <a:pt x="9562" y="15748"/>
                    </a:lnTo>
                    <a:lnTo>
                      <a:pt x="10124" y="15824"/>
                    </a:lnTo>
                    <a:lnTo>
                      <a:pt x="10702" y="15869"/>
                    </a:lnTo>
                    <a:lnTo>
                      <a:pt x="11279" y="15884"/>
                    </a:lnTo>
                    <a:lnTo>
                      <a:pt x="18165" y="15884"/>
                    </a:lnTo>
                    <a:lnTo>
                      <a:pt x="18742" y="15869"/>
                    </a:lnTo>
                    <a:lnTo>
                      <a:pt x="19320" y="15824"/>
                    </a:lnTo>
                    <a:lnTo>
                      <a:pt x="19882" y="15748"/>
                    </a:lnTo>
                    <a:lnTo>
                      <a:pt x="20445" y="15656"/>
                    </a:lnTo>
                    <a:lnTo>
                      <a:pt x="20992" y="15520"/>
                    </a:lnTo>
                    <a:lnTo>
                      <a:pt x="21524" y="15368"/>
                    </a:lnTo>
                    <a:lnTo>
                      <a:pt x="22041" y="15200"/>
                    </a:lnTo>
                    <a:lnTo>
                      <a:pt x="22558" y="14988"/>
                    </a:lnTo>
                    <a:lnTo>
                      <a:pt x="23059" y="14760"/>
                    </a:lnTo>
                    <a:lnTo>
                      <a:pt x="23546" y="14516"/>
                    </a:lnTo>
                    <a:lnTo>
                      <a:pt x="24017" y="14243"/>
                    </a:lnTo>
                    <a:lnTo>
                      <a:pt x="24473" y="13954"/>
                    </a:lnTo>
                    <a:lnTo>
                      <a:pt x="24914" y="13635"/>
                    </a:lnTo>
                    <a:lnTo>
                      <a:pt x="25339" y="13300"/>
                    </a:lnTo>
                    <a:lnTo>
                      <a:pt x="25750" y="12951"/>
                    </a:lnTo>
                    <a:lnTo>
                      <a:pt x="26145" y="12571"/>
                    </a:lnTo>
                    <a:lnTo>
                      <a:pt x="26510" y="12191"/>
                    </a:lnTo>
                    <a:lnTo>
                      <a:pt x="26875" y="11780"/>
                    </a:lnTo>
                    <a:lnTo>
                      <a:pt x="27209" y="11355"/>
                    </a:lnTo>
                    <a:lnTo>
                      <a:pt x="27513" y="10914"/>
                    </a:lnTo>
                    <a:lnTo>
                      <a:pt x="27817" y="10443"/>
                    </a:lnTo>
                    <a:lnTo>
                      <a:pt x="28091" y="9972"/>
                    </a:lnTo>
                    <a:lnTo>
                      <a:pt x="28334" y="9485"/>
                    </a:lnTo>
                    <a:lnTo>
                      <a:pt x="28562" y="8984"/>
                    </a:lnTo>
                    <a:lnTo>
                      <a:pt x="28759" y="8482"/>
                    </a:lnTo>
                    <a:lnTo>
                      <a:pt x="28942" y="7950"/>
                    </a:lnTo>
                    <a:lnTo>
                      <a:pt x="29094" y="7418"/>
                    </a:lnTo>
                    <a:lnTo>
                      <a:pt x="29215" y="6871"/>
                    </a:lnTo>
                    <a:lnTo>
                      <a:pt x="29322" y="6323"/>
                    </a:lnTo>
                    <a:lnTo>
                      <a:pt x="29383" y="5761"/>
                    </a:lnTo>
                    <a:lnTo>
                      <a:pt x="29428" y="5183"/>
                    </a:lnTo>
                    <a:lnTo>
                      <a:pt x="29443" y="4606"/>
                    </a:lnTo>
                    <a:lnTo>
                      <a:pt x="29443" y="4363"/>
                    </a:lnTo>
                    <a:lnTo>
                      <a:pt x="29428" y="4135"/>
                    </a:lnTo>
                    <a:lnTo>
                      <a:pt x="29398" y="3907"/>
                    </a:lnTo>
                    <a:lnTo>
                      <a:pt x="29352" y="3679"/>
                    </a:lnTo>
                    <a:lnTo>
                      <a:pt x="29307" y="3451"/>
                    </a:lnTo>
                    <a:lnTo>
                      <a:pt x="29231" y="3238"/>
                    </a:lnTo>
                    <a:lnTo>
                      <a:pt x="29170" y="3025"/>
                    </a:lnTo>
                    <a:lnTo>
                      <a:pt x="29079" y="2812"/>
                    </a:lnTo>
                    <a:lnTo>
                      <a:pt x="28987" y="2599"/>
                    </a:lnTo>
                    <a:lnTo>
                      <a:pt x="28896" y="2402"/>
                    </a:lnTo>
                    <a:lnTo>
                      <a:pt x="28775" y="2219"/>
                    </a:lnTo>
                    <a:lnTo>
                      <a:pt x="28653" y="2022"/>
                    </a:lnTo>
                    <a:lnTo>
                      <a:pt x="28531" y="1855"/>
                    </a:lnTo>
                    <a:lnTo>
                      <a:pt x="28395" y="1672"/>
                    </a:lnTo>
                    <a:lnTo>
                      <a:pt x="28243" y="1505"/>
                    </a:lnTo>
                    <a:lnTo>
                      <a:pt x="28091" y="1353"/>
                    </a:lnTo>
                    <a:lnTo>
                      <a:pt x="27939" y="1201"/>
                    </a:lnTo>
                    <a:lnTo>
                      <a:pt x="27771" y="1049"/>
                    </a:lnTo>
                    <a:lnTo>
                      <a:pt x="27589" y="912"/>
                    </a:lnTo>
                    <a:lnTo>
                      <a:pt x="27422" y="791"/>
                    </a:lnTo>
                    <a:lnTo>
                      <a:pt x="27224" y="669"/>
                    </a:lnTo>
                    <a:lnTo>
                      <a:pt x="27042" y="547"/>
                    </a:lnTo>
                    <a:lnTo>
                      <a:pt x="26844" y="456"/>
                    </a:lnTo>
                    <a:lnTo>
                      <a:pt x="26631" y="365"/>
                    </a:lnTo>
                    <a:lnTo>
                      <a:pt x="26419" y="274"/>
                    </a:lnTo>
                    <a:lnTo>
                      <a:pt x="26206" y="213"/>
                    </a:lnTo>
                    <a:lnTo>
                      <a:pt x="25993" y="137"/>
                    </a:lnTo>
                    <a:lnTo>
                      <a:pt x="25765" y="91"/>
                    </a:lnTo>
                    <a:lnTo>
                      <a:pt x="25537" y="46"/>
                    </a:lnTo>
                    <a:lnTo>
                      <a:pt x="25309" y="15"/>
                    </a:lnTo>
                    <a:lnTo>
                      <a:pt x="2508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2133;p43"/>
              <p:cNvSpPr/>
              <p:nvPr/>
            </p:nvSpPr>
            <p:spPr>
              <a:xfrm>
                <a:off x="3788525" y="1757375"/>
                <a:ext cx="333275" cy="143275"/>
              </a:xfrm>
              <a:custGeom>
                <a:avLst/>
                <a:gdLst/>
                <a:ahLst/>
                <a:cxnLst/>
                <a:rect l="l" t="t" r="r" b="b"/>
                <a:pathLst>
                  <a:path w="13331" h="5731" extrusionOk="0">
                    <a:moveTo>
                      <a:pt x="6673" y="0"/>
                    </a:moveTo>
                    <a:lnTo>
                      <a:pt x="5989" y="16"/>
                    </a:lnTo>
                    <a:lnTo>
                      <a:pt x="5320" y="61"/>
                    </a:lnTo>
                    <a:lnTo>
                      <a:pt x="4682" y="137"/>
                    </a:lnTo>
                    <a:lnTo>
                      <a:pt x="4074" y="228"/>
                    </a:lnTo>
                    <a:lnTo>
                      <a:pt x="3496" y="350"/>
                    </a:lnTo>
                    <a:lnTo>
                      <a:pt x="2949" y="487"/>
                    </a:lnTo>
                    <a:lnTo>
                      <a:pt x="2432" y="654"/>
                    </a:lnTo>
                    <a:lnTo>
                      <a:pt x="1961" y="836"/>
                    </a:lnTo>
                    <a:lnTo>
                      <a:pt x="1520" y="1049"/>
                    </a:lnTo>
                    <a:lnTo>
                      <a:pt x="1323" y="1156"/>
                    </a:lnTo>
                    <a:lnTo>
                      <a:pt x="1140" y="1262"/>
                    </a:lnTo>
                    <a:lnTo>
                      <a:pt x="973" y="1384"/>
                    </a:lnTo>
                    <a:lnTo>
                      <a:pt x="806" y="1505"/>
                    </a:lnTo>
                    <a:lnTo>
                      <a:pt x="654" y="1627"/>
                    </a:lnTo>
                    <a:lnTo>
                      <a:pt x="532" y="1748"/>
                    </a:lnTo>
                    <a:lnTo>
                      <a:pt x="411" y="1885"/>
                    </a:lnTo>
                    <a:lnTo>
                      <a:pt x="304" y="2022"/>
                    </a:lnTo>
                    <a:lnTo>
                      <a:pt x="213" y="2159"/>
                    </a:lnTo>
                    <a:lnTo>
                      <a:pt x="137" y="2296"/>
                    </a:lnTo>
                    <a:lnTo>
                      <a:pt x="76" y="2432"/>
                    </a:lnTo>
                    <a:lnTo>
                      <a:pt x="46" y="2569"/>
                    </a:lnTo>
                    <a:lnTo>
                      <a:pt x="15" y="2721"/>
                    </a:lnTo>
                    <a:lnTo>
                      <a:pt x="0" y="2873"/>
                    </a:lnTo>
                    <a:lnTo>
                      <a:pt x="15" y="3010"/>
                    </a:lnTo>
                    <a:lnTo>
                      <a:pt x="46" y="3162"/>
                    </a:lnTo>
                    <a:lnTo>
                      <a:pt x="76" y="3299"/>
                    </a:lnTo>
                    <a:lnTo>
                      <a:pt x="137" y="3451"/>
                    </a:lnTo>
                    <a:lnTo>
                      <a:pt x="213" y="3588"/>
                    </a:lnTo>
                    <a:lnTo>
                      <a:pt x="304" y="3724"/>
                    </a:lnTo>
                    <a:lnTo>
                      <a:pt x="411" y="3846"/>
                    </a:lnTo>
                    <a:lnTo>
                      <a:pt x="532" y="3983"/>
                    </a:lnTo>
                    <a:lnTo>
                      <a:pt x="654" y="4104"/>
                    </a:lnTo>
                    <a:lnTo>
                      <a:pt x="806" y="4226"/>
                    </a:lnTo>
                    <a:lnTo>
                      <a:pt x="973" y="4348"/>
                    </a:lnTo>
                    <a:lnTo>
                      <a:pt x="1140" y="4469"/>
                    </a:lnTo>
                    <a:lnTo>
                      <a:pt x="1323" y="4576"/>
                    </a:lnTo>
                    <a:lnTo>
                      <a:pt x="1520" y="4697"/>
                    </a:lnTo>
                    <a:lnTo>
                      <a:pt x="1961" y="4895"/>
                    </a:lnTo>
                    <a:lnTo>
                      <a:pt x="2432" y="5077"/>
                    </a:lnTo>
                    <a:lnTo>
                      <a:pt x="2949" y="5244"/>
                    </a:lnTo>
                    <a:lnTo>
                      <a:pt x="3496" y="5381"/>
                    </a:lnTo>
                    <a:lnTo>
                      <a:pt x="4074" y="5503"/>
                    </a:lnTo>
                    <a:lnTo>
                      <a:pt x="4682" y="5609"/>
                    </a:lnTo>
                    <a:lnTo>
                      <a:pt x="5320" y="5670"/>
                    </a:lnTo>
                    <a:lnTo>
                      <a:pt x="5989" y="5716"/>
                    </a:lnTo>
                    <a:lnTo>
                      <a:pt x="6673" y="5731"/>
                    </a:lnTo>
                    <a:lnTo>
                      <a:pt x="7342" y="5716"/>
                    </a:lnTo>
                    <a:lnTo>
                      <a:pt x="8011" y="5670"/>
                    </a:lnTo>
                    <a:lnTo>
                      <a:pt x="8649" y="5609"/>
                    </a:lnTo>
                    <a:lnTo>
                      <a:pt x="9257" y="5503"/>
                    </a:lnTo>
                    <a:lnTo>
                      <a:pt x="9850" y="5381"/>
                    </a:lnTo>
                    <a:lnTo>
                      <a:pt x="10397" y="5244"/>
                    </a:lnTo>
                    <a:lnTo>
                      <a:pt x="10899" y="5077"/>
                    </a:lnTo>
                    <a:lnTo>
                      <a:pt x="11385" y="4895"/>
                    </a:lnTo>
                    <a:lnTo>
                      <a:pt x="11811" y="4697"/>
                    </a:lnTo>
                    <a:lnTo>
                      <a:pt x="12008" y="4576"/>
                    </a:lnTo>
                    <a:lnTo>
                      <a:pt x="12191" y="4469"/>
                    </a:lnTo>
                    <a:lnTo>
                      <a:pt x="12373" y="4348"/>
                    </a:lnTo>
                    <a:lnTo>
                      <a:pt x="12525" y="4226"/>
                    </a:lnTo>
                    <a:lnTo>
                      <a:pt x="12677" y="4104"/>
                    </a:lnTo>
                    <a:lnTo>
                      <a:pt x="12814" y="3983"/>
                    </a:lnTo>
                    <a:lnTo>
                      <a:pt x="12920" y="3846"/>
                    </a:lnTo>
                    <a:lnTo>
                      <a:pt x="13027" y="3724"/>
                    </a:lnTo>
                    <a:lnTo>
                      <a:pt x="13118" y="3588"/>
                    </a:lnTo>
                    <a:lnTo>
                      <a:pt x="13194" y="3451"/>
                    </a:lnTo>
                    <a:lnTo>
                      <a:pt x="13255" y="3299"/>
                    </a:lnTo>
                    <a:lnTo>
                      <a:pt x="13300" y="3162"/>
                    </a:lnTo>
                    <a:lnTo>
                      <a:pt x="13316" y="3010"/>
                    </a:lnTo>
                    <a:lnTo>
                      <a:pt x="13331" y="2873"/>
                    </a:lnTo>
                    <a:lnTo>
                      <a:pt x="13316" y="2721"/>
                    </a:lnTo>
                    <a:lnTo>
                      <a:pt x="13300" y="2569"/>
                    </a:lnTo>
                    <a:lnTo>
                      <a:pt x="13255" y="2432"/>
                    </a:lnTo>
                    <a:lnTo>
                      <a:pt x="13194" y="2296"/>
                    </a:lnTo>
                    <a:lnTo>
                      <a:pt x="13118" y="2159"/>
                    </a:lnTo>
                    <a:lnTo>
                      <a:pt x="13027" y="2022"/>
                    </a:lnTo>
                    <a:lnTo>
                      <a:pt x="12920" y="1885"/>
                    </a:lnTo>
                    <a:lnTo>
                      <a:pt x="12814" y="1748"/>
                    </a:lnTo>
                    <a:lnTo>
                      <a:pt x="12677" y="1627"/>
                    </a:lnTo>
                    <a:lnTo>
                      <a:pt x="12525" y="1505"/>
                    </a:lnTo>
                    <a:lnTo>
                      <a:pt x="12373" y="1384"/>
                    </a:lnTo>
                    <a:lnTo>
                      <a:pt x="12191" y="1262"/>
                    </a:lnTo>
                    <a:lnTo>
                      <a:pt x="12008" y="1156"/>
                    </a:lnTo>
                    <a:lnTo>
                      <a:pt x="11811" y="1049"/>
                    </a:lnTo>
                    <a:lnTo>
                      <a:pt x="11385" y="836"/>
                    </a:lnTo>
                    <a:lnTo>
                      <a:pt x="10899" y="654"/>
                    </a:lnTo>
                    <a:lnTo>
                      <a:pt x="10397" y="487"/>
                    </a:lnTo>
                    <a:lnTo>
                      <a:pt x="9850" y="350"/>
                    </a:lnTo>
                    <a:lnTo>
                      <a:pt x="9257" y="228"/>
                    </a:lnTo>
                    <a:lnTo>
                      <a:pt x="8649" y="137"/>
                    </a:lnTo>
                    <a:lnTo>
                      <a:pt x="8011" y="61"/>
                    </a:lnTo>
                    <a:lnTo>
                      <a:pt x="7342" y="16"/>
                    </a:lnTo>
                    <a:lnTo>
                      <a:pt x="66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2134;p43"/>
              <p:cNvSpPr/>
              <p:nvPr/>
            </p:nvSpPr>
            <p:spPr>
              <a:xfrm>
                <a:off x="3660450" y="1795375"/>
                <a:ext cx="67675" cy="67675"/>
              </a:xfrm>
              <a:custGeom>
                <a:avLst/>
                <a:gdLst/>
                <a:ahLst/>
                <a:cxnLst/>
                <a:rect l="l" t="t" r="r" b="b"/>
                <a:pathLst>
                  <a:path w="2707" h="2707" extrusionOk="0">
                    <a:moveTo>
                      <a:pt x="1217" y="0"/>
                    </a:moveTo>
                    <a:lnTo>
                      <a:pt x="1080" y="16"/>
                    </a:lnTo>
                    <a:lnTo>
                      <a:pt x="943" y="61"/>
                    </a:lnTo>
                    <a:lnTo>
                      <a:pt x="822" y="107"/>
                    </a:lnTo>
                    <a:lnTo>
                      <a:pt x="700" y="152"/>
                    </a:lnTo>
                    <a:lnTo>
                      <a:pt x="594" y="228"/>
                    </a:lnTo>
                    <a:lnTo>
                      <a:pt x="487" y="304"/>
                    </a:lnTo>
                    <a:lnTo>
                      <a:pt x="396" y="396"/>
                    </a:lnTo>
                    <a:lnTo>
                      <a:pt x="305" y="487"/>
                    </a:lnTo>
                    <a:lnTo>
                      <a:pt x="229" y="593"/>
                    </a:lnTo>
                    <a:lnTo>
                      <a:pt x="168" y="700"/>
                    </a:lnTo>
                    <a:lnTo>
                      <a:pt x="107" y="821"/>
                    </a:lnTo>
                    <a:lnTo>
                      <a:pt x="62" y="943"/>
                    </a:lnTo>
                    <a:lnTo>
                      <a:pt x="31" y="1080"/>
                    </a:lnTo>
                    <a:lnTo>
                      <a:pt x="1" y="1216"/>
                    </a:lnTo>
                    <a:lnTo>
                      <a:pt x="1" y="1353"/>
                    </a:lnTo>
                    <a:lnTo>
                      <a:pt x="1" y="1490"/>
                    </a:lnTo>
                    <a:lnTo>
                      <a:pt x="31" y="1627"/>
                    </a:lnTo>
                    <a:lnTo>
                      <a:pt x="62" y="1748"/>
                    </a:lnTo>
                    <a:lnTo>
                      <a:pt x="107" y="1870"/>
                    </a:lnTo>
                    <a:lnTo>
                      <a:pt x="168" y="1992"/>
                    </a:lnTo>
                    <a:lnTo>
                      <a:pt x="229" y="2098"/>
                    </a:lnTo>
                    <a:lnTo>
                      <a:pt x="305" y="2204"/>
                    </a:lnTo>
                    <a:lnTo>
                      <a:pt x="396" y="2311"/>
                    </a:lnTo>
                    <a:lnTo>
                      <a:pt x="487" y="2387"/>
                    </a:lnTo>
                    <a:lnTo>
                      <a:pt x="594" y="2463"/>
                    </a:lnTo>
                    <a:lnTo>
                      <a:pt x="700" y="2539"/>
                    </a:lnTo>
                    <a:lnTo>
                      <a:pt x="822" y="2600"/>
                    </a:lnTo>
                    <a:lnTo>
                      <a:pt x="943" y="2645"/>
                    </a:lnTo>
                    <a:lnTo>
                      <a:pt x="1080" y="2676"/>
                    </a:lnTo>
                    <a:lnTo>
                      <a:pt x="1217" y="2691"/>
                    </a:lnTo>
                    <a:lnTo>
                      <a:pt x="1354" y="2706"/>
                    </a:lnTo>
                    <a:lnTo>
                      <a:pt x="1490" y="2691"/>
                    </a:lnTo>
                    <a:lnTo>
                      <a:pt x="1627" y="2676"/>
                    </a:lnTo>
                    <a:lnTo>
                      <a:pt x="1749" y="2645"/>
                    </a:lnTo>
                    <a:lnTo>
                      <a:pt x="1886" y="2600"/>
                    </a:lnTo>
                    <a:lnTo>
                      <a:pt x="1992" y="2539"/>
                    </a:lnTo>
                    <a:lnTo>
                      <a:pt x="2114" y="2463"/>
                    </a:lnTo>
                    <a:lnTo>
                      <a:pt x="2220" y="2387"/>
                    </a:lnTo>
                    <a:lnTo>
                      <a:pt x="2311" y="2311"/>
                    </a:lnTo>
                    <a:lnTo>
                      <a:pt x="2402" y="2204"/>
                    </a:lnTo>
                    <a:lnTo>
                      <a:pt x="2478" y="2098"/>
                    </a:lnTo>
                    <a:lnTo>
                      <a:pt x="2539" y="1992"/>
                    </a:lnTo>
                    <a:lnTo>
                      <a:pt x="2600" y="1870"/>
                    </a:lnTo>
                    <a:lnTo>
                      <a:pt x="2646" y="1748"/>
                    </a:lnTo>
                    <a:lnTo>
                      <a:pt x="2676" y="1627"/>
                    </a:lnTo>
                    <a:lnTo>
                      <a:pt x="2691" y="1490"/>
                    </a:lnTo>
                    <a:lnTo>
                      <a:pt x="2706" y="1353"/>
                    </a:lnTo>
                    <a:lnTo>
                      <a:pt x="2691" y="1216"/>
                    </a:lnTo>
                    <a:lnTo>
                      <a:pt x="2676" y="1080"/>
                    </a:lnTo>
                    <a:lnTo>
                      <a:pt x="2646" y="943"/>
                    </a:lnTo>
                    <a:lnTo>
                      <a:pt x="2600" y="821"/>
                    </a:lnTo>
                    <a:lnTo>
                      <a:pt x="2539" y="700"/>
                    </a:lnTo>
                    <a:lnTo>
                      <a:pt x="2478" y="593"/>
                    </a:lnTo>
                    <a:lnTo>
                      <a:pt x="2402" y="487"/>
                    </a:lnTo>
                    <a:lnTo>
                      <a:pt x="2311" y="396"/>
                    </a:lnTo>
                    <a:lnTo>
                      <a:pt x="2220" y="304"/>
                    </a:lnTo>
                    <a:lnTo>
                      <a:pt x="2114" y="228"/>
                    </a:lnTo>
                    <a:lnTo>
                      <a:pt x="1992" y="152"/>
                    </a:lnTo>
                    <a:lnTo>
                      <a:pt x="1886" y="107"/>
                    </a:lnTo>
                    <a:lnTo>
                      <a:pt x="1749" y="61"/>
                    </a:lnTo>
                    <a:lnTo>
                      <a:pt x="1627" y="16"/>
                    </a:lnTo>
                    <a:lnTo>
                      <a:pt x="1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763197648"/>
      </p:ext>
    </p:extLst>
  </p:cSld>
  <p:clrMapOvr>
    <a:masterClrMapping/>
  </p:clrMapOvr>
  <mc:AlternateContent xmlns:mc="http://schemas.openxmlformats.org/markup-compatibility/2006" xmlns:p14="http://schemas.microsoft.com/office/powerpoint/2010/main">
    <mc:Choice Requires="p14">
      <p:transition spd="slow" p14:dur="800">
        <p:fade/>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98" name="Google Shape;98;p16"/>
          <p:cNvSpPr/>
          <p:nvPr/>
        </p:nvSpPr>
        <p:spPr>
          <a:xfrm>
            <a:off x="1624788" y="383506"/>
            <a:ext cx="621300" cy="621300"/>
          </a:xfrm>
          <a:prstGeom prst="ellipse">
            <a:avLst/>
          </a:prstGeom>
          <a:solidFill>
            <a:schemeClr val="accent1"/>
          </a:solidFill>
          <a:ln>
            <a:noFill/>
          </a:ln>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02</a:t>
            </a:r>
            <a:endParaRPr>
              <a:solidFill>
                <a:schemeClr val="lt1"/>
              </a:solidFill>
            </a:endParaRPr>
          </a:p>
        </p:txBody>
      </p:sp>
      <p:sp>
        <p:nvSpPr>
          <p:cNvPr id="86" name="Google Shape;86;p16"/>
          <p:cNvSpPr txBox="1">
            <a:spLocks noGrp="1"/>
          </p:cNvSpPr>
          <p:nvPr>
            <p:ph type="title"/>
          </p:nvPr>
        </p:nvSpPr>
        <p:spPr>
          <a:xfrm>
            <a:off x="124691" y="508456"/>
            <a:ext cx="8229600" cy="371400"/>
          </a:xfrm>
          <a:prstGeom prst="rect">
            <a:avLst/>
          </a:prstGeom>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pPr lvl="0"/>
            <a:r>
              <a:rPr lang="en-US" dirty="0"/>
              <a:t>T</a:t>
            </a:r>
            <a:r>
              <a:rPr lang="en-US" dirty="0" smtClean="0"/>
              <a:t>arget </a:t>
            </a:r>
            <a:r>
              <a:rPr lang="en-US" dirty="0"/>
              <a:t>M</a:t>
            </a:r>
            <a:r>
              <a:rPr lang="en-US" dirty="0" smtClean="0"/>
              <a:t>arket </a:t>
            </a:r>
            <a:r>
              <a:rPr lang="en-US" dirty="0"/>
              <a:t>or </a:t>
            </a:r>
            <a:r>
              <a:rPr lang="en-US" dirty="0" smtClean="0"/>
              <a:t>Audience</a:t>
            </a:r>
            <a:endParaRPr dirty="0"/>
          </a:p>
        </p:txBody>
      </p:sp>
      <p:sp>
        <p:nvSpPr>
          <p:cNvPr id="4" name="Rectangle 3"/>
          <p:cNvSpPr/>
          <p:nvPr/>
        </p:nvSpPr>
        <p:spPr>
          <a:xfrm>
            <a:off x="637310" y="1350853"/>
            <a:ext cx="6421582" cy="3323987"/>
          </a:xfrm>
          <a:prstGeom prst="rect">
            <a:avLst/>
          </a:prstGeom>
        </p:spPr>
        <p:txBody>
          <a:bodyPr wrap="square">
            <a:spAutoFit/>
          </a:bodyPr>
          <a:lstStyle/>
          <a:p>
            <a:pPr algn="just">
              <a:lnSpc>
                <a:spcPct val="150000"/>
              </a:lnSpc>
            </a:pPr>
            <a:r>
              <a:rPr lang="en-US" dirty="0">
                <a:latin typeface="Times New Roman" panose="02020603050405020304" pitchFamily="18" charset="0"/>
                <a:cs typeface="Times New Roman" panose="02020603050405020304" pitchFamily="18" charset="0"/>
              </a:rPr>
              <a:t>Our proposed online vet system offers targeted services exclusively to pet owners in specific localities, providing maximum efficiency and convenience. By utilizing technology, we can make accessing veterinary care easier and more accessible for pet owners. This website ensures that every sick pet receives the right treatment, improving their health and well-being. All that's needed is a smart device and an internet connection, allowing pet owners to consult with veterinary professionals from the comfort of their homes. This innovative solution will revolutionize the way veterinary care is provided, making it accessible to all pet owners regardless of location. We are excited to bring this project to life, providing an excellent solution for pet owners and their beloved pets.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flipV="1">
            <a:off x="7118900" y="2737302"/>
            <a:ext cx="1897229" cy="2306782"/>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725351901"/>
      </p:ext>
    </p:extLst>
  </p:cSld>
  <p:clrMapOvr>
    <a:masterClrMapping/>
  </p:clrMapOvr>
  <mc:AlternateContent xmlns:mc="http://schemas.openxmlformats.org/markup-compatibility/2006" xmlns:p14="http://schemas.microsoft.com/office/powerpoint/2010/main">
    <mc:Choice Requires="p14">
      <p:transition spd="slow" p14:dur="800">
        <p:fade/>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94" name="Google Shape;94;p16"/>
          <p:cNvSpPr/>
          <p:nvPr/>
        </p:nvSpPr>
        <p:spPr>
          <a:xfrm>
            <a:off x="2747006" y="370415"/>
            <a:ext cx="621300" cy="621300"/>
          </a:xfrm>
          <a:prstGeom prst="ellipse">
            <a:avLst/>
          </a:prstGeom>
          <a:solidFill>
            <a:schemeClr val="accent4"/>
          </a:solidFill>
          <a:ln>
            <a:noFill/>
          </a:ln>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03</a:t>
            </a:r>
            <a:endParaRPr>
              <a:solidFill>
                <a:schemeClr val="lt1"/>
              </a:solidFill>
            </a:endParaRPr>
          </a:p>
        </p:txBody>
      </p:sp>
      <p:sp>
        <p:nvSpPr>
          <p:cNvPr id="86" name="Google Shape;86;p16"/>
          <p:cNvSpPr txBox="1">
            <a:spLocks noGrp="1"/>
          </p:cNvSpPr>
          <p:nvPr>
            <p:ph type="title"/>
          </p:nvPr>
        </p:nvSpPr>
        <p:spPr>
          <a:xfrm>
            <a:off x="1780309" y="497083"/>
            <a:ext cx="8229600" cy="371400"/>
          </a:xfrm>
          <a:prstGeom prst="rect">
            <a:avLst/>
          </a:prstGeom>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pPr lvl="0"/>
            <a:r>
              <a:rPr lang="en-US" dirty="0" smtClean="0"/>
              <a:t>The </a:t>
            </a:r>
            <a:r>
              <a:rPr lang="en-US" dirty="0"/>
              <a:t>N</a:t>
            </a:r>
            <a:r>
              <a:rPr lang="en-US" dirty="0" smtClean="0"/>
              <a:t>eed</a:t>
            </a:r>
            <a:r>
              <a:rPr lang="en-US" dirty="0"/>
              <a:t>, </a:t>
            </a:r>
            <a:r>
              <a:rPr lang="en-US" dirty="0" smtClean="0"/>
              <a:t>Problem </a:t>
            </a:r>
            <a:r>
              <a:rPr lang="en-US" dirty="0"/>
              <a:t>or </a:t>
            </a:r>
            <a:r>
              <a:rPr lang="en-US" dirty="0" smtClean="0"/>
              <a:t>Opportunity</a:t>
            </a:r>
            <a:r>
              <a:rPr lang="en-US" dirty="0"/>
              <a:t>?</a:t>
            </a:r>
            <a:endParaRPr dirty="0"/>
          </a:p>
        </p:txBody>
      </p:sp>
      <p:sp>
        <p:nvSpPr>
          <p:cNvPr id="2" name="Rectangle 1"/>
          <p:cNvSpPr/>
          <p:nvPr/>
        </p:nvSpPr>
        <p:spPr>
          <a:xfrm>
            <a:off x="2495501" y="1224599"/>
            <a:ext cx="6109855" cy="3323987"/>
          </a:xfrm>
          <a:prstGeom prst="rect">
            <a:avLst/>
          </a:prstGeom>
        </p:spPr>
        <p:txBody>
          <a:bodyPr wrap="square">
            <a:spAutoFit/>
          </a:bodyPr>
          <a:lstStyle/>
          <a:p>
            <a:pPr algn="just">
              <a:lnSpc>
                <a:spcPct val="150000"/>
              </a:lnSpc>
            </a:pPr>
            <a:r>
              <a:rPr lang="en-US" dirty="0">
                <a:latin typeface="Times New Roman" panose="02020603050405020304" pitchFamily="18" charset="0"/>
                <a:cs typeface="Times New Roman" panose="02020603050405020304" pitchFamily="18" charset="0"/>
              </a:rPr>
              <a:t>The team showcases a robust comprehension of the requirements and challenges inherent in the </a:t>
            </a:r>
            <a:r>
              <a:rPr lang="en-US" dirty="0" smtClean="0">
                <a:latin typeface="Times New Roman" panose="02020603050405020304" pitchFamily="18" charset="0"/>
                <a:cs typeface="Times New Roman" panose="02020603050405020304" pitchFamily="18" charset="0"/>
              </a:rPr>
              <a:t>virtual </a:t>
            </a:r>
            <a:r>
              <a:rPr lang="en-US" dirty="0">
                <a:latin typeface="Times New Roman" panose="02020603050405020304" pitchFamily="18" charset="0"/>
                <a:cs typeface="Times New Roman" panose="02020603050405020304" pitchFamily="18" charset="0"/>
              </a:rPr>
              <a:t>vet </a:t>
            </a:r>
            <a:r>
              <a:rPr lang="en-US" dirty="0" smtClean="0">
                <a:latin typeface="Times New Roman" panose="02020603050405020304" pitchFamily="18" charset="0"/>
                <a:cs typeface="Times New Roman" panose="02020603050405020304" pitchFamily="18" charset="0"/>
              </a:rPr>
              <a:t>service. Evidence </a:t>
            </a:r>
            <a:r>
              <a:rPr lang="en-US" dirty="0">
                <a:latin typeface="Times New Roman" panose="02020603050405020304" pitchFamily="18" charset="0"/>
                <a:cs typeface="Times New Roman" panose="02020603050405020304" pitchFamily="18" charset="0"/>
              </a:rPr>
              <a:t>of thorough research into user needs and problems, ensuring a comprehensive understanding of the opportunity at hand. Features such as in-app messaging for veterinary assistance indicate an understanding of the need for real-time communication. Additionally, search filters for locating clinics reflect consideration for user convenience. The provision for </a:t>
            </a:r>
            <a:r>
              <a:rPr lang="en-US" dirty="0" smtClean="0">
                <a:latin typeface="Times New Roman" panose="02020603050405020304" pitchFamily="18" charset="0"/>
                <a:cs typeface="Times New Roman" panose="02020603050405020304" pitchFamily="18" charset="0"/>
              </a:rPr>
              <a:t>appointments acknowledges </a:t>
            </a:r>
            <a:r>
              <a:rPr lang="en-US" dirty="0">
                <a:latin typeface="Times New Roman" panose="02020603050405020304" pitchFamily="18" charset="0"/>
                <a:cs typeface="Times New Roman" panose="02020603050405020304" pitchFamily="18" charset="0"/>
              </a:rPr>
              <a:t>the fluid nature of scheduling in veterinary care. Moreover, the incorporation of emergency call support underscores a recognition of urgent situations. These features suggest a deep understanding of user needs and a proactive approach to addressing them.</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666" y="2459181"/>
            <a:ext cx="2421835" cy="2618509"/>
          </a:xfrm>
          <a:prstGeom prst="rect">
            <a:avLst/>
          </a:prstGeom>
          <a:effectLst>
            <a:outerShdw blurRad="50800" dist="38100" dir="5400000" algn="t" rotWithShape="0">
              <a:prstClr val="black">
                <a:alpha val="40000"/>
              </a:prstClr>
            </a:outerShdw>
            <a:reflection blurRad="6350" stA="50000" endA="300" endPos="90000" dir="5400000" sy="-100000" algn="bl" rotWithShape="0"/>
          </a:effectLst>
        </p:spPr>
      </p:pic>
    </p:spTree>
    <p:extLst>
      <p:ext uri="{BB962C8B-B14F-4D97-AF65-F5344CB8AC3E}">
        <p14:creationId xmlns:p14="http://schemas.microsoft.com/office/powerpoint/2010/main" val="4194879814"/>
      </p:ext>
    </p:extLst>
  </p:cSld>
  <p:clrMapOvr>
    <a:masterClrMapping/>
  </p:clrMapOvr>
  <mc:AlternateContent xmlns:mc="http://schemas.openxmlformats.org/markup-compatibility/2006" xmlns:p14="http://schemas.microsoft.com/office/powerpoint/2010/main">
    <mc:Choice Requires="p14">
      <p:transition spd="slow" p14:dur="800">
        <p:fade/>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grpSp>
        <p:nvGrpSpPr>
          <p:cNvPr id="5" name="Group 4"/>
          <p:cNvGrpSpPr/>
          <p:nvPr/>
        </p:nvGrpSpPr>
        <p:grpSpPr>
          <a:xfrm>
            <a:off x="1188369" y="365862"/>
            <a:ext cx="621300" cy="627083"/>
            <a:chOff x="1874201" y="364632"/>
            <a:chExt cx="621300" cy="627083"/>
          </a:xfrm>
        </p:grpSpPr>
        <p:sp>
          <p:nvSpPr>
            <p:cNvPr id="3" name="Oval 2"/>
            <p:cNvSpPr/>
            <p:nvPr/>
          </p:nvSpPr>
          <p:spPr>
            <a:xfrm>
              <a:off x="1874201" y="364632"/>
              <a:ext cx="621300" cy="627083"/>
            </a:xfrm>
            <a:prstGeom prst="ellipse">
              <a:avLst/>
            </a:prstGeom>
            <a:solidFill>
              <a:schemeClr val="accent2">
                <a:lumMod val="60000"/>
                <a:lumOff val="4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978551" y="499151"/>
              <a:ext cx="412599" cy="369332"/>
            </a:xfrm>
            <a:prstGeom prst="rect">
              <a:avLst/>
            </a:prstGeom>
            <a:noFill/>
          </p:spPr>
          <p:txBody>
            <a:bodyPr wrap="square" rtlCol="0">
              <a:spAutoFit/>
            </a:bodyPr>
            <a:lstStyle/>
            <a:p>
              <a:r>
                <a:rPr lang="en-US" sz="1800" dirty="0">
                  <a:solidFill>
                    <a:schemeClr val="bg1"/>
                  </a:solidFill>
                  <a:latin typeface="Fira Sans Extra Condensed" panose="020B0604020202020204" charset="0"/>
                </a:rPr>
                <a:t>0</a:t>
              </a:r>
              <a:r>
                <a:rPr lang="en-US" sz="1800" dirty="0" smtClean="0">
                  <a:solidFill>
                    <a:schemeClr val="bg1"/>
                  </a:solidFill>
                  <a:latin typeface="Fira Sans Extra Condensed" panose="020B0604020202020204" charset="0"/>
                </a:rPr>
                <a:t>4</a:t>
              </a:r>
              <a:endParaRPr lang="en-US" sz="1800" dirty="0">
                <a:solidFill>
                  <a:schemeClr val="bg1"/>
                </a:solidFill>
                <a:latin typeface="Fira Sans Extra Condensed" panose="020B0604020202020204" charset="0"/>
              </a:endParaRPr>
            </a:p>
          </p:txBody>
        </p:sp>
      </p:grpSp>
      <p:sp>
        <p:nvSpPr>
          <p:cNvPr id="86" name="Google Shape;86;p16"/>
          <p:cNvSpPr txBox="1">
            <a:spLocks noGrp="1"/>
          </p:cNvSpPr>
          <p:nvPr>
            <p:ph type="title"/>
          </p:nvPr>
        </p:nvSpPr>
        <p:spPr>
          <a:xfrm>
            <a:off x="500446" y="500381"/>
            <a:ext cx="8229600" cy="371400"/>
          </a:xfrm>
          <a:prstGeom prst="rect">
            <a:avLst/>
          </a:prstGeom>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r>
              <a:rPr lang="en-US" dirty="0"/>
              <a:t>Functional Requirements and Features </a:t>
            </a:r>
          </a:p>
        </p:txBody>
      </p:sp>
      <p:sp>
        <p:nvSpPr>
          <p:cNvPr id="2" name="Rectangle 1"/>
          <p:cNvSpPr/>
          <p:nvPr/>
        </p:nvSpPr>
        <p:spPr>
          <a:xfrm>
            <a:off x="1292719" y="1370071"/>
            <a:ext cx="6109855" cy="2354491"/>
          </a:xfrm>
          <a:prstGeom prst="rect">
            <a:avLst/>
          </a:prstGeom>
        </p:spPr>
        <p:txBody>
          <a:bodyPr wrap="square">
            <a:spAutoFit/>
          </a:bodyPr>
          <a:lstStyle/>
          <a:p>
            <a:pPr marL="285750" lvl="0" indent="-285750" algn="just">
              <a:lnSpc>
                <a:spcPct val="150000"/>
              </a:lnSpc>
              <a:buFont typeface="Wingdings" panose="05000000000000000000" pitchFamily="2" charset="2"/>
              <a:buChar char="ü"/>
            </a:pPr>
            <a:r>
              <a:rPr lang="en-US" dirty="0" smtClean="0">
                <a:latin typeface="Times New Roman" panose="02020603050405020304" pitchFamily="18" charset="0"/>
                <a:cs typeface="Times New Roman" panose="02020603050405020304" pitchFamily="18" charset="0"/>
              </a:rPr>
              <a:t>User </a:t>
            </a:r>
            <a:r>
              <a:rPr lang="en-US" dirty="0">
                <a:latin typeface="Times New Roman" panose="02020603050405020304" pitchFamily="18" charset="0"/>
                <a:cs typeface="Times New Roman" panose="02020603050405020304" pitchFamily="18" charset="0"/>
              </a:rPr>
              <a:t>can </a:t>
            </a:r>
            <a:r>
              <a:rPr lang="en-US" dirty="0" smtClean="0">
                <a:latin typeface="Times New Roman" panose="02020603050405020304" pitchFamily="18" charset="0"/>
                <a:cs typeface="Times New Roman" panose="02020603050405020304" pitchFamily="18" charset="0"/>
              </a:rPr>
              <a:t>easily access to  </a:t>
            </a:r>
            <a:r>
              <a:rPr lang="en-US" dirty="0">
                <a:latin typeface="Times New Roman" panose="02020603050405020304" pitchFamily="18" charset="0"/>
                <a:cs typeface="Times New Roman" panose="02020603050405020304" pitchFamily="18" charset="0"/>
              </a:rPr>
              <a:t>the Vet Doc Service </a:t>
            </a:r>
            <a:r>
              <a:rPr lang="en-US" dirty="0" smtClean="0">
                <a:latin typeface="Times New Roman" panose="02020603050405020304" pitchFamily="18" charset="0"/>
                <a:cs typeface="Times New Roman" panose="02020603050405020304" pitchFamily="18" charset="0"/>
              </a:rPr>
              <a:t>by </a:t>
            </a:r>
            <a:r>
              <a:rPr lang="en-US" dirty="0">
                <a:latin typeface="Times New Roman" panose="02020603050405020304" pitchFamily="18" charset="0"/>
                <a:cs typeface="Times New Roman" panose="02020603050405020304" pitchFamily="18" charset="0"/>
              </a:rPr>
              <a:t>Sign </a:t>
            </a:r>
            <a:r>
              <a:rPr lang="en-US" dirty="0" smtClean="0">
                <a:latin typeface="Times New Roman" panose="02020603050405020304" pitchFamily="18" charset="0"/>
                <a:cs typeface="Times New Roman" panose="02020603050405020304" pitchFamily="18" charset="0"/>
              </a:rPr>
              <a:t>Up, Log In, Log Out.</a:t>
            </a:r>
          </a:p>
          <a:p>
            <a:pPr marL="285750" indent="-285750" algn="just">
              <a:lnSpc>
                <a:spcPct val="150000"/>
              </a:lnSpc>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Pet owners can consult a vet virtually from the comfort of their homes, eliminating the need to travel to a veterinary clinic via in-app messages including images if needed.</a:t>
            </a:r>
          </a:p>
          <a:p>
            <a:pPr marL="285750" lvl="0" indent="-285750" algn="just">
              <a:lnSpc>
                <a:spcPct val="150000"/>
              </a:lnSpc>
              <a:buFont typeface="Wingdings" panose="05000000000000000000" pitchFamily="2" charset="2"/>
              <a:buChar char="ü"/>
            </a:pPr>
            <a:r>
              <a:rPr lang="en-US" dirty="0" smtClean="0">
                <a:latin typeface="Times New Roman" panose="02020603050405020304" pitchFamily="18" charset="0"/>
                <a:cs typeface="Times New Roman" panose="02020603050405020304" pitchFamily="18" charset="0"/>
              </a:rPr>
              <a:t>As per their need they can take in-person appointment or cancel it.</a:t>
            </a:r>
          </a:p>
          <a:p>
            <a:pPr marL="285750" indent="-285750" algn="just">
              <a:lnSpc>
                <a:spcPct val="150000"/>
              </a:lnSpc>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Users can get emergency help for emergency situations via call</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marL="285750" lvl="0" indent="-285750" algn="just">
              <a:lnSpc>
                <a:spcPct val="150000"/>
              </a:lnSpc>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Users can make payments via multiple payment </a:t>
            </a:r>
            <a:r>
              <a:rPr lang="en-US" dirty="0" smtClean="0">
                <a:latin typeface="Times New Roman" panose="02020603050405020304" pitchFamily="18" charset="0"/>
                <a:cs typeface="Times New Roman" panose="02020603050405020304" pitchFamily="18" charset="0"/>
              </a:rPr>
              <a:t>methods.</a:t>
            </a:r>
          </a:p>
        </p:txBody>
      </p:sp>
      <p:grpSp>
        <p:nvGrpSpPr>
          <p:cNvPr id="42" name="Google Shape;828;p24"/>
          <p:cNvGrpSpPr/>
          <p:nvPr/>
        </p:nvGrpSpPr>
        <p:grpSpPr>
          <a:xfrm>
            <a:off x="7473245" y="1485459"/>
            <a:ext cx="1337275" cy="3478162"/>
            <a:chOff x="7788806" y="896621"/>
            <a:chExt cx="1534951" cy="3909429"/>
          </a:xfrm>
          <a:effectLst>
            <a:outerShdw blurRad="50800" dist="38100" dir="5400000" algn="t" rotWithShape="0">
              <a:prstClr val="black">
                <a:alpha val="40000"/>
              </a:prstClr>
            </a:outerShdw>
          </a:effectLst>
        </p:grpSpPr>
        <p:sp>
          <p:nvSpPr>
            <p:cNvPr id="43" name="Google Shape;829;p24"/>
            <p:cNvSpPr/>
            <p:nvPr/>
          </p:nvSpPr>
          <p:spPr>
            <a:xfrm>
              <a:off x="7876475" y="4579250"/>
              <a:ext cx="1359600" cy="226800"/>
            </a:xfrm>
            <a:prstGeom prst="ellipse">
              <a:avLst/>
            </a:pr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830;p24"/>
            <p:cNvGrpSpPr/>
            <p:nvPr/>
          </p:nvGrpSpPr>
          <p:grpSpPr>
            <a:xfrm>
              <a:off x="7788806" y="896621"/>
              <a:ext cx="1534951" cy="3828409"/>
              <a:chOff x="7788800" y="995476"/>
              <a:chExt cx="1495325" cy="3729575"/>
            </a:xfrm>
          </p:grpSpPr>
          <p:sp>
            <p:nvSpPr>
              <p:cNvPr id="45" name="Google Shape;831;p24"/>
              <p:cNvSpPr/>
              <p:nvPr/>
            </p:nvSpPr>
            <p:spPr>
              <a:xfrm>
                <a:off x="8553700" y="2358187"/>
                <a:ext cx="718500" cy="356700"/>
              </a:xfrm>
              <a:custGeom>
                <a:avLst/>
                <a:gdLst/>
                <a:ahLst/>
                <a:cxnLst/>
                <a:rect l="l" t="t" r="r" b="b"/>
                <a:pathLst>
                  <a:path w="28740" h="14268" extrusionOk="0">
                    <a:moveTo>
                      <a:pt x="23374" y="0"/>
                    </a:moveTo>
                    <a:lnTo>
                      <a:pt x="23114" y="28"/>
                    </a:lnTo>
                    <a:lnTo>
                      <a:pt x="22869" y="69"/>
                    </a:lnTo>
                    <a:lnTo>
                      <a:pt x="22609" y="110"/>
                    </a:lnTo>
                    <a:lnTo>
                      <a:pt x="3932" y="4260"/>
                    </a:lnTo>
                    <a:lnTo>
                      <a:pt x="3687" y="4315"/>
                    </a:lnTo>
                    <a:lnTo>
                      <a:pt x="3441" y="4396"/>
                    </a:lnTo>
                    <a:lnTo>
                      <a:pt x="3195" y="4478"/>
                    </a:lnTo>
                    <a:lnTo>
                      <a:pt x="2963" y="4574"/>
                    </a:lnTo>
                    <a:lnTo>
                      <a:pt x="2745" y="4683"/>
                    </a:lnTo>
                    <a:lnTo>
                      <a:pt x="2526" y="4792"/>
                    </a:lnTo>
                    <a:lnTo>
                      <a:pt x="2308" y="4929"/>
                    </a:lnTo>
                    <a:lnTo>
                      <a:pt x="2117" y="5065"/>
                    </a:lnTo>
                    <a:lnTo>
                      <a:pt x="1912" y="5216"/>
                    </a:lnTo>
                    <a:lnTo>
                      <a:pt x="1734" y="5366"/>
                    </a:lnTo>
                    <a:lnTo>
                      <a:pt x="1543" y="5530"/>
                    </a:lnTo>
                    <a:lnTo>
                      <a:pt x="1379" y="5693"/>
                    </a:lnTo>
                    <a:lnTo>
                      <a:pt x="1215" y="5871"/>
                    </a:lnTo>
                    <a:lnTo>
                      <a:pt x="1065" y="6062"/>
                    </a:lnTo>
                    <a:lnTo>
                      <a:pt x="915" y="6253"/>
                    </a:lnTo>
                    <a:lnTo>
                      <a:pt x="792" y="6458"/>
                    </a:lnTo>
                    <a:lnTo>
                      <a:pt x="669" y="6663"/>
                    </a:lnTo>
                    <a:lnTo>
                      <a:pt x="546" y="6881"/>
                    </a:lnTo>
                    <a:lnTo>
                      <a:pt x="437" y="7086"/>
                    </a:lnTo>
                    <a:lnTo>
                      <a:pt x="355" y="7318"/>
                    </a:lnTo>
                    <a:lnTo>
                      <a:pt x="260" y="7537"/>
                    </a:lnTo>
                    <a:lnTo>
                      <a:pt x="191" y="7769"/>
                    </a:lnTo>
                    <a:lnTo>
                      <a:pt x="137" y="8001"/>
                    </a:lnTo>
                    <a:lnTo>
                      <a:pt x="82" y="8246"/>
                    </a:lnTo>
                    <a:lnTo>
                      <a:pt x="41" y="8492"/>
                    </a:lnTo>
                    <a:lnTo>
                      <a:pt x="14" y="8738"/>
                    </a:lnTo>
                    <a:lnTo>
                      <a:pt x="0" y="8984"/>
                    </a:lnTo>
                    <a:lnTo>
                      <a:pt x="0" y="9229"/>
                    </a:lnTo>
                    <a:lnTo>
                      <a:pt x="14" y="9475"/>
                    </a:lnTo>
                    <a:lnTo>
                      <a:pt x="41" y="9735"/>
                    </a:lnTo>
                    <a:lnTo>
                      <a:pt x="69" y="9980"/>
                    </a:lnTo>
                    <a:lnTo>
                      <a:pt x="123" y="10240"/>
                    </a:lnTo>
                    <a:lnTo>
                      <a:pt x="137" y="10335"/>
                    </a:lnTo>
                    <a:lnTo>
                      <a:pt x="205" y="10581"/>
                    </a:lnTo>
                    <a:lnTo>
                      <a:pt x="273" y="10827"/>
                    </a:lnTo>
                    <a:lnTo>
                      <a:pt x="369" y="11073"/>
                    </a:lnTo>
                    <a:lnTo>
                      <a:pt x="465" y="11305"/>
                    </a:lnTo>
                    <a:lnTo>
                      <a:pt x="574" y="11523"/>
                    </a:lnTo>
                    <a:lnTo>
                      <a:pt x="683" y="11742"/>
                    </a:lnTo>
                    <a:lnTo>
                      <a:pt x="806" y="11960"/>
                    </a:lnTo>
                    <a:lnTo>
                      <a:pt x="956" y="12151"/>
                    </a:lnTo>
                    <a:lnTo>
                      <a:pt x="1093" y="12356"/>
                    </a:lnTo>
                    <a:lnTo>
                      <a:pt x="1256" y="12533"/>
                    </a:lnTo>
                    <a:lnTo>
                      <a:pt x="1420" y="12711"/>
                    </a:lnTo>
                    <a:lnTo>
                      <a:pt x="1584" y="12888"/>
                    </a:lnTo>
                    <a:lnTo>
                      <a:pt x="1762" y="13052"/>
                    </a:lnTo>
                    <a:lnTo>
                      <a:pt x="1953" y="13202"/>
                    </a:lnTo>
                    <a:lnTo>
                      <a:pt x="2144" y="13339"/>
                    </a:lnTo>
                    <a:lnTo>
                      <a:pt x="2349" y="13475"/>
                    </a:lnTo>
                    <a:lnTo>
                      <a:pt x="2553" y="13598"/>
                    </a:lnTo>
                    <a:lnTo>
                      <a:pt x="2758" y="13721"/>
                    </a:lnTo>
                    <a:lnTo>
                      <a:pt x="2977" y="13817"/>
                    </a:lnTo>
                    <a:lnTo>
                      <a:pt x="3195" y="13912"/>
                    </a:lnTo>
                    <a:lnTo>
                      <a:pt x="3427" y="13994"/>
                    </a:lnTo>
                    <a:lnTo>
                      <a:pt x="3659" y="14076"/>
                    </a:lnTo>
                    <a:lnTo>
                      <a:pt x="3891" y="14131"/>
                    </a:lnTo>
                    <a:lnTo>
                      <a:pt x="4137" y="14185"/>
                    </a:lnTo>
                    <a:lnTo>
                      <a:pt x="4369" y="14226"/>
                    </a:lnTo>
                    <a:lnTo>
                      <a:pt x="4615" y="14254"/>
                    </a:lnTo>
                    <a:lnTo>
                      <a:pt x="4861" y="14267"/>
                    </a:lnTo>
                    <a:lnTo>
                      <a:pt x="5120" y="14267"/>
                    </a:lnTo>
                    <a:lnTo>
                      <a:pt x="5366" y="14254"/>
                    </a:lnTo>
                    <a:lnTo>
                      <a:pt x="5612" y="14226"/>
                    </a:lnTo>
                    <a:lnTo>
                      <a:pt x="5871" y="14199"/>
                    </a:lnTo>
                    <a:lnTo>
                      <a:pt x="6117" y="14144"/>
                    </a:lnTo>
                    <a:lnTo>
                      <a:pt x="24807" y="10008"/>
                    </a:lnTo>
                    <a:lnTo>
                      <a:pt x="25053" y="9939"/>
                    </a:lnTo>
                    <a:lnTo>
                      <a:pt x="25299" y="9871"/>
                    </a:lnTo>
                    <a:lnTo>
                      <a:pt x="25531" y="9789"/>
                    </a:lnTo>
                    <a:lnTo>
                      <a:pt x="25763" y="9694"/>
                    </a:lnTo>
                    <a:lnTo>
                      <a:pt x="25995" y="9584"/>
                    </a:lnTo>
                    <a:lnTo>
                      <a:pt x="26213" y="9462"/>
                    </a:lnTo>
                    <a:lnTo>
                      <a:pt x="26418" y="9339"/>
                    </a:lnTo>
                    <a:lnTo>
                      <a:pt x="26623" y="9202"/>
                    </a:lnTo>
                    <a:lnTo>
                      <a:pt x="26814" y="9052"/>
                    </a:lnTo>
                    <a:lnTo>
                      <a:pt x="27005" y="8902"/>
                    </a:lnTo>
                    <a:lnTo>
                      <a:pt x="27183" y="8738"/>
                    </a:lnTo>
                    <a:lnTo>
                      <a:pt x="27360" y="8560"/>
                    </a:lnTo>
                    <a:lnTo>
                      <a:pt x="27524" y="8383"/>
                    </a:lnTo>
                    <a:lnTo>
                      <a:pt x="27674" y="8192"/>
                    </a:lnTo>
                    <a:lnTo>
                      <a:pt x="27811" y="8001"/>
                    </a:lnTo>
                    <a:lnTo>
                      <a:pt x="27947" y="7810"/>
                    </a:lnTo>
                    <a:lnTo>
                      <a:pt x="28070" y="7605"/>
                    </a:lnTo>
                    <a:lnTo>
                      <a:pt x="28193" y="7386"/>
                    </a:lnTo>
                    <a:lnTo>
                      <a:pt x="28289" y="7168"/>
                    </a:lnTo>
                    <a:lnTo>
                      <a:pt x="28384" y="6949"/>
                    </a:lnTo>
                    <a:lnTo>
                      <a:pt x="28466" y="6717"/>
                    </a:lnTo>
                    <a:lnTo>
                      <a:pt x="28534" y="6485"/>
                    </a:lnTo>
                    <a:lnTo>
                      <a:pt x="28603" y="6253"/>
                    </a:lnTo>
                    <a:lnTo>
                      <a:pt x="28657" y="6021"/>
                    </a:lnTo>
                    <a:lnTo>
                      <a:pt x="28685" y="5775"/>
                    </a:lnTo>
                    <a:lnTo>
                      <a:pt x="28712" y="5530"/>
                    </a:lnTo>
                    <a:lnTo>
                      <a:pt x="28726" y="5284"/>
                    </a:lnTo>
                    <a:lnTo>
                      <a:pt x="28739" y="5038"/>
                    </a:lnTo>
                    <a:lnTo>
                      <a:pt x="28726" y="4779"/>
                    </a:lnTo>
                    <a:lnTo>
                      <a:pt x="28698" y="4533"/>
                    </a:lnTo>
                    <a:lnTo>
                      <a:pt x="28671" y="4274"/>
                    </a:lnTo>
                    <a:lnTo>
                      <a:pt x="28616" y="4028"/>
                    </a:lnTo>
                    <a:lnTo>
                      <a:pt x="28589" y="3932"/>
                    </a:lnTo>
                    <a:lnTo>
                      <a:pt x="28534" y="3673"/>
                    </a:lnTo>
                    <a:lnTo>
                      <a:pt x="28452" y="3427"/>
                    </a:lnTo>
                    <a:lnTo>
                      <a:pt x="28371" y="3195"/>
                    </a:lnTo>
                    <a:lnTo>
                      <a:pt x="28275" y="2963"/>
                    </a:lnTo>
                    <a:lnTo>
                      <a:pt x="28166" y="2731"/>
                    </a:lnTo>
                    <a:lnTo>
                      <a:pt x="28057" y="2526"/>
                    </a:lnTo>
                    <a:lnTo>
                      <a:pt x="27920" y="2308"/>
                    </a:lnTo>
                    <a:lnTo>
                      <a:pt x="27783" y="2103"/>
                    </a:lnTo>
                    <a:lnTo>
                      <a:pt x="27633" y="1912"/>
                    </a:lnTo>
                    <a:lnTo>
                      <a:pt x="27483" y="1721"/>
                    </a:lnTo>
                    <a:lnTo>
                      <a:pt x="27319" y="1543"/>
                    </a:lnTo>
                    <a:lnTo>
                      <a:pt x="27155" y="1379"/>
                    </a:lnTo>
                    <a:lnTo>
                      <a:pt x="26964" y="1215"/>
                    </a:lnTo>
                    <a:lnTo>
                      <a:pt x="26787" y="1065"/>
                    </a:lnTo>
                    <a:lnTo>
                      <a:pt x="26596" y="915"/>
                    </a:lnTo>
                    <a:lnTo>
                      <a:pt x="26391" y="779"/>
                    </a:lnTo>
                    <a:lnTo>
                      <a:pt x="26186" y="656"/>
                    </a:lnTo>
                    <a:lnTo>
                      <a:pt x="25968" y="546"/>
                    </a:lnTo>
                    <a:lnTo>
                      <a:pt x="25763" y="437"/>
                    </a:lnTo>
                    <a:lnTo>
                      <a:pt x="25531" y="342"/>
                    </a:lnTo>
                    <a:lnTo>
                      <a:pt x="25312" y="260"/>
                    </a:lnTo>
                    <a:lnTo>
                      <a:pt x="25080" y="191"/>
                    </a:lnTo>
                    <a:lnTo>
                      <a:pt x="24848" y="123"/>
                    </a:lnTo>
                    <a:lnTo>
                      <a:pt x="24602" y="82"/>
                    </a:lnTo>
                    <a:lnTo>
                      <a:pt x="24357" y="41"/>
                    </a:lnTo>
                    <a:lnTo>
                      <a:pt x="24111" y="14"/>
                    </a:lnTo>
                    <a:lnTo>
                      <a:pt x="23865"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32;p24"/>
              <p:cNvSpPr/>
              <p:nvPr/>
            </p:nvSpPr>
            <p:spPr>
              <a:xfrm>
                <a:off x="8614100" y="1873162"/>
                <a:ext cx="670025" cy="738300"/>
              </a:xfrm>
              <a:custGeom>
                <a:avLst/>
                <a:gdLst/>
                <a:ahLst/>
                <a:cxnLst/>
                <a:rect l="l" t="t" r="r" b="b"/>
                <a:pathLst>
                  <a:path w="26801" h="29532" extrusionOk="0">
                    <a:moveTo>
                      <a:pt x="5353" y="1"/>
                    </a:moveTo>
                    <a:lnTo>
                      <a:pt x="5107" y="15"/>
                    </a:lnTo>
                    <a:lnTo>
                      <a:pt x="4861" y="42"/>
                    </a:lnTo>
                    <a:lnTo>
                      <a:pt x="4615" y="97"/>
                    </a:lnTo>
                    <a:lnTo>
                      <a:pt x="4383" y="137"/>
                    </a:lnTo>
                    <a:lnTo>
                      <a:pt x="4138" y="206"/>
                    </a:lnTo>
                    <a:lnTo>
                      <a:pt x="3906" y="288"/>
                    </a:lnTo>
                    <a:lnTo>
                      <a:pt x="3673" y="383"/>
                    </a:lnTo>
                    <a:lnTo>
                      <a:pt x="3441" y="479"/>
                    </a:lnTo>
                    <a:lnTo>
                      <a:pt x="3223" y="602"/>
                    </a:lnTo>
                    <a:lnTo>
                      <a:pt x="2991" y="725"/>
                    </a:lnTo>
                    <a:lnTo>
                      <a:pt x="2404" y="1080"/>
                    </a:lnTo>
                    <a:lnTo>
                      <a:pt x="2213" y="1202"/>
                    </a:lnTo>
                    <a:lnTo>
                      <a:pt x="2035" y="1339"/>
                    </a:lnTo>
                    <a:lnTo>
                      <a:pt x="1858" y="1475"/>
                    </a:lnTo>
                    <a:lnTo>
                      <a:pt x="1680" y="1626"/>
                    </a:lnTo>
                    <a:lnTo>
                      <a:pt x="1516" y="1776"/>
                    </a:lnTo>
                    <a:lnTo>
                      <a:pt x="1366" y="1926"/>
                    </a:lnTo>
                    <a:lnTo>
                      <a:pt x="1216" y="2090"/>
                    </a:lnTo>
                    <a:lnTo>
                      <a:pt x="1079" y="2267"/>
                    </a:lnTo>
                    <a:lnTo>
                      <a:pt x="943" y="2431"/>
                    </a:lnTo>
                    <a:lnTo>
                      <a:pt x="820" y="2609"/>
                    </a:lnTo>
                    <a:lnTo>
                      <a:pt x="711" y="2800"/>
                    </a:lnTo>
                    <a:lnTo>
                      <a:pt x="602" y="2977"/>
                    </a:lnTo>
                    <a:lnTo>
                      <a:pt x="506" y="3168"/>
                    </a:lnTo>
                    <a:lnTo>
                      <a:pt x="424" y="3373"/>
                    </a:lnTo>
                    <a:lnTo>
                      <a:pt x="342" y="3564"/>
                    </a:lnTo>
                    <a:lnTo>
                      <a:pt x="260" y="3769"/>
                    </a:lnTo>
                    <a:lnTo>
                      <a:pt x="206" y="3974"/>
                    </a:lnTo>
                    <a:lnTo>
                      <a:pt x="151" y="4179"/>
                    </a:lnTo>
                    <a:lnTo>
                      <a:pt x="96" y="4383"/>
                    </a:lnTo>
                    <a:lnTo>
                      <a:pt x="69" y="4602"/>
                    </a:lnTo>
                    <a:lnTo>
                      <a:pt x="42" y="4807"/>
                    </a:lnTo>
                    <a:lnTo>
                      <a:pt x="15" y="5025"/>
                    </a:lnTo>
                    <a:lnTo>
                      <a:pt x="1" y="5244"/>
                    </a:lnTo>
                    <a:lnTo>
                      <a:pt x="1" y="5448"/>
                    </a:lnTo>
                    <a:lnTo>
                      <a:pt x="15" y="5667"/>
                    </a:lnTo>
                    <a:lnTo>
                      <a:pt x="28" y="5885"/>
                    </a:lnTo>
                    <a:lnTo>
                      <a:pt x="55" y="6104"/>
                    </a:lnTo>
                    <a:lnTo>
                      <a:pt x="96" y="6308"/>
                    </a:lnTo>
                    <a:lnTo>
                      <a:pt x="137" y="6527"/>
                    </a:lnTo>
                    <a:lnTo>
                      <a:pt x="192" y="6732"/>
                    </a:lnTo>
                    <a:lnTo>
                      <a:pt x="260" y="6950"/>
                    </a:lnTo>
                    <a:lnTo>
                      <a:pt x="342" y="7155"/>
                    </a:lnTo>
                    <a:lnTo>
                      <a:pt x="410" y="7332"/>
                    </a:lnTo>
                    <a:lnTo>
                      <a:pt x="492" y="7496"/>
                    </a:lnTo>
                    <a:lnTo>
                      <a:pt x="670" y="7810"/>
                    </a:lnTo>
                    <a:lnTo>
                      <a:pt x="875" y="8124"/>
                    </a:lnTo>
                    <a:lnTo>
                      <a:pt x="1093" y="8425"/>
                    </a:lnTo>
                    <a:lnTo>
                      <a:pt x="16930" y="27129"/>
                    </a:lnTo>
                    <a:lnTo>
                      <a:pt x="17067" y="27347"/>
                    </a:lnTo>
                    <a:lnTo>
                      <a:pt x="17217" y="27552"/>
                    </a:lnTo>
                    <a:lnTo>
                      <a:pt x="17381" y="27757"/>
                    </a:lnTo>
                    <a:lnTo>
                      <a:pt x="17545" y="27948"/>
                    </a:lnTo>
                    <a:lnTo>
                      <a:pt x="17708" y="28125"/>
                    </a:lnTo>
                    <a:lnTo>
                      <a:pt x="17899" y="28289"/>
                    </a:lnTo>
                    <a:lnTo>
                      <a:pt x="18091" y="28439"/>
                    </a:lnTo>
                    <a:lnTo>
                      <a:pt x="18282" y="28590"/>
                    </a:lnTo>
                    <a:lnTo>
                      <a:pt x="18487" y="28726"/>
                    </a:lnTo>
                    <a:lnTo>
                      <a:pt x="18691" y="28863"/>
                    </a:lnTo>
                    <a:lnTo>
                      <a:pt x="18896" y="28972"/>
                    </a:lnTo>
                    <a:lnTo>
                      <a:pt x="19115" y="29081"/>
                    </a:lnTo>
                    <a:lnTo>
                      <a:pt x="19333" y="29177"/>
                    </a:lnTo>
                    <a:lnTo>
                      <a:pt x="19565" y="29258"/>
                    </a:lnTo>
                    <a:lnTo>
                      <a:pt x="19797" y="29327"/>
                    </a:lnTo>
                    <a:lnTo>
                      <a:pt x="20029" y="29395"/>
                    </a:lnTo>
                    <a:lnTo>
                      <a:pt x="20261" y="29450"/>
                    </a:lnTo>
                    <a:lnTo>
                      <a:pt x="20493" y="29491"/>
                    </a:lnTo>
                    <a:lnTo>
                      <a:pt x="20739" y="29518"/>
                    </a:lnTo>
                    <a:lnTo>
                      <a:pt x="20971" y="29532"/>
                    </a:lnTo>
                    <a:lnTo>
                      <a:pt x="21463" y="29532"/>
                    </a:lnTo>
                    <a:lnTo>
                      <a:pt x="21709" y="29518"/>
                    </a:lnTo>
                    <a:lnTo>
                      <a:pt x="21941" y="29477"/>
                    </a:lnTo>
                    <a:lnTo>
                      <a:pt x="22186" y="29436"/>
                    </a:lnTo>
                    <a:lnTo>
                      <a:pt x="22419" y="29381"/>
                    </a:lnTo>
                    <a:lnTo>
                      <a:pt x="22664" y="29313"/>
                    </a:lnTo>
                    <a:lnTo>
                      <a:pt x="22896" y="29245"/>
                    </a:lnTo>
                    <a:lnTo>
                      <a:pt x="23128" y="29149"/>
                    </a:lnTo>
                    <a:lnTo>
                      <a:pt x="23361" y="29054"/>
                    </a:lnTo>
                    <a:lnTo>
                      <a:pt x="23593" y="28931"/>
                    </a:lnTo>
                    <a:lnTo>
                      <a:pt x="23811" y="28808"/>
                    </a:lnTo>
                    <a:lnTo>
                      <a:pt x="24398" y="28453"/>
                    </a:lnTo>
                    <a:lnTo>
                      <a:pt x="24589" y="28316"/>
                    </a:lnTo>
                    <a:lnTo>
                      <a:pt x="24780" y="28194"/>
                    </a:lnTo>
                    <a:lnTo>
                      <a:pt x="24958" y="28057"/>
                    </a:lnTo>
                    <a:lnTo>
                      <a:pt x="25122" y="27907"/>
                    </a:lnTo>
                    <a:lnTo>
                      <a:pt x="25286" y="27757"/>
                    </a:lnTo>
                    <a:lnTo>
                      <a:pt x="25449" y="27607"/>
                    </a:lnTo>
                    <a:lnTo>
                      <a:pt x="25586" y="27443"/>
                    </a:lnTo>
                    <a:lnTo>
                      <a:pt x="25722" y="27265"/>
                    </a:lnTo>
                    <a:lnTo>
                      <a:pt x="25859" y="27101"/>
                    </a:lnTo>
                    <a:lnTo>
                      <a:pt x="25982" y="26910"/>
                    </a:lnTo>
                    <a:lnTo>
                      <a:pt x="26091" y="26733"/>
                    </a:lnTo>
                    <a:lnTo>
                      <a:pt x="26200" y="26542"/>
                    </a:lnTo>
                    <a:lnTo>
                      <a:pt x="26296" y="26350"/>
                    </a:lnTo>
                    <a:lnTo>
                      <a:pt x="26391" y="26159"/>
                    </a:lnTo>
                    <a:lnTo>
                      <a:pt x="26473" y="25968"/>
                    </a:lnTo>
                    <a:lnTo>
                      <a:pt x="26542" y="25763"/>
                    </a:lnTo>
                    <a:lnTo>
                      <a:pt x="26610" y="25559"/>
                    </a:lnTo>
                    <a:lnTo>
                      <a:pt x="26664" y="25354"/>
                    </a:lnTo>
                    <a:lnTo>
                      <a:pt x="26705" y="25135"/>
                    </a:lnTo>
                    <a:lnTo>
                      <a:pt x="26746" y="24931"/>
                    </a:lnTo>
                    <a:lnTo>
                      <a:pt x="26774" y="24712"/>
                    </a:lnTo>
                    <a:lnTo>
                      <a:pt x="26787" y="24507"/>
                    </a:lnTo>
                    <a:lnTo>
                      <a:pt x="26801" y="24289"/>
                    </a:lnTo>
                    <a:lnTo>
                      <a:pt x="26801" y="24071"/>
                    </a:lnTo>
                    <a:lnTo>
                      <a:pt x="26787" y="23866"/>
                    </a:lnTo>
                    <a:lnTo>
                      <a:pt x="26774" y="23647"/>
                    </a:lnTo>
                    <a:lnTo>
                      <a:pt x="26746" y="23429"/>
                    </a:lnTo>
                    <a:lnTo>
                      <a:pt x="26705" y="23224"/>
                    </a:lnTo>
                    <a:lnTo>
                      <a:pt x="26664" y="23006"/>
                    </a:lnTo>
                    <a:lnTo>
                      <a:pt x="26610" y="22787"/>
                    </a:lnTo>
                    <a:lnTo>
                      <a:pt x="26542" y="22582"/>
                    </a:lnTo>
                    <a:lnTo>
                      <a:pt x="26473" y="22378"/>
                    </a:lnTo>
                    <a:lnTo>
                      <a:pt x="26405" y="22200"/>
                    </a:lnTo>
                    <a:lnTo>
                      <a:pt x="26323" y="22036"/>
                    </a:lnTo>
                    <a:lnTo>
                      <a:pt x="26146" y="21709"/>
                    </a:lnTo>
                    <a:lnTo>
                      <a:pt x="25941" y="21408"/>
                    </a:lnTo>
                    <a:lnTo>
                      <a:pt x="25722" y="21108"/>
                    </a:lnTo>
                    <a:lnTo>
                      <a:pt x="9872" y="2404"/>
                    </a:lnTo>
                    <a:lnTo>
                      <a:pt x="9735" y="2185"/>
                    </a:lnTo>
                    <a:lnTo>
                      <a:pt x="9585" y="1981"/>
                    </a:lnTo>
                    <a:lnTo>
                      <a:pt x="9435" y="1776"/>
                    </a:lnTo>
                    <a:lnTo>
                      <a:pt x="9271" y="1585"/>
                    </a:lnTo>
                    <a:lnTo>
                      <a:pt x="9094" y="1407"/>
                    </a:lnTo>
                    <a:lnTo>
                      <a:pt x="8916" y="1243"/>
                    </a:lnTo>
                    <a:lnTo>
                      <a:pt x="8725" y="1080"/>
                    </a:lnTo>
                    <a:lnTo>
                      <a:pt x="8520" y="943"/>
                    </a:lnTo>
                    <a:lnTo>
                      <a:pt x="8329" y="806"/>
                    </a:lnTo>
                    <a:lnTo>
                      <a:pt x="8124" y="670"/>
                    </a:lnTo>
                    <a:lnTo>
                      <a:pt x="7906" y="561"/>
                    </a:lnTo>
                    <a:lnTo>
                      <a:pt x="7687" y="451"/>
                    </a:lnTo>
                    <a:lnTo>
                      <a:pt x="7469" y="356"/>
                    </a:lnTo>
                    <a:lnTo>
                      <a:pt x="7237" y="274"/>
                    </a:lnTo>
                    <a:lnTo>
                      <a:pt x="7018" y="192"/>
                    </a:lnTo>
                    <a:lnTo>
                      <a:pt x="6786" y="137"/>
                    </a:lnTo>
                    <a:lnTo>
                      <a:pt x="6540" y="83"/>
                    </a:lnTo>
                    <a:lnTo>
                      <a:pt x="6308" y="42"/>
                    </a:lnTo>
                    <a:lnTo>
                      <a:pt x="6076" y="15"/>
                    </a:lnTo>
                    <a:lnTo>
                      <a:pt x="58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3;p24"/>
              <p:cNvSpPr/>
              <p:nvPr/>
            </p:nvSpPr>
            <p:spPr>
              <a:xfrm>
                <a:off x="7800750" y="2351526"/>
                <a:ext cx="718500" cy="356700"/>
              </a:xfrm>
              <a:custGeom>
                <a:avLst/>
                <a:gdLst/>
                <a:ahLst/>
                <a:cxnLst/>
                <a:rect l="l" t="t" r="r" b="b"/>
                <a:pathLst>
                  <a:path w="28740" h="14268" extrusionOk="0">
                    <a:moveTo>
                      <a:pt x="4861" y="1"/>
                    </a:moveTo>
                    <a:lnTo>
                      <a:pt x="4615" y="14"/>
                    </a:lnTo>
                    <a:lnTo>
                      <a:pt x="4369" y="42"/>
                    </a:lnTo>
                    <a:lnTo>
                      <a:pt x="4137" y="83"/>
                    </a:lnTo>
                    <a:lnTo>
                      <a:pt x="3892" y="137"/>
                    </a:lnTo>
                    <a:lnTo>
                      <a:pt x="3659" y="192"/>
                    </a:lnTo>
                    <a:lnTo>
                      <a:pt x="3427" y="274"/>
                    </a:lnTo>
                    <a:lnTo>
                      <a:pt x="3195" y="356"/>
                    </a:lnTo>
                    <a:lnTo>
                      <a:pt x="2977" y="451"/>
                    </a:lnTo>
                    <a:lnTo>
                      <a:pt x="2758" y="547"/>
                    </a:lnTo>
                    <a:lnTo>
                      <a:pt x="2554" y="670"/>
                    </a:lnTo>
                    <a:lnTo>
                      <a:pt x="2349" y="793"/>
                    </a:lnTo>
                    <a:lnTo>
                      <a:pt x="2144" y="929"/>
                    </a:lnTo>
                    <a:lnTo>
                      <a:pt x="1953" y="1066"/>
                    </a:lnTo>
                    <a:lnTo>
                      <a:pt x="1762" y="1216"/>
                    </a:lnTo>
                    <a:lnTo>
                      <a:pt x="1584" y="1380"/>
                    </a:lnTo>
                    <a:lnTo>
                      <a:pt x="1420" y="1557"/>
                    </a:lnTo>
                    <a:lnTo>
                      <a:pt x="1257" y="1735"/>
                    </a:lnTo>
                    <a:lnTo>
                      <a:pt x="1093" y="1912"/>
                    </a:lnTo>
                    <a:lnTo>
                      <a:pt x="956" y="2117"/>
                    </a:lnTo>
                    <a:lnTo>
                      <a:pt x="806" y="2322"/>
                    </a:lnTo>
                    <a:lnTo>
                      <a:pt x="683" y="2526"/>
                    </a:lnTo>
                    <a:lnTo>
                      <a:pt x="574" y="2745"/>
                    </a:lnTo>
                    <a:lnTo>
                      <a:pt x="465" y="2963"/>
                    </a:lnTo>
                    <a:lnTo>
                      <a:pt x="369" y="3195"/>
                    </a:lnTo>
                    <a:lnTo>
                      <a:pt x="274" y="3441"/>
                    </a:lnTo>
                    <a:lnTo>
                      <a:pt x="205" y="3687"/>
                    </a:lnTo>
                    <a:lnTo>
                      <a:pt x="137" y="3933"/>
                    </a:lnTo>
                    <a:lnTo>
                      <a:pt x="123" y="4028"/>
                    </a:lnTo>
                    <a:lnTo>
                      <a:pt x="69" y="4288"/>
                    </a:lnTo>
                    <a:lnTo>
                      <a:pt x="42" y="4533"/>
                    </a:lnTo>
                    <a:lnTo>
                      <a:pt x="14" y="4793"/>
                    </a:lnTo>
                    <a:lnTo>
                      <a:pt x="1" y="5039"/>
                    </a:lnTo>
                    <a:lnTo>
                      <a:pt x="1" y="5284"/>
                    </a:lnTo>
                    <a:lnTo>
                      <a:pt x="14" y="5544"/>
                    </a:lnTo>
                    <a:lnTo>
                      <a:pt x="42" y="5776"/>
                    </a:lnTo>
                    <a:lnTo>
                      <a:pt x="82" y="6022"/>
                    </a:lnTo>
                    <a:lnTo>
                      <a:pt x="137" y="6267"/>
                    </a:lnTo>
                    <a:lnTo>
                      <a:pt x="192" y="6499"/>
                    </a:lnTo>
                    <a:lnTo>
                      <a:pt x="260" y="6731"/>
                    </a:lnTo>
                    <a:lnTo>
                      <a:pt x="356" y="6950"/>
                    </a:lnTo>
                    <a:lnTo>
                      <a:pt x="437" y="7182"/>
                    </a:lnTo>
                    <a:lnTo>
                      <a:pt x="547" y="7400"/>
                    </a:lnTo>
                    <a:lnTo>
                      <a:pt x="670" y="7605"/>
                    </a:lnTo>
                    <a:lnTo>
                      <a:pt x="792" y="7810"/>
                    </a:lnTo>
                    <a:lnTo>
                      <a:pt x="915" y="8015"/>
                    </a:lnTo>
                    <a:lnTo>
                      <a:pt x="1065" y="8206"/>
                    </a:lnTo>
                    <a:lnTo>
                      <a:pt x="1216" y="8397"/>
                    </a:lnTo>
                    <a:lnTo>
                      <a:pt x="1380" y="8575"/>
                    </a:lnTo>
                    <a:lnTo>
                      <a:pt x="1543" y="8738"/>
                    </a:lnTo>
                    <a:lnTo>
                      <a:pt x="1734" y="8902"/>
                    </a:lnTo>
                    <a:lnTo>
                      <a:pt x="1912" y="9066"/>
                    </a:lnTo>
                    <a:lnTo>
                      <a:pt x="2117" y="9203"/>
                    </a:lnTo>
                    <a:lnTo>
                      <a:pt x="2308" y="9339"/>
                    </a:lnTo>
                    <a:lnTo>
                      <a:pt x="2526" y="9476"/>
                    </a:lnTo>
                    <a:lnTo>
                      <a:pt x="2745" y="9585"/>
                    </a:lnTo>
                    <a:lnTo>
                      <a:pt x="2963" y="9694"/>
                    </a:lnTo>
                    <a:lnTo>
                      <a:pt x="3195" y="9790"/>
                    </a:lnTo>
                    <a:lnTo>
                      <a:pt x="3441" y="9872"/>
                    </a:lnTo>
                    <a:lnTo>
                      <a:pt x="3687" y="9954"/>
                    </a:lnTo>
                    <a:lnTo>
                      <a:pt x="3933" y="10008"/>
                    </a:lnTo>
                    <a:lnTo>
                      <a:pt x="22609" y="14159"/>
                    </a:lnTo>
                    <a:lnTo>
                      <a:pt x="22869" y="14199"/>
                    </a:lnTo>
                    <a:lnTo>
                      <a:pt x="23115" y="14240"/>
                    </a:lnTo>
                    <a:lnTo>
                      <a:pt x="23374" y="14268"/>
                    </a:lnTo>
                    <a:lnTo>
                      <a:pt x="23865" y="14268"/>
                    </a:lnTo>
                    <a:lnTo>
                      <a:pt x="24111" y="14254"/>
                    </a:lnTo>
                    <a:lnTo>
                      <a:pt x="24357" y="14227"/>
                    </a:lnTo>
                    <a:lnTo>
                      <a:pt x="24603" y="14186"/>
                    </a:lnTo>
                    <a:lnTo>
                      <a:pt x="24835" y="14145"/>
                    </a:lnTo>
                    <a:lnTo>
                      <a:pt x="25081" y="14077"/>
                    </a:lnTo>
                    <a:lnTo>
                      <a:pt x="25313" y="14008"/>
                    </a:lnTo>
                    <a:lnTo>
                      <a:pt x="25531" y="13926"/>
                    </a:lnTo>
                    <a:lnTo>
                      <a:pt x="25763" y="13831"/>
                    </a:lnTo>
                    <a:lnTo>
                      <a:pt x="25968" y="13722"/>
                    </a:lnTo>
                    <a:lnTo>
                      <a:pt x="26186" y="13612"/>
                    </a:lnTo>
                    <a:lnTo>
                      <a:pt x="26391" y="13490"/>
                    </a:lnTo>
                    <a:lnTo>
                      <a:pt x="26596" y="13353"/>
                    </a:lnTo>
                    <a:lnTo>
                      <a:pt x="26787" y="13203"/>
                    </a:lnTo>
                    <a:lnTo>
                      <a:pt x="26965" y="13053"/>
                    </a:lnTo>
                    <a:lnTo>
                      <a:pt x="27156" y="12889"/>
                    </a:lnTo>
                    <a:lnTo>
                      <a:pt x="27320" y="12725"/>
                    </a:lnTo>
                    <a:lnTo>
                      <a:pt x="27483" y="12548"/>
                    </a:lnTo>
                    <a:lnTo>
                      <a:pt x="27634" y="12356"/>
                    </a:lnTo>
                    <a:lnTo>
                      <a:pt x="27784" y="12165"/>
                    </a:lnTo>
                    <a:lnTo>
                      <a:pt x="27920" y="11960"/>
                    </a:lnTo>
                    <a:lnTo>
                      <a:pt x="28057" y="11756"/>
                    </a:lnTo>
                    <a:lnTo>
                      <a:pt x="28166" y="11537"/>
                    </a:lnTo>
                    <a:lnTo>
                      <a:pt x="28275" y="11305"/>
                    </a:lnTo>
                    <a:lnTo>
                      <a:pt x="28371" y="11073"/>
                    </a:lnTo>
                    <a:lnTo>
                      <a:pt x="28453" y="10841"/>
                    </a:lnTo>
                    <a:lnTo>
                      <a:pt x="28535" y="10595"/>
                    </a:lnTo>
                    <a:lnTo>
                      <a:pt x="28589" y="10349"/>
                    </a:lnTo>
                    <a:lnTo>
                      <a:pt x="28617" y="10240"/>
                    </a:lnTo>
                    <a:lnTo>
                      <a:pt x="28658" y="9994"/>
                    </a:lnTo>
                    <a:lnTo>
                      <a:pt x="28698" y="9735"/>
                    </a:lnTo>
                    <a:lnTo>
                      <a:pt x="28726" y="9489"/>
                    </a:lnTo>
                    <a:lnTo>
                      <a:pt x="28739" y="9230"/>
                    </a:lnTo>
                    <a:lnTo>
                      <a:pt x="28726" y="8984"/>
                    </a:lnTo>
                    <a:lnTo>
                      <a:pt x="28712" y="8738"/>
                    </a:lnTo>
                    <a:lnTo>
                      <a:pt x="28685" y="8493"/>
                    </a:lnTo>
                    <a:lnTo>
                      <a:pt x="28658" y="8247"/>
                    </a:lnTo>
                    <a:lnTo>
                      <a:pt x="28603" y="8015"/>
                    </a:lnTo>
                    <a:lnTo>
                      <a:pt x="28535" y="7783"/>
                    </a:lnTo>
                    <a:lnTo>
                      <a:pt x="28466" y="7551"/>
                    </a:lnTo>
                    <a:lnTo>
                      <a:pt x="28384" y="7319"/>
                    </a:lnTo>
                    <a:lnTo>
                      <a:pt x="28289" y="7100"/>
                    </a:lnTo>
                    <a:lnTo>
                      <a:pt x="28193" y="6882"/>
                    </a:lnTo>
                    <a:lnTo>
                      <a:pt x="28070" y="6677"/>
                    </a:lnTo>
                    <a:lnTo>
                      <a:pt x="27948" y="6458"/>
                    </a:lnTo>
                    <a:lnTo>
                      <a:pt x="27811" y="6267"/>
                    </a:lnTo>
                    <a:lnTo>
                      <a:pt x="27675" y="6076"/>
                    </a:lnTo>
                    <a:lnTo>
                      <a:pt x="27524" y="5885"/>
                    </a:lnTo>
                    <a:lnTo>
                      <a:pt x="27361" y="5708"/>
                    </a:lnTo>
                    <a:lnTo>
                      <a:pt x="27183" y="5530"/>
                    </a:lnTo>
                    <a:lnTo>
                      <a:pt x="27006" y="5366"/>
                    </a:lnTo>
                    <a:lnTo>
                      <a:pt x="26814" y="5216"/>
                    </a:lnTo>
                    <a:lnTo>
                      <a:pt x="26623" y="5066"/>
                    </a:lnTo>
                    <a:lnTo>
                      <a:pt x="26418" y="4929"/>
                    </a:lnTo>
                    <a:lnTo>
                      <a:pt x="26214" y="4806"/>
                    </a:lnTo>
                    <a:lnTo>
                      <a:pt x="25995" y="4684"/>
                    </a:lnTo>
                    <a:lnTo>
                      <a:pt x="25763" y="4574"/>
                    </a:lnTo>
                    <a:lnTo>
                      <a:pt x="25531" y="4479"/>
                    </a:lnTo>
                    <a:lnTo>
                      <a:pt x="25299" y="4397"/>
                    </a:lnTo>
                    <a:lnTo>
                      <a:pt x="25053" y="4329"/>
                    </a:lnTo>
                    <a:lnTo>
                      <a:pt x="24807" y="4260"/>
                    </a:lnTo>
                    <a:lnTo>
                      <a:pt x="6117" y="124"/>
                    </a:lnTo>
                    <a:lnTo>
                      <a:pt x="5871" y="69"/>
                    </a:lnTo>
                    <a:lnTo>
                      <a:pt x="5612" y="42"/>
                    </a:lnTo>
                    <a:lnTo>
                      <a:pt x="5366" y="14"/>
                    </a:lnTo>
                    <a:lnTo>
                      <a:pt x="5120"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4;p24"/>
              <p:cNvSpPr/>
              <p:nvPr/>
            </p:nvSpPr>
            <p:spPr>
              <a:xfrm>
                <a:off x="8234900" y="3032801"/>
                <a:ext cx="227700" cy="1659825"/>
              </a:xfrm>
              <a:custGeom>
                <a:avLst/>
                <a:gdLst/>
                <a:ahLst/>
                <a:cxnLst/>
                <a:rect l="l" t="t" r="r" b="b"/>
                <a:pathLst>
                  <a:path w="9108" h="66393" extrusionOk="0">
                    <a:moveTo>
                      <a:pt x="1" y="0"/>
                    </a:moveTo>
                    <a:lnTo>
                      <a:pt x="1" y="66393"/>
                    </a:lnTo>
                    <a:lnTo>
                      <a:pt x="9107" y="66393"/>
                    </a:lnTo>
                    <a:lnTo>
                      <a:pt x="91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5;p24"/>
              <p:cNvSpPr/>
              <p:nvPr/>
            </p:nvSpPr>
            <p:spPr>
              <a:xfrm>
                <a:off x="7788800" y="1866526"/>
                <a:ext cx="669700" cy="738625"/>
              </a:xfrm>
              <a:custGeom>
                <a:avLst/>
                <a:gdLst/>
                <a:ahLst/>
                <a:cxnLst/>
                <a:rect l="l" t="t" r="r" b="b"/>
                <a:pathLst>
                  <a:path w="26788" h="29545" extrusionOk="0">
                    <a:moveTo>
                      <a:pt x="20971" y="0"/>
                    </a:moveTo>
                    <a:lnTo>
                      <a:pt x="20725" y="28"/>
                    </a:lnTo>
                    <a:lnTo>
                      <a:pt x="20493" y="55"/>
                    </a:lnTo>
                    <a:lnTo>
                      <a:pt x="20248" y="96"/>
                    </a:lnTo>
                    <a:lnTo>
                      <a:pt x="20016" y="137"/>
                    </a:lnTo>
                    <a:lnTo>
                      <a:pt x="19783" y="205"/>
                    </a:lnTo>
                    <a:lnTo>
                      <a:pt x="19551" y="273"/>
                    </a:lnTo>
                    <a:lnTo>
                      <a:pt x="19333" y="369"/>
                    </a:lnTo>
                    <a:lnTo>
                      <a:pt x="19114" y="451"/>
                    </a:lnTo>
                    <a:lnTo>
                      <a:pt x="18896" y="560"/>
                    </a:lnTo>
                    <a:lnTo>
                      <a:pt x="18678" y="683"/>
                    </a:lnTo>
                    <a:lnTo>
                      <a:pt x="18473" y="806"/>
                    </a:lnTo>
                    <a:lnTo>
                      <a:pt x="18268" y="942"/>
                    </a:lnTo>
                    <a:lnTo>
                      <a:pt x="18077" y="1093"/>
                    </a:lnTo>
                    <a:lnTo>
                      <a:pt x="17886" y="1243"/>
                    </a:lnTo>
                    <a:lnTo>
                      <a:pt x="17708" y="1420"/>
                    </a:lnTo>
                    <a:lnTo>
                      <a:pt x="17531" y="1598"/>
                    </a:lnTo>
                    <a:lnTo>
                      <a:pt x="17367" y="1789"/>
                    </a:lnTo>
                    <a:lnTo>
                      <a:pt x="17203" y="1980"/>
                    </a:lnTo>
                    <a:lnTo>
                      <a:pt x="17053" y="2185"/>
                    </a:lnTo>
                    <a:lnTo>
                      <a:pt x="16916" y="2403"/>
                    </a:lnTo>
                    <a:lnTo>
                      <a:pt x="1079" y="21121"/>
                    </a:lnTo>
                    <a:lnTo>
                      <a:pt x="861" y="21408"/>
                    </a:lnTo>
                    <a:lnTo>
                      <a:pt x="656" y="21722"/>
                    </a:lnTo>
                    <a:lnTo>
                      <a:pt x="479" y="22036"/>
                    </a:lnTo>
                    <a:lnTo>
                      <a:pt x="397" y="22213"/>
                    </a:lnTo>
                    <a:lnTo>
                      <a:pt x="328" y="22377"/>
                    </a:lnTo>
                    <a:lnTo>
                      <a:pt x="246" y="22582"/>
                    </a:lnTo>
                    <a:lnTo>
                      <a:pt x="192" y="22800"/>
                    </a:lnTo>
                    <a:lnTo>
                      <a:pt x="137" y="23005"/>
                    </a:lnTo>
                    <a:lnTo>
                      <a:pt x="83" y="23223"/>
                    </a:lnTo>
                    <a:lnTo>
                      <a:pt x="55" y="23442"/>
                    </a:lnTo>
                    <a:lnTo>
                      <a:pt x="28" y="23647"/>
                    </a:lnTo>
                    <a:lnTo>
                      <a:pt x="1" y="23865"/>
                    </a:lnTo>
                    <a:lnTo>
                      <a:pt x="1" y="24084"/>
                    </a:lnTo>
                    <a:lnTo>
                      <a:pt x="1" y="24302"/>
                    </a:lnTo>
                    <a:lnTo>
                      <a:pt x="1" y="24507"/>
                    </a:lnTo>
                    <a:lnTo>
                      <a:pt x="28" y="24725"/>
                    </a:lnTo>
                    <a:lnTo>
                      <a:pt x="55" y="24944"/>
                    </a:lnTo>
                    <a:lnTo>
                      <a:pt x="96" y="25149"/>
                    </a:lnTo>
                    <a:lnTo>
                      <a:pt x="137" y="25353"/>
                    </a:lnTo>
                    <a:lnTo>
                      <a:pt x="192" y="25558"/>
                    </a:lnTo>
                    <a:lnTo>
                      <a:pt x="260" y="25763"/>
                    </a:lnTo>
                    <a:lnTo>
                      <a:pt x="328" y="25968"/>
                    </a:lnTo>
                    <a:lnTo>
                      <a:pt x="410" y="26172"/>
                    </a:lnTo>
                    <a:lnTo>
                      <a:pt x="492" y="26364"/>
                    </a:lnTo>
                    <a:lnTo>
                      <a:pt x="601" y="26555"/>
                    </a:lnTo>
                    <a:lnTo>
                      <a:pt x="697" y="26746"/>
                    </a:lnTo>
                    <a:lnTo>
                      <a:pt x="820" y="26923"/>
                    </a:lnTo>
                    <a:lnTo>
                      <a:pt x="943" y="27101"/>
                    </a:lnTo>
                    <a:lnTo>
                      <a:pt x="1066" y="27278"/>
                    </a:lnTo>
                    <a:lnTo>
                      <a:pt x="1202" y="27442"/>
                    </a:lnTo>
                    <a:lnTo>
                      <a:pt x="1352" y="27606"/>
                    </a:lnTo>
                    <a:lnTo>
                      <a:pt x="1503" y="27770"/>
                    </a:lnTo>
                    <a:lnTo>
                      <a:pt x="1666" y="27920"/>
                    </a:lnTo>
                    <a:lnTo>
                      <a:pt x="1844" y="28057"/>
                    </a:lnTo>
                    <a:lnTo>
                      <a:pt x="2021" y="28193"/>
                    </a:lnTo>
                    <a:lnTo>
                      <a:pt x="2199" y="28330"/>
                    </a:lnTo>
                    <a:lnTo>
                      <a:pt x="2404" y="28452"/>
                    </a:lnTo>
                    <a:lnTo>
                      <a:pt x="2977" y="28807"/>
                    </a:lnTo>
                    <a:lnTo>
                      <a:pt x="3209" y="28944"/>
                    </a:lnTo>
                    <a:lnTo>
                      <a:pt x="3428" y="29053"/>
                    </a:lnTo>
                    <a:lnTo>
                      <a:pt x="3660" y="29162"/>
                    </a:lnTo>
                    <a:lnTo>
                      <a:pt x="3905" y="29244"/>
                    </a:lnTo>
                    <a:lnTo>
                      <a:pt x="4137" y="29326"/>
                    </a:lnTo>
                    <a:lnTo>
                      <a:pt x="4370" y="29394"/>
                    </a:lnTo>
                    <a:lnTo>
                      <a:pt x="4615" y="29449"/>
                    </a:lnTo>
                    <a:lnTo>
                      <a:pt x="4847" y="29490"/>
                    </a:lnTo>
                    <a:lnTo>
                      <a:pt x="5093" y="29517"/>
                    </a:lnTo>
                    <a:lnTo>
                      <a:pt x="5339" y="29531"/>
                    </a:lnTo>
                    <a:lnTo>
                      <a:pt x="5585" y="29545"/>
                    </a:lnTo>
                    <a:lnTo>
                      <a:pt x="5817" y="29531"/>
                    </a:lnTo>
                    <a:lnTo>
                      <a:pt x="6063" y="29517"/>
                    </a:lnTo>
                    <a:lnTo>
                      <a:pt x="6295" y="29490"/>
                    </a:lnTo>
                    <a:lnTo>
                      <a:pt x="6540" y="29449"/>
                    </a:lnTo>
                    <a:lnTo>
                      <a:pt x="6772" y="29394"/>
                    </a:lnTo>
                    <a:lnTo>
                      <a:pt x="7005" y="29340"/>
                    </a:lnTo>
                    <a:lnTo>
                      <a:pt x="7237" y="29258"/>
                    </a:lnTo>
                    <a:lnTo>
                      <a:pt x="7455" y="29176"/>
                    </a:lnTo>
                    <a:lnTo>
                      <a:pt x="7674" y="29080"/>
                    </a:lnTo>
                    <a:lnTo>
                      <a:pt x="7892" y="28985"/>
                    </a:lnTo>
                    <a:lnTo>
                      <a:pt x="8110" y="28862"/>
                    </a:lnTo>
                    <a:lnTo>
                      <a:pt x="8315" y="28739"/>
                    </a:lnTo>
                    <a:lnTo>
                      <a:pt x="8520" y="28603"/>
                    </a:lnTo>
                    <a:lnTo>
                      <a:pt x="8711" y="28452"/>
                    </a:lnTo>
                    <a:lnTo>
                      <a:pt x="8902" y="28289"/>
                    </a:lnTo>
                    <a:lnTo>
                      <a:pt x="9080" y="28125"/>
                    </a:lnTo>
                    <a:lnTo>
                      <a:pt x="9257" y="27947"/>
                    </a:lnTo>
                    <a:lnTo>
                      <a:pt x="9421" y="27756"/>
                    </a:lnTo>
                    <a:lnTo>
                      <a:pt x="9585" y="27565"/>
                    </a:lnTo>
                    <a:lnTo>
                      <a:pt x="9735" y="27360"/>
                    </a:lnTo>
                    <a:lnTo>
                      <a:pt x="9872" y="27142"/>
                    </a:lnTo>
                    <a:lnTo>
                      <a:pt x="25709" y="8424"/>
                    </a:lnTo>
                    <a:lnTo>
                      <a:pt x="25927" y="8124"/>
                    </a:lnTo>
                    <a:lnTo>
                      <a:pt x="26132" y="7823"/>
                    </a:lnTo>
                    <a:lnTo>
                      <a:pt x="26309" y="7496"/>
                    </a:lnTo>
                    <a:lnTo>
                      <a:pt x="26391" y="7332"/>
                    </a:lnTo>
                    <a:lnTo>
                      <a:pt x="26460" y="7168"/>
                    </a:lnTo>
                    <a:lnTo>
                      <a:pt x="26541" y="6950"/>
                    </a:lnTo>
                    <a:lnTo>
                      <a:pt x="26596" y="6745"/>
                    </a:lnTo>
                    <a:lnTo>
                      <a:pt x="26651" y="6526"/>
                    </a:lnTo>
                    <a:lnTo>
                      <a:pt x="26705" y="6322"/>
                    </a:lnTo>
                    <a:lnTo>
                      <a:pt x="26733" y="6103"/>
                    </a:lnTo>
                    <a:lnTo>
                      <a:pt x="26760" y="5885"/>
                    </a:lnTo>
                    <a:lnTo>
                      <a:pt x="26787" y="5680"/>
                    </a:lnTo>
                    <a:lnTo>
                      <a:pt x="26787" y="5461"/>
                    </a:lnTo>
                    <a:lnTo>
                      <a:pt x="26787" y="5243"/>
                    </a:lnTo>
                    <a:lnTo>
                      <a:pt x="26787" y="5025"/>
                    </a:lnTo>
                    <a:lnTo>
                      <a:pt x="26760" y="4820"/>
                    </a:lnTo>
                    <a:lnTo>
                      <a:pt x="26733" y="4601"/>
                    </a:lnTo>
                    <a:lnTo>
                      <a:pt x="26692" y="4397"/>
                    </a:lnTo>
                    <a:lnTo>
                      <a:pt x="26651" y="4192"/>
                    </a:lnTo>
                    <a:lnTo>
                      <a:pt x="26596" y="3973"/>
                    </a:lnTo>
                    <a:lnTo>
                      <a:pt x="26528" y="3769"/>
                    </a:lnTo>
                    <a:lnTo>
                      <a:pt x="26460" y="3577"/>
                    </a:lnTo>
                    <a:lnTo>
                      <a:pt x="26378" y="3373"/>
                    </a:lnTo>
                    <a:lnTo>
                      <a:pt x="26296" y="3181"/>
                    </a:lnTo>
                    <a:lnTo>
                      <a:pt x="26187" y="2990"/>
                    </a:lnTo>
                    <a:lnTo>
                      <a:pt x="26091" y="2799"/>
                    </a:lnTo>
                    <a:lnTo>
                      <a:pt x="25968" y="2622"/>
                    </a:lnTo>
                    <a:lnTo>
                      <a:pt x="25845" y="2444"/>
                    </a:lnTo>
                    <a:lnTo>
                      <a:pt x="25722" y="2267"/>
                    </a:lnTo>
                    <a:lnTo>
                      <a:pt x="25586" y="2103"/>
                    </a:lnTo>
                    <a:lnTo>
                      <a:pt x="25436" y="1939"/>
                    </a:lnTo>
                    <a:lnTo>
                      <a:pt x="25285" y="1775"/>
                    </a:lnTo>
                    <a:lnTo>
                      <a:pt x="25122" y="1625"/>
                    </a:lnTo>
                    <a:lnTo>
                      <a:pt x="24944" y="1489"/>
                    </a:lnTo>
                    <a:lnTo>
                      <a:pt x="24767" y="1338"/>
                    </a:lnTo>
                    <a:lnTo>
                      <a:pt x="24589" y="1215"/>
                    </a:lnTo>
                    <a:lnTo>
                      <a:pt x="24384" y="1093"/>
                    </a:lnTo>
                    <a:lnTo>
                      <a:pt x="23811" y="738"/>
                    </a:lnTo>
                    <a:lnTo>
                      <a:pt x="23579" y="601"/>
                    </a:lnTo>
                    <a:lnTo>
                      <a:pt x="23347" y="492"/>
                    </a:lnTo>
                    <a:lnTo>
                      <a:pt x="23128" y="383"/>
                    </a:lnTo>
                    <a:lnTo>
                      <a:pt x="22883" y="301"/>
                    </a:lnTo>
                    <a:lnTo>
                      <a:pt x="22650" y="219"/>
                    </a:lnTo>
                    <a:lnTo>
                      <a:pt x="22418" y="151"/>
                    </a:lnTo>
                    <a:lnTo>
                      <a:pt x="22173" y="96"/>
                    </a:lnTo>
                    <a:lnTo>
                      <a:pt x="21941" y="55"/>
                    </a:lnTo>
                    <a:lnTo>
                      <a:pt x="21695" y="28"/>
                    </a:lnTo>
                    <a:lnTo>
                      <a:pt x="214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36;p24"/>
              <p:cNvSpPr/>
              <p:nvPr/>
            </p:nvSpPr>
            <p:spPr>
              <a:xfrm>
                <a:off x="8575200" y="3032801"/>
                <a:ext cx="227350" cy="1659825"/>
              </a:xfrm>
              <a:custGeom>
                <a:avLst/>
                <a:gdLst/>
                <a:ahLst/>
                <a:cxnLst/>
                <a:rect l="l" t="t" r="r" b="b"/>
                <a:pathLst>
                  <a:path w="9094" h="66393" extrusionOk="0">
                    <a:moveTo>
                      <a:pt x="0" y="0"/>
                    </a:moveTo>
                    <a:lnTo>
                      <a:pt x="0" y="66393"/>
                    </a:lnTo>
                    <a:lnTo>
                      <a:pt x="9093" y="66393"/>
                    </a:lnTo>
                    <a:lnTo>
                      <a:pt x="90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37;p24"/>
              <p:cNvSpPr/>
              <p:nvPr/>
            </p:nvSpPr>
            <p:spPr>
              <a:xfrm>
                <a:off x="8379975" y="1801326"/>
                <a:ext cx="308900" cy="1179950"/>
              </a:xfrm>
              <a:custGeom>
                <a:avLst/>
                <a:gdLst/>
                <a:ahLst/>
                <a:cxnLst/>
                <a:rect l="l" t="t" r="r" b="b"/>
                <a:pathLst>
                  <a:path w="12356" h="47198" extrusionOk="0">
                    <a:moveTo>
                      <a:pt x="4301" y="1"/>
                    </a:moveTo>
                    <a:lnTo>
                      <a:pt x="3741" y="14"/>
                    </a:lnTo>
                    <a:lnTo>
                      <a:pt x="3181" y="55"/>
                    </a:lnTo>
                    <a:lnTo>
                      <a:pt x="2635" y="110"/>
                    </a:lnTo>
                    <a:lnTo>
                      <a:pt x="2089" y="178"/>
                    </a:lnTo>
                    <a:lnTo>
                      <a:pt x="1557" y="274"/>
                    </a:lnTo>
                    <a:lnTo>
                      <a:pt x="1024" y="369"/>
                    </a:lnTo>
                    <a:lnTo>
                      <a:pt x="0" y="588"/>
                    </a:lnTo>
                    <a:lnTo>
                      <a:pt x="0" y="47198"/>
                    </a:lnTo>
                    <a:lnTo>
                      <a:pt x="12356" y="47198"/>
                    </a:lnTo>
                    <a:lnTo>
                      <a:pt x="12356" y="287"/>
                    </a:lnTo>
                    <a:lnTo>
                      <a:pt x="11632" y="178"/>
                    </a:lnTo>
                    <a:lnTo>
                      <a:pt x="10895" y="96"/>
                    </a:lnTo>
                    <a:lnTo>
                      <a:pt x="10513" y="55"/>
                    </a:lnTo>
                    <a:lnTo>
                      <a:pt x="10144" y="28"/>
                    </a:lnTo>
                    <a:lnTo>
                      <a:pt x="9762" y="14"/>
                    </a:lnTo>
                    <a:lnTo>
                      <a:pt x="93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38;p24"/>
              <p:cNvSpPr/>
              <p:nvPr/>
            </p:nvSpPr>
            <p:spPr>
              <a:xfrm>
                <a:off x="8379975" y="2981251"/>
                <a:ext cx="308900" cy="178875"/>
              </a:xfrm>
              <a:custGeom>
                <a:avLst/>
                <a:gdLst/>
                <a:ahLst/>
                <a:cxnLst/>
                <a:rect l="l" t="t" r="r" b="b"/>
                <a:pathLst>
                  <a:path w="12356" h="7155" extrusionOk="0">
                    <a:moveTo>
                      <a:pt x="3181" y="1"/>
                    </a:moveTo>
                    <a:lnTo>
                      <a:pt x="2089" y="14"/>
                    </a:lnTo>
                    <a:lnTo>
                      <a:pt x="1024" y="42"/>
                    </a:lnTo>
                    <a:lnTo>
                      <a:pt x="0" y="69"/>
                    </a:lnTo>
                    <a:lnTo>
                      <a:pt x="0" y="7155"/>
                    </a:lnTo>
                    <a:lnTo>
                      <a:pt x="12356" y="7155"/>
                    </a:lnTo>
                    <a:lnTo>
                      <a:pt x="12356" y="28"/>
                    </a:lnTo>
                    <a:lnTo>
                      <a:pt x="10895" y="14"/>
                    </a:lnTo>
                    <a:lnTo>
                      <a:pt x="93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39;p24"/>
              <p:cNvSpPr/>
              <p:nvPr/>
            </p:nvSpPr>
            <p:spPr>
              <a:xfrm>
                <a:off x="8077225" y="4675901"/>
                <a:ext cx="385375" cy="49150"/>
              </a:xfrm>
              <a:custGeom>
                <a:avLst/>
                <a:gdLst/>
                <a:ahLst/>
                <a:cxnLst/>
                <a:rect l="l" t="t" r="r" b="b"/>
                <a:pathLst>
                  <a:path w="15415" h="1966" extrusionOk="0">
                    <a:moveTo>
                      <a:pt x="0" y="0"/>
                    </a:moveTo>
                    <a:lnTo>
                      <a:pt x="0" y="1966"/>
                    </a:lnTo>
                    <a:lnTo>
                      <a:pt x="15414" y="1966"/>
                    </a:lnTo>
                    <a:lnTo>
                      <a:pt x="15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40;p24"/>
              <p:cNvSpPr/>
              <p:nvPr/>
            </p:nvSpPr>
            <p:spPr>
              <a:xfrm>
                <a:off x="8575200" y="4675901"/>
                <a:ext cx="385025" cy="49150"/>
              </a:xfrm>
              <a:custGeom>
                <a:avLst/>
                <a:gdLst/>
                <a:ahLst/>
                <a:cxnLst/>
                <a:rect l="l" t="t" r="r" b="b"/>
                <a:pathLst>
                  <a:path w="15401" h="1966" extrusionOk="0">
                    <a:moveTo>
                      <a:pt x="0" y="0"/>
                    </a:moveTo>
                    <a:lnTo>
                      <a:pt x="0" y="1966"/>
                    </a:lnTo>
                    <a:lnTo>
                      <a:pt x="15401" y="1966"/>
                    </a:lnTo>
                    <a:lnTo>
                      <a:pt x="15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41;p24"/>
              <p:cNvSpPr/>
              <p:nvPr/>
            </p:nvSpPr>
            <p:spPr>
              <a:xfrm>
                <a:off x="8439025" y="1803051"/>
                <a:ext cx="18100" cy="2050"/>
              </a:xfrm>
              <a:custGeom>
                <a:avLst/>
                <a:gdLst/>
                <a:ahLst/>
                <a:cxnLst/>
                <a:rect l="l" t="t" r="r" b="b"/>
                <a:pathLst>
                  <a:path w="724" h="82" extrusionOk="0">
                    <a:moveTo>
                      <a:pt x="0" y="82"/>
                    </a:moveTo>
                    <a:lnTo>
                      <a:pt x="0" y="82"/>
                    </a:lnTo>
                    <a:lnTo>
                      <a:pt x="355" y="41"/>
                    </a:lnTo>
                    <a:lnTo>
                      <a:pt x="724" y="0"/>
                    </a:lnTo>
                    <a:lnTo>
                      <a:pt x="724" y="0"/>
                    </a:lnTo>
                    <a:lnTo>
                      <a:pt x="355" y="41"/>
                    </a:lnTo>
                    <a:lnTo>
                      <a:pt x="0" y="82"/>
                    </a:lnTo>
                    <a:lnTo>
                      <a:pt x="0" y="8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42;p24"/>
              <p:cNvSpPr/>
              <p:nvPr/>
            </p:nvSpPr>
            <p:spPr>
              <a:xfrm>
                <a:off x="8135925" y="1819076"/>
                <a:ext cx="244075" cy="1742450"/>
              </a:xfrm>
              <a:custGeom>
                <a:avLst/>
                <a:gdLst/>
                <a:ahLst/>
                <a:cxnLst/>
                <a:rect l="l" t="t" r="r" b="b"/>
                <a:pathLst>
                  <a:path w="9763" h="69698" extrusionOk="0">
                    <a:moveTo>
                      <a:pt x="8697" y="124"/>
                    </a:moveTo>
                    <a:lnTo>
                      <a:pt x="8533" y="151"/>
                    </a:lnTo>
                    <a:lnTo>
                      <a:pt x="8522" y="163"/>
                    </a:lnTo>
                    <a:lnTo>
                      <a:pt x="8525" y="162"/>
                    </a:lnTo>
                    <a:lnTo>
                      <a:pt x="8525" y="162"/>
                    </a:lnTo>
                    <a:lnTo>
                      <a:pt x="8547" y="151"/>
                    </a:lnTo>
                    <a:lnTo>
                      <a:pt x="8629" y="139"/>
                    </a:lnTo>
                    <a:lnTo>
                      <a:pt x="8697" y="124"/>
                    </a:lnTo>
                    <a:close/>
                    <a:moveTo>
                      <a:pt x="9639" y="1"/>
                    </a:moveTo>
                    <a:lnTo>
                      <a:pt x="9434" y="28"/>
                    </a:lnTo>
                    <a:lnTo>
                      <a:pt x="8916" y="96"/>
                    </a:lnTo>
                    <a:lnTo>
                      <a:pt x="8629" y="139"/>
                    </a:lnTo>
                    <a:lnTo>
                      <a:pt x="8525" y="162"/>
                    </a:lnTo>
                    <a:lnTo>
                      <a:pt x="8525" y="162"/>
                    </a:lnTo>
                    <a:lnTo>
                      <a:pt x="8520" y="165"/>
                    </a:lnTo>
                    <a:lnTo>
                      <a:pt x="8522" y="163"/>
                    </a:lnTo>
                    <a:lnTo>
                      <a:pt x="8329" y="205"/>
                    </a:lnTo>
                    <a:lnTo>
                      <a:pt x="7974" y="315"/>
                    </a:lnTo>
                    <a:lnTo>
                      <a:pt x="7605" y="451"/>
                    </a:lnTo>
                    <a:lnTo>
                      <a:pt x="7250" y="601"/>
                    </a:lnTo>
                    <a:lnTo>
                      <a:pt x="6881" y="793"/>
                    </a:lnTo>
                    <a:lnTo>
                      <a:pt x="6513" y="997"/>
                    </a:lnTo>
                    <a:lnTo>
                      <a:pt x="6158" y="1216"/>
                    </a:lnTo>
                    <a:lnTo>
                      <a:pt x="5789" y="1462"/>
                    </a:lnTo>
                    <a:lnTo>
                      <a:pt x="5434" y="1721"/>
                    </a:lnTo>
                    <a:lnTo>
                      <a:pt x="5093" y="2021"/>
                    </a:lnTo>
                    <a:lnTo>
                      <a:pt x="4738" y="2322"/>
                    </a:lnTo>
                    <a:lnTo>
                      <a:pt x="4397" y="2649"/>
                    </a:lnTo>
                    <a:lnTo>
                      <a:pt x="4069" y="2991"/>
                    </a:lnTo>
                    <a:lnTo>
                      <a:pt x="3755" y="3359"/>
                    </a:lnTo>
                    <a:lnTo>
                      <a:pt x="3441" y="3742"/>
                    </a:lnTo>
                    <a:lnTo>
                      <a:pt x="3127" y="4137"/>
                    </a:lnTo>
                    <a:lnTo>
                      <a:pt x="2840" y="4561"/>
                    </a:lnTo>
                    <a:lnTo>
                      <a:pt x="2554" y="4984"/>
                    </a:lnTo>
                    <a:lnTo>
                      <a:pt x="2294" y="5434"/>
                    </a:lnTo>
                    <a:lnTo>
                      <a:pt x="2035" y="5899"/>
                    </a:lnTo>
                    <a:lnTo>
                      <a:pt x="1803" y="6390"/>
                    </a:lnTo>
                    <a:lnTo>
                      <a:pt x="1584" y="6882"/>
                    </a:lnTo>
                    <a:lnTo>
                      <a:pt x="1379" y="7387"/>
                    </a:lnTo>
                    <a:lnTo>
                      <a:pt x="1188" y="7906"/>
                    </a:lnTo>
                    <a:lnTo>
                      <a:pt x="1011" y="8452"/>
                    </a:lnTo>
                    <a:lnTo>
                      <a:pt x="861" y="8998"/>
                    </a:lnTo>
                    <a:lnTo>
                      <a:pt x="738" y="9558"/>
                    </a:lnTo>
                    <a:lnTo>
                      <a:pt x="629" y="10131"/>
                    </a:lnTo>
                    <a:lnTo>
                      <a:pt x="547" y="10718"/>
                    </a:lnTo>
                    <a:lnTo>
                      <a:pt x="478" y="11305"/>
                    </a:lnTo>
                    <a:lnTo>
                      <a:pt x="437" y="11919"/>
                    </a:lnTo>
                    <a:lnTo>
                      <a:pt x="424" y="12534"/>
                    </a:lnTo>
                    <a:lnTo>
                      <a:pt x="0" y="69697"/>
                    </a:lnTo>
                    <a:lnTo>
                      <a:pt x="9762" y="69697"/>
                    </a:lnTo>
                    <a:lnTo>
                      <a:pt x="976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43;p24"/>
              <p:cNvSpPr/>
              <p:nvPr/>
            </p:nvSpPr>
            <p:spPr>
              <a:xfrm>
                <a:off x="8688850" y="1808501"/>
                <a:ext cx="251250" cy="1753350"/>
              </a:xfrm>
              <a:custGeom>
                <a:avLst/>
                <a:gdLst/>
                <a:ahLst/>
                <a:cxnLst/>
                <a:rect l="l" t="t" r="r" b="b"/>
                <a:pathLst>
                  <a:path w="10050" h="70134" extrusionOk="0">
                    <a:moveTo>
                      <a:pt x="1" y="0"/>
                    </a:moveTo>
                    <a:lnTo>
                      <a:pt x="1" y="70120"/>
                    </a:lnTo>
                    <a:lnTo>
                      <a:pt x="9626" y="70134"/>
                    </a:lnTo>
                    <a:lnTo>
                      <a:pt x="10049" y="12957"/>
                    </a:lnTo>
                    <a:lnTo>
                      <a:pt x="10035" y="12301"/>
                    </a:lnTo>
                    <a:lnTo>
                      <a:pt x="9981" y="11660"/>
                    </a:lnTo>
                    <a:lnTo>
                      <a:pt x="9899" y="11018"/>
                    </a:lnTo>
                    <a:lnTo>
                      <a:pt x="9803" y="10390"/>
                    </a:lnTo>
                    <a:lnTo>
                      <a:pt x="9667" y="9776"/>
                    </a:lnTo>
                    <a:lnTo>
                      <a:pt x="9503" y="9175"/>
                    </a:lnTo>
                    <a:lnTo>
                      <a:pt x="9312" y="8588"/>
                    </a:lnTo>
                    <a:lnTo>
                      <a:pt x="9107" y="8015"/>
                    </a:lnTo>
                    <a:lnTo>
                      <a:pt x="8875" y="7455"/>
                    </a:lnTo>
                    <a:lnTo>
                      <a:pt x="8616" y="6909"/>
                    </a:lnTo>
                    <a:lnTo>
                      <a:pt x="8343" y="6376"/>
                    </a:lnTo>
                    <a:lnTo>
                      <a:pt x="8056" y="5857"/>
                    </a:lnTo>
                    <a:lnTo>
                      <a:pt x="7742" y="5366"/>
                    </a:lnTo>
                    <a:lnTo>
                      <a:pt x="7414" y="4888"/>
                    </a:lnTo>
                    <a:lnTo>
                      <a:pt x="7073" y="4424"/>
                    </a:lnTo>
                    <a:lnTo>
                      <a:pt x="6704" y="3973"/>
                    </a:lnTo>
                    <a:lnTo>
                      <a:pt x="6336" y="3550"/>
                    </a:lnTo>
                    <a:lnTo>
                      <a:pt x="5953" y="3154"/>
                    </a:lnTo>
                    <a:lnTo>
                      <a:pt x="5557" y="2772"/>
                    </a:lnTo>
                    <a:lnTo>
                      <a:pt x="5148" y="2403"/>
                    </a:lnTo>
                    <a:lnTo>
                      <a:pt x="4738" y="2062"/>
                    </a:lnTo>
                    <a:lnTo>
                      <a:pt x="4315" y="1748"/>
                    </a:lnTo>
                    <a:lnTo>
                      <a:pt x="3892" y="1461"/>
                    </a:lnTo>
                    <a:lnTo>
                      <a:pt x="3469" y="1188"/>
                    </a:lnTo>
                    <a:lnTo>
                      <a:pt x="3032" y="942"/>
                    </a:lnTo>
                    <a:lnTo>
                      <a:pt x="2595" y="724"/>
                    </a:lnTo>
                    <a:lnTo>
                      <a:pt x="2158" y="533"/>
                    </a:lnTo>
                    <a:lnTo>
                      <a:pt x="1721" y="369"/>
                    </a:lnTo>
                    <a:lnTo>
                      <a:pt x="1284" y="233"/>
                    </a:lnTo>
                    <a:lnTo>
                      <a:pt x="861" y="123"/>
                    </a:lnTo>
                    <a:lnTo>
                      <a:pt x="424" y="55"/>
                    </a:lnTo>
                    <a:lnTo>
                      <a:pt x="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4;p24"/>
              <p:cNvSpPr/>
              <p:nvPr/>
            </p:nvSpPr>
            <p:spPr>
              <a:xfrm>
                <a:off x="8340025" y="1795526"/>
                <a:ext cx="80925" cy="257375"/>
              </a:xfrm>
              <a:custGeom>
                <a:avLst/>
                <a:gdLst/>
                <a:ahLst/>
                <a:cxnLst/>
                <a:rect l="l" t="t" r="r" b="b"/>
                <a:pathLst>
                  <a:path w="3237" h="10295" extrusionOk="0">
                    <a:moveTo>
                      <a:pt x="3236" y="1"/>
                    </a:moveTo>
                    <a:lnTo>
                      <a:pt x="2800" y="14"/>
                    </a:lnTo>
                    <a:lnTo>
                      <a:pt x="2390" y="55"/>
                    </a:lnTo>
                    <a:lnTo>
                      <a:pt x="2008" y="124"/>
                    </a:lnTo>
                    <a:lnTo>
                      <a:pt x="1830" y="178"/>
                    </a:lnTo>
                    <a:lnTo>
                      <a:pt x="1653" y="233"/>
                    </a:lnTo>
                    <a:lnTo>
                      <a:pt x="1489" y="287"/>
                    </a:lnTo>
                    <a:lnTo>
                      <a:pt x="1339" y="356"/>
                    </a:lnTo>
                    <a:lnTo>
                      <a:pt x="1189" y="424"/>
                    </a:lnTo>
                    <a:lnTo>
                      <a:pt x="1052" y="506"/>
                    </a:lnTo>
                    <a:lnTo>
                      <a:pt x="916" y="588"/>
                    </a:lnTo>
                    <a:lnTo>
                      <a:pt x="793" y="683"/>
                    </a:lnTo>
                    <a:lnTo>
                      <a:pt x="670" y="779"/>
                    </a:lnTo>
                    <a:lnTo>
                      <a:pt x="561" y="888"/>
                    </a:lnTo>
                    <a:lnTo>
                      <a:pt x="465" y="1011"/>
                    </a:lnTo>
                    <a:lnTo>
                      <a:pt x="369" y="1134"/>
                    </a:lnTo>
                    <a:lnTo>
                      <a:pt x="287" y="1243"/>
                    </a:lnTo>
                    <a:lnTo>
                      <a:pt x="233" y="1366"/>
                    </a:lnTo>
                    <a:lnTo>
                      <a:pt x="124" y="1598"/>
                    </a:lnTo>
                    <a:lnTo>
                      <a:pt x="69" y="1803"/>
                    </a:lnTo>
                    <a:lnTo>
                      <a:pt x="28" y="1980"/>
                    </a:lnTo>
                    <a:lnTo>
                      <a:pt x="14" y="2117"/>
                    </a:lnTo>
                    <a:lnTo>
                      <a:pt x="1" y="2253"/>
                    </a:lnTo>
                    <a:lnTo>
                      <a:pt x="1" y="10295"/>
                    </a:lnTo>
                    <a:lnTo>
                      <a:pt x="615" y="10295"/>
                    </a:lnTo>
                    <a:lnTo>
                      <a:pt x="615" y="2240"/>
                    </a:lnTo>
                    <a:lnTo>
                      <a:pt x="615" y="2144"/>
                    </a:lnTo>
                    <a:lnTo>
                      <a:pt x="629" y="2049"/>
                    </a:lnTo>
                    <a:lnTo>
                      <a:pt x="656" y="1926"/>
                    </a:lnTo>
                    <a:lnTo>
                      <a:pt x="711" y="1789"/>
                    </a:lnTo>
                    <a:lnTo>
                      <a:pt x="779" y="1639"/>
                    </a:lnTo>
                    <a:lnTo>
                      <a:pt x="875" y="1475"/>
                    </a:lnTo>
                    <a:lnTo>
                      <a:pt x="1011" y="1311"/>
                    </a:lnTo>
                    <a:lnTo>
                      <a:pt x="1093" y="1229"/>
                    </a:lnTo>
                    <a:lnTo>
                      <a:pt x="1189" y="1147"/>
                    </a:lnTo>
                    <a:lnTo>
                      <a:pt x="1284" y="1079"/>
                    </a:lnTo>
                    <a:lnTo>
                      <a:pt x="1393" y="1011"/>
                    </a:lnTo>
                    <a:lnTo>
                      <a:pt x="1625" y="888"/>
                    </a:lnTo>
                    <a:lnTo>
                      <a:pt x="1898" y="793"/>
                    </a:lnTo>
                    <a:lnTo>
                      <a:pt x="2185" y="711"/>
                    </a:lnTo>
                    <a:lnTo>
                      <a:pt x="2513" y="656"/>
                    </a:lnTo>
                    <a:lnTo>
                      <a:pt x="2854" y="629"/>
                    </a:lnTo>
                    <a:lnTo>
                      <a:pt x="3236" y="615"/>
                    </a:lnTo>
                    <a:lnTo>
                      <a:pt x="32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45;p24"/>
              <p:cNvSpPr/>
              <p:nvPr/>
            </p:nvSpPr>
            <p:spPr>
              <a:xfrm>
                <a:off x="8660875" y="1795526"/>
                <a:ext cx="70675" cy="571400"/>
              </a:xfrm>
              <a:custGeom>
                <a:avLst/>
                <a:gdLst/>
                <a:ahLst/>
                <a:cxnLst/>
                <a:rect l="l" t="t" r="r" b="b"/>
                <a:pathLst>
                  <a:path w="2827" h="22856" extrusionOk="0">
                    <a:moveTo>
                      <a:pt x="0" y="1"/>
                    </a:moveTo>
                    <a:lnTo>
                      <a:pt x="69" y="615"/>
                    </a:lnTo>
                    <a:lnTo>
                      <a:pt x="219" y="601"/>
                    </a:lnTo>
                    <a:lnTo>
                      <a:pt x="383" y="615"/>
                    </a:lnTo>
                    <a:lnTo>
                      <a:pt x="601" y="642"/>
                    </a:lnTo>
                    <a:lnTo>
                      <a:pt x="833" y="683"/>
                    </a:lnTo>
                    <a:lnTo>
                      <a:pt x="956" y="724"/>
                    </a:lnTo>
                    <a:lnTo>
                      <a:pt x="1092" y="765"/>
                    </a:lnTo>
                    <a:lnTo>
                      <a:pt x="1215" y="820"/>
                    </a:lnTo>
                    <a:lnTo>
                      <a:pt x="1338" y="888"/>
                    </a:lnTo>
                    <a:lnTo>
                      <a:pt x="1461" y="970"/>
                    </a:lnTo>
                    <a:lnTo>
                      <a:pt x="1584" y="1066"/>
                    </a:lnTo>
                    <a:lnTo>
                      <a:pt x="1734" y="1216"/>
                    </a:lnTo>
                    <a:lnTo>
                      <a:pt x="1857" y="1393"/>
                    </a:lnTo>
                    <a:lnTo>
                      <a:pt x="1966" y="1584"/>
                    </a:lnTo>
                    <a:lnTo>
                      <a:pt x="2048" y="1789"/>
                    </a:lnTo>
                    <a:lnTo>
                      <a:pt x="2116" y="2021"/>
                    </a:lnTo>
                    <a:lnTo>
                      <a:pt x="2171" y="2267"/>
                    </a:lnTo>
                    <a:lnTo>
                      <a:pt x="2198" y="2540"/>
                    </a:lnTo>
                    <a:lnTo>
                      <a:pt x="2212" y="2827"/>
                    </a:lnTo>
                    <a:lnTo>
                      <a:pt x="2212" y="22855"/>
                    </a:lnTo>
                    <a:lnTo>
                      <a:pt x="2826" y="22855"/>
                    </a:lnTo>
                    <a:lnTo>
                      <a:pt x="2826" y="2827"/>
                    </a:lnTo>
                    <a:lnTo>
                      <a:pt x="2813" y="2472"/>
                    </a:lnTo>
                    <a:lnTo>
                      <a:pt x="2772" y="2130"/>
                    </a:lnTo>
                    <a:lnTo>
                      <a:pt x="2703" y="1830"/>
                    </a:lnTo>
                    <a:lnTo>
                      <a:pt x="2608" y="1530"/>
                    </a:lnTo>
                    <a:lnTo>
                      <a:pt x="2553" y="1393"/>
                    </a:lnTo>
                    <a:lnTo>
                      <a:pt x="2499" y="1270"/>
                    </a:lnTo>
                    <a:lnTo>
                      <a:pt x="2430" y="1147"/>
                    </a:lnTo>
                    <a:lnTo>
                      <a:pt x="2349" y="1025"/>
                    </a:lnTo>
                    <a:lnTo>
                      <a:pt x="2267" y="915"/>
                    </a:lnTo>
                    <a:lnTo>
                      <a:pt x="2185" y="806"/>
                    </a:lnTo>
                    <a:lnTo>
                      <a:pt x="2089" y="711"/>
                    </a:lnTo>
                    <a:lnTo>
                      <a:pt x="1980" y="615"/>
                    </a:lnTo>
                    <a:lnTo>
                      <a:pt x="1830" y="479"/>
                    </a:lnTo>
                    <a:lnTo>
                      <a:pt x="1666" y="369"/>
                    </a:lnTo>
                    <a:lnTo>
                      <a:pt x="1502" y="287"/>
                    </a:lnTo>
                    <a:lnTo>
                      <a:pt x="1338" y="205"/>
                    </a:lnTo>
                    <a:lnTo>
                      <a:pt x="1161" y="137"/>
                    </a:lnTo>
                    <a:lnTo>
                      <a:pt x="1011" y="96"/>
                    </a:lnTo>
                    <a:lnTo>
                      <a:pt x="847" y="55"/>
                    </a:lnTo>
                    <a:lnTo>
                      <a:pt x="697" y="28"/>
                    </a:lnTo>
                    <a:lnTo>
                      <a:pt x="42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46;p24"/>
              <p:cNvSpPr/>
              <p:nvPr/>
            </p:nvSpPr>
            <p:spPr>
              <a:xfrm>
                <a:off x="8714125" y="2323876"/>
                <a:ext cx="41650" cy="97650"/>
              </a:xfrm>
              <a:custGeom>
                <a:avLst/>
                <a:gdLst/>
                <a:ahLst/>
                <a:cxnLst/>
                <a:rect l="l" t="t" r="r" b="b"/>
                <a:pathLst>
                  <a:path w="1666" h="3906" extrusionOk="0">
                    <a:moveTo>
                      <a:pt x="819" y="1"/>
                    </a:moveTo>
                    <a:lnTo>
                      <a:pt x="655" y="15"/>
                    </a:lnTo>
                    <a:lnTo>
                      <a:pt x="505" y="56"/>
                    </a:lnTo>
                    <a:lnTo>
                      <a:pt x="355" y="110"/>
                    </a:lnTo>
                    <a:lnTo>
                      <a:pt x="232" y="192"/>
                    </a:lnTo>
                    <a:lnTo>
                      <a:pt x="137" y="288"/>
                    </a:lnTo>
                    <a:lnTo>
                      <a:pt x="55" y="397"/>
                    </a:lnTo>
                    <a:lnTo>
                      <a:pt x="14" y="520"/>
                    </a:lnTo>
                    <a:lnTo>
                      <a:pt x="0" y="588"/>
                    </a:lnTo>
                    <a:lnTo>
                      <a:pt x="0" y="643"/>
                    </a:lnTo>
                    <a:lnTo>
                      <a:pt x="0" y="3264"/>
                    </a:lnTo>
                    <a:lnTo>
                      <a:pt x="0" y="3332"/>
                    </a:lnTo>
                    <a:lnTo>
                      <a:pt x="14" y="3400"/>
                    </a:lnTo>
                    <a:lnTo>
                      <a:pt x="55" y="3510"/>
                    </a:lnTo>
                    <a:lnTo>
                      <a:pt x="137" y="3619"/>
                    </a:lnTo>
                    <a:lnTo>
                      <a:pt x="232" y="3714"/>
                    </a:lnTo>
                    <a:lnTo>
                      <a:pt x="355" y="3796"/>
                    </a:lnTo>
                    <a:lnTo>
                      <a:pt x="505" y="3851"/>
                    </a:lnTo>
                    <a:lnTo>
                      <a:pt x="655" y="3892"/>
                    </a:lnTo>
                    <a:lnTo>
                      <a:pt x="819" y="3906"/>
                    </a:lnTo>
                    <a:lnTo>
                      <a:pt x="833" y="3906"/>
                    </a:lnTo>
                    <a:lnTo>
                      <a:pt x="997" y="3892"/>
                    </a:lnTo>
                    <a:lnTo>
                      <a:pt x="1161" y="3851"/>
                    </a:lnTo>
                    <a:lnTo>
                      <a:pt x="1297" y="3796"/>
                    </a:lnTo>
                    <a:lnTo>
                      <a:pt x="1420" y="3714"/>
                    </a:lnTo>
                    <a:lnTo>
                      <a:pt x="1516" y="3619"/>
                    </a:lnTo>
                    <a:lnTo>
                      <a:pt x="1597" y="3510"/>
                    </a:lnTo>
                    <a:lnTo>
                      <a:pt x="1652" y="3400"/>
                    </a:lnTo>
                    <a:lnTo>
                      <a:pt x="1652" y="3332"/>
                    </a:lnTo>
                    <a:lnTo>
                      <a:pt x="1666" y="3264"/>
                    </a:lnTo>
                    <a:lnTo>
                      <a:pt x="1666" y="643"/>
                    </a:lnTo>
                    <a:lnTo>
                      <a:pt x="1652" y="588"/>
                    </a:lnTo>
                    <a:lnTo>
                      <a:pt x="1652" y="520"/>
                    </a:lnTo>
                    <a:lnTo>
                      <a:pt x="1597" y="397"/>
                    </a:lnTo>
                    <a:lnTo>
                      <a:pt x="1516" y="288"/>
                    </a:lnTo>
                    <a:lnTo>
                      <a:pt x="1420" y="192"/>
                    </a:lnTo>
                    <a:lnTo>
                      <a:pt x="1297" y="110"/>
                    </a:lnTo>
                    <a:lnTo>
                      <a:pt x="1161" y="56"/>
                    </a:lnTo>
                    <a:lnTo>
                      <a:pt x="997" y="15"/>
                    </a:lnTo>
                    <a:lnTo>
                      <a:pt x="83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47;p24"/>
              <p:cNvSpPr/>
              <p:nvPr/>
            </p:nvSpPr>
            <p:spPr>
              <a:xfrm>
                <a:off x="8734925" y="2309901"/>
                <a:ext cx="41675" cy="125625"/>
              </a:xfrm>
              <a:custGeom>
                <a:avLst/>
                <a:gdLst/>
                <a:ahLst/>
                <a:cxnLst/>
                <a:rect l="l" t="t" r="r" b="b"/>
                <a:pathLst>
                  <a:path w="1667" h="5025" extrusionOk="0">
                    <a:moveTo>
                      <a:pt x="820" y="0"/>
                    </a:moveTo>
                    <a:lnTo>
                      <a:pt x="738" y="14"/>
                    </a:lnTo>
                    <a:lnTo>
                      <a:pt x="656" y="27"/>
                    </a:lnTo>
                    <a:lnTo>
                      <a:pt x="506" y="68"/>
                    </a:lnTo>
                    <a:lnTo>
                      <a:pt x="356" y="150"/>
                    </a:lnTo>
                    <a:lnTo>
                      <a:pt x="233" y="246"/>
                    </a:lnTo>
                    <a:lnTo>
                      <a:pt x="137" y="369"/>
                    </a:lnTo>
                    <a:lnTo>
                      <a:pt x="56" y="505"/>
                    </a:lnTo>
                    <a:lnTo>
                      <a:pt x="15" y="669"/>
                    </a:lnTo>
                    <a:lnTo>
                      <a:pt x="1" y="751"/>
                    </a:lnTo>
                    <a:lnTo>
                      <a:pt x="1" y="833"/>
                    </a:lnTo>
                    <a:lnTo>
                      <a:pt x="1" y="4205"/>
                    </a:lnTo>
                    <a:lnTo>
                      <a:pt x="1" y="4287"/>
                    </a:lnTo>
                    <a:lnTo>
                      <a:pt x="15" y="4369"/>
                    </a:lnTo>
                    <a:lnTo>
                      <a:pt x="56" y="4519"/>
                    </a:lnTo>
                    <a:lnTo>
                      <a:pt x="137" y="4656"/>
                    </a:lnTo>
                    <a:lnTo>
                      <a:pt x="233" y="4779"/>
                    </a:lnTo>
                    <a:lnTo>
                      <a:pt x="356" y="4888"/>
                    </a:lnTo>
                    <a:lnTo>
                      <a:pt x="506" y="4956"/>
                    </a:lnTo>
                    <a:lnTo>
                      <a:pt x="656" y="5011"/>
                    </a:lnTo>
                    <a:lnTo>
                      <a:pt x="738" y="5024"/>
                    </a:lnTo>
                    <a:lnTo>
                      <a:pt x="929" y="5024"/>
                    </a:lnTo>
                    <a:lnTo>
                      <a:pt x="1011" y="5011"/>
                    </a:lnTo>
                    <a:lnTo>
                      <a:pt x="1161" y="4956"/>
                    </a:lnTo>
                    <a:lnTo>
                      <a:pt x="1298" y="4888"/>
                    </a:lnTo>
                    <a:lnTo>
                      <a:pt x="1421" y="4779"/>
                    </a:lnTo>
                    <a:lnTo>
                      <a:pt x="1530" y="4656"/>
                    </a:lnTo>
                    <a:lnTo>
                      <a:pt x="1598" y="4519"/>
                    </a:lnTo>
                    <a:lnTo>
                      <a:pt x="1653" y="4369"/>
                    </a:lnTo>
                    <a:lnTo>
                      <a:pt x="1667" y="4287"/>
                    </a:lnTo>
                    <a:lnTo>
                      <a:pt x="1667" y="4205"/>
                    </a:lnTo>
                    <a:lnTo>
                      <a:pt x="1667" y="833"/>
                    </a:lnTo>
                    <a:lnTo>
                      <a:pt x="1667" y="751"/>
                    </a:lnTo>
                    <a:lnTo>
                      <a:pt x="1653" y="669"/>
                    </a:lnTo>
                    <a:lnTo>
                      <a:pt x="1598" y="505"/>
                    </a:lnTo>
                    <a:lnTo>
                      <a:pt x="1530" y="369"/>
                    </a:lnTo>
                    <a:lnTo>
                      <a:pt x="1421" y="246"/>
                    </a:lnTo>
                    <a:lnTo>
                      <a:pt x="1298" y="150"/>
                    </a:lnTo>
                    <a:lnTo>
                      <a:pt x="1161" y="68"/>
                    </a:lnTo>
                    <a:lnTo>
                      <a:pt x="1011" y="27"/>
                    </a:lnTo>
                    <a:lnTo>
                      <a:pt x="929" y="14"/>
                    </a:lnTo>
                    <a:lnTo>
                      <a:pt x="8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48;p24"/>
              <p:cNvSpPr/>
              <p:nvPr/>
            </p:nvSpPr>
            <p:spPr>
              <a:xfrm>
                <a:off x="8190525" y="2045376"/>
                <a:ext cx="308925" cy="440650"/>
              </a:xfrm>
              <a:custGeom>
                <a:avLst/>
                <a:gdLst/>
                <a:ahLst/>
                <a:cxnLst/>
                <a:rect l="l" t="t" r="r" b="b"/>
                <a:pathLst>
                  <a:path w="12357" h="17626" extrusionOk="0">
                    <a:moveTo>
                      <a:pt x="5448" y="0"/>
                    </a:moveTo>
                    <a:lnTo>
                      <a:pt x="5162" y="28"/>
                    </a:lnTo>
                    <a:lnTo>
                      <a:pt x="4875" y="69"/>
                    </a:lnTo>
                    <a:lnTo>
                      <a:pt x="4588" y="110"/>
                    </a:lnTo>
                    <a:lnTo>
                      <a:pt x="4315" y="178"/>
                    </a:lnTo>
                    <a:lnTo>
                      <a:pt x="4042" y="260"/>
                    </a:lnTo>
                    <a:lnTo>
                      <a:pt x="3769" y="342"/>
                    </a:lnTo>
                    <a:lnTo>
                      <a:pt x="3510" y="451"/>
                    </a:lnTo>
                    <a:lnTo>
                      <a:pt x="3264" y="560"/>
                    </a:lnTo>
                    <a:lnTo>
                      <a:pt x="3004" y="697"/>
                    </a:lnTo>
                    <a:lnTo>
                      <a:pt x="2772" y="833"/>
                    </a:lnTo>
                    <a:lnTo>
                      <a:pt x="2540" y="983"/>
                    </a:lnTo>
                    <a:lnTo>
                      <a:pt x="2308" y="1134"/>
                    </a:lnTo>
                    <a:lnTo>
                      <a:pt x="2090" y="1311"/>
                    </a:lnTo>
                    <a:lnTo>
                      <a:pt x="1885" y="1489"/>
                    </a:lnTo>
                    <a:lnTo>
                      <a:pt x="1680" y="1680"/>
                    </a:lnTo>
                    <a:lnTo>
                      <a:pt x="1503" y="1884"/>
                    </a:lnTo>
                    <a:lnTo>
                      <a:pt x="1312" y="2089"/>
                    </a:lnTo>
                    <a:lnTo>
                      <a:pt x="1148" y="2308"/>
                    </a:lnTo>
                    <a:lnTo>
                      <a:pt x="984" y="2526"/>
                    </a:lnTo>
                    <a:lnTo>
                      <a:pt x="834" y="2772"/>
                    </a:lnTo>
                    <a:lnTo>
                      <a:pt x="697" y="3004"/>
                    </a:lnTo>
                    <a:lnTo>
                      <a:pt x="574" y="3250"/>
                    </a:lnTo>
                    <a:lnTo>
                      <a:pt x="451" y="3509"/>
                    </a:lnTo>
                    <a:lnTo>
                      <a:pt x="356" y="3768"/>
                    </a:lnTo>
                    <a:lnTo>
                      <a:pt x="260" y="4042"/>
                    </a:lnTo>
                    <a:lnTo>
                      <a:pt x="178" y="4315"/>
                    </a:lnTo>
                    <a:lnTo>
                      <a:pt x="124" y="4588"/>
                    </a:lnTo>
                    <a:lnTo>
                      <a:pt x="69" y="4874"/>
                    </a:lnTo>
                    <a:lnTo>
                      <a:pt x="28" y="5161"/>
                    </a:lnTo>
                    <a:lnTo>
                      <a:pt x="15" y="5448"/>
                    </a:lnTo>
                    <a:lnTo>
                      <a:pt x="1" y="5748"/>
                    </a:lnTo>
                    <a:lnTo>
                      <a:pt x="1" y="13926"/>
                    </a:lnTo>
                    <a:lnTo>
                      <a:pt x="1" y="14172"/>
                    </a:lnTo>
                    <a:lnTo>
                      <a:pt x="28" y="14418"/>
                    </a:lnTo>
                    <a:lnTo>
                      <a:pt x="42" y="14650"/>
                    </a:lnTo>
                    <a:lnTo>
                      <a:pt x="83" y="14882"/>
                    </a:lnTo>
                    <a:lnTo>
                      <a:pt x="124" y="15127"/>
                    </a:lnTo>
                    <a:lnTo>
                      <a:pt x="178" y="15360"/>
                    </a:lnTo>
                    <a:lnTo>
                      <a:pt x="247" y="15592"/>
                    </a:lnTo>
                    <a:lnTo>
                      <a:pt x="315" y="15810"/>
                    </a:lnTo>
                    <a:lnTo>
                      <a:pt x="397" y="16029"/>
                    </a:lnTo>
                    <a:lnTo>
                      <a:pt x="492" y="16261"/>
                    </a:lnTo>
                    <a:lnTo>
                      <a:pt x="588" y="16465"/>
                    </a:lnTo>
                    <a:lnTo>
                      <a:pt x="697" y="16684"/>
                    </a:lnTo>
                    <a:lnTo>
                      <a:pt x="820" y="16889"/>
                    </a:lnTo>
                    <a:lnTo>
                      <a:pt x="957" y="17093"/>
                    </a:lnTo>
                    <a:lnTo>
                      <a:pt x="1093" y="17298"/>
                    </a:lnTo>
                    <a:lnTo>
                      <a:pt x="1243" y="17489"/>
                    </a:lnTo>
                    <a:lnTo>
                      <a:pt x="1721" y="17107"/>
                    </a:lnTo>
                    <a:lnTo>
                      <a:pt x="1585" y="16930"/>
                    </a:lnTo>
                    <a:lnTo>
                      <a:pt x="1462" y="16752"/>
                    </a:lnTo>
                    <a:lnTo>
                      <a:pt x="1353" y="16575"/>
                    </a:lnTo>
                    <a:lnTo>
                      <a:pt x="1243" y="16384"/>
                    </a:lnTo>
                    <a:lnTo>
                      <a:pt x="1148" y="16192"/>
                    </a:lnTo>
                    <a:lnTo>
                      <a:pt x="1052" y="16001"/>
                    </a:lnTo>
                    <a:lnTo>
                      <a:pt x="970" y="15810"/>
                    </a:lnTo>
                    <a:lnTo>
                      <a:pt x="888" y="15605"/>
                    </a:lnTo>
                    <a:lnTo>
                      <a:pt x="834" y="15414"/>
                    </a:lnTo>
                    <a:lnTo>
                      <a:pt x="779" y="15209"/>
                    </a:lnTo>
                    <a:lnTo>
                      <a:pt x="725" y="14991"/>
                    </a:lnTo>
                    <a:lnTo>
                      <a:pt x="684" y="14786"/>
                    </a:lnTo>
                    <a:lnTo>
                      <a:pt x="656" y="14568"/>
                    </a:lnTo>
                    <a:lnTo>
                      <a:pt x="629" y="14363"/>
                    </a:lnTo>
                    <a:lnTo>
                      <a:pt x="615" y="14144"/>
                    </a:lnTo>
                    <a:lnTo>
                      <a:pt x="615" y="13926"/>
                    </a:lnTo>
                    <a:lnTo>
                      <a:pt x="615" y="5748"/>
                    </a:lnTo>
                    <a:lnTo>
                      <a:pt x="615" y="5475"/>
                    </a:lnTo>
                    <a:lnTo>
                      <a:pt x="643" y="5216"/>
                    </a:lnTo>
                    <a:lnTo>
                      <a:pt x="670" y="4956"/>
                    </a:lnTo>
                    <a:lnTo>
                      <a:pt x="725" y="4711"/>
                    </a:lnTo>
                    <a:lnTo>
                      <a:pt x="779" y="4465"/>
                    </a:lnTo>
                    <a:lnTo>
                      <a:pt x="847" y="4219"/>
                    </a:lnTo>
                    <a:lnTo>
                      <a:pt x="929" y="3973"/>
                    </a:lnTo>
                    <a:lnTo>
                      <a:pt x="1011" y="3741"/>
                    </a:lnTo>
                    <a:lnTo>
                      <a:pt x="1120" y="3523"/>
                    </a:lnTo>
                    <a:lnTo>
                      <a:pt x="1230" y="3291"/>
                    </a:lnTo>
                    <a:lnTo>
                      <a:pt x="1353" y="3086"/>
                    </a:lnTo>
                    <a:lnTo>
                      <a:pt x="1489" y="2867"/>
                    </a:lnTo>
                    <a:lnTo>
                      <a:pt x="1639" y="2676"/>
                    </a:lnTo>
                    <a:lnTo>
                      <a:pt x="1789" y="2485"/>
                    </a:lnTo>
                    <a:lnTo>
                      <a:pt x="1953" y="2294"/>
                    </a:lnTo>
                    <a:lnTo>
                      <a:pt x="2117" y="2117"/>
                    </a:lnTo>
                    <a:lnTo>
                      <a:pt x="2295" y="1939"/>
                    </a:lnTo>
                    <a:lnTo>
                      <a:pt x="2486" y="1789"/>
                    </a:lnTo>
                    <a:lnTo>
                      <a:pt x="2677" y="1625"/>
                    </a:lnTo>
                    <a:lnTo>
                      <a:pt x="2882" y="1489"/>
                    </a:lnTo>
                    <a:lnTo>
                      <a:pt x="3086" y="1352"/>
                    </a:lnTo>
                    <a:lnTo>
                      <a:pt x="3305" y="1229"/>
                    </a:lnTo>
                    <a:lnTo>
                      <a:pt x="3523" y="1120"/>
                    </a:lnTo>
                    <a:lnTo>
                      <a:pt x="3755" y="1011"/>
                    </a:lnTo>
                    <a:lnTo>
                      <a:pt x="3987" y="915"/>
                    </a:lnTo>
                    <a:lnTo>
                      <a:pt x="4220" y="833"/>
                    </a:lnTo>
                    <a:lnTo>
                      <a:pt x="4465" y="765"/>
                    </a:lnTo>
                    <a:lnTo>
                      <a:pt x="4711" y="710"/>
                    </a:lnTo>
                    <a:lnTo>
                      <a:pt x="4970" y="669"/>
                    </a:lnTo>
                    <a:lnTo>
                      <a:pt x="5230" y="628"/>
                    </a:lnTo>
                    <a:lnTo>
                      <a:pt x="5489" y="615"/>
                    </a:lnTo>
                    <a:lnTo>
                      <a:pt x="6868" y="615"/>
                    </a:lnTo>
                    <a:lnTo>
                      <a:pt x="7141" y="628"/>
                    </a:lnTo>
                    <a:lnTo>
                      <a:pt x="7387" y="669"/>
                    </a:lnTo>
                    <a:lnTo>
                      <a:pt x="7646" y="710"/>
                    </a:lnTo>
                    <a:lnTo>
                      <a:pt x="7892" y="765"/>
                    </a:lnTo>
                    <a:lnTo>
                      <a:pt x="8138" y="833"/>
                    </a:lnTo>
                    <a:lnTo>
                      <a:pt x="8370" y="915"/>
                    </a:lnTo>
                    <a:lnTo>
                      <a:pt x="8602" y="1011"/>
                    </a:lnTo>
                    <a:lnTo>
                      <a:pt x="8834" y="1120"/>
                    </a:lnTo>
                    <a:lnTo>
                      <a:pt x="9053" y="1229"/>
                    </a:lnTo>
                    <a:lnTo>
                      <a:pt x="9271" y="1352"/>
                    </a:lnTo>
                    <a:lnTo>
                      <a:pt x="9476" y="1489"/>
                    </a:lnTo>
                    <a:lnTo>
                      <a:pt x="9681" y="1625"/>
                    </a:lnTo>
                    <a:lnTo>
                      <a:pt x="9872" y="1789"/>
                    </a:lnTo>
                    <a:lnTo>
                      <a:pt x="10063" y="1939"/>
                    </a:lnTo>
                    <a:lnTo>
                      <a:pt x="10240" y="2117"/>
                    </a:lnTo>
                    <a:lnTo>
                      <a:pt x="10404" y="2294"/>
                    </a:lnTo>
                    <a:lnTo>
                      <a:pt x="10568" y="2485"/>
                    </a:lnTo>
                    <a:lnTo>
                      <a:pt x="10718" y="2676"/>
                    </a:lnTo>
                    <a:lnTo>
                      <a:pt x="10868" y="2867"/>
                    </a:lnTo>
                    <a:lnTo>
                      <a:pt x="11005" y="3086"/>
                    </a:lnTo>
                    <a:lnTo>
                      <a:pt x="11128" y="3291"/>
                    </a:lnTo>
                    <a:lnTo>
                      <a:pt x="11237" y="3523"/>
                    </a:lnTo>
                    <a:lnTo>
                      <a:pt x="11346" y="3741"/>
                    </a:lnTo>
                    <a:lnTo>
                      <a:pt x="11428" y="3973"/>
                    </a:lnTo>
                    <a:lnTo>
                      <a:pt x="11510" y="4219"/>
                    </a:lnTo>
                    <a:lnTo>
                      <a:pt x="11578" y="4465"/>
                    </a:lnTo>
                    <a:lnTo>
                      <a:pt x="11647" y="4711"/>
                    </a:lnTo>
                    <a:lnTo>
                      <a:pt x="11688" y="4956"/>
                    </a:lnTo>
                    <a:lnTo>
                      <a:pt x="11715" y="5216"/>
                    </a:lnTo>
                    <a:lnTo>
                      <a:pt x="11742" y="5475"/>
                    </a:lnTo>
                    <a:lnTo>
                      <a:pt x="11742" y="5748"/>
                    </a:lnTo>
                    <a:lnTo>
                      <a:pt x="11742" y="13926"/>
                    </a:lnTo>
                    <a:lnTo>
                      <a:pt x="11742" y="14144"/>
                    </a:lnTo>
                    <a:lnTo>
                      <a:pt x="11729" y="14377"/>
                    </a:lnTo>
                    <a:lnTo>
                      <a:pt x="11701" y="14595"/>
                    </a:lnTo>
                    <a:lnTo>
                      <a:pt x="11660" y="14827"/>
                    </a:lnTo>
                    <a:lnTo>
                      <a:pt x="11619" y="15046"/>
                    </a:lnTo>
                    <a:lnTo>
                      <a:pt x="11565" y="15264"/>
                    </a:lnTo>
                    <a:lnTo>
                      <a:pt x="11510" y="15469"/>
                    </a:lnTo>
                    <a:lnTo>
                      <a:pt x="11428" y="15687"/>
                    </a:lnTo>
                    <a:lnTo>
                      <a:pt x="11346" y="15892"/>
                    </a:lnTo>
                    <a:lnTo>
                      <a:pt x="11264" y="16097"/>
                    </a:lnTo>
                    <a:lnTo>
                      <a:pt x="11169" y="16302"/>
                    </a:lnTo>
                    <a:lnTo>
                      <a:pt x="11060" y="16493"/>
                    </a:lnTo>
                    <a:lnTo>
                      <a:pt x="10937" y="16684"/>
                    </a:lnTo>
                    <a:lnTo>
                      <a:pt x="10814" y="16875"/>
                    </a:lnTo>
                    <a:lnTo>
                      <a:pt x="10677" y="17052"/>
                    </a:lnTo>
                    <a:lnTo>
                      <a:pt x="10541" y="17230"/>
                    </a:lnTo>
                    <a:lnTo>
                      <a:pt x="11005" y="17626"/>
                    </a:lnTo>
                    <a:lnTo>
                      <a:pt x="11169" y="17435"/>
                    </a:lnTo>
                    <a:lnTo>
                      <a:pt x="11319" y="17230"/>
                    </a:lnTo>
                    <a:lnTo>
                      <a:pt x="11455" y="17012"/>
                    </a:lnTo>
                    <a:lnTo>
                      <a:pt x="11578" y="16807"/>
                    </a:lnTo>
                    <a:lnTo>
                      <a:pt x="11701" y="16588"/>
                    </a:lnTo>
                    <a:lnTo>
                      <a:pt x="11810" y="16356"/>
                    </a:lnTo>
                    <a:lnTo>
                      <a:pt x="11920" y="16124"/>
                    </a:lnTo>
                    <a:lnTo>
                      <a:pt x="12002" y="15892"/>
                    </a:lnTo>
                    <a:lnTo>
                      <a:pt x="12084" y="15660"/>
                    </a:lnTo>
                    <a:lnTo>
                      <a:pt x="12165" y="15414"/>
                    </a:lnTo>
                    <a:lnTo>
                      <a:pt x="12220" y="15168"/>
                    </a:lnTo>
                    <a:lnTo>
                      <a:pt x="12275" y="14923"/>
                    </a:lnTo>
                    <a:lnTo>
                      <a:pt x="12302" y="14677"/>
                    </a:lnTo>
                    <a:lnTo>
                      <a:pt x="12329" y="14431"/>
                    </a:lnTo>
                    <a:lnTo>
                      <a:pt x="12357" y="14172"/>
                    </a:lnTo>
                    <a:lnTo>
                      <a:pt x="12357" y="13926"/>
                    </a:lnTo>
                    <a:lnTo>
                      <a:pt x="12357" y="5748"/>
                    </a:lnTo>
                    <a:lnTo>
                      <a:pt x="12343" y="5448"/>
                    </a:lnTo>
                    <a:lnTo>
                      <a:pt x="12329" y="5161"/>
                    </a:lnTo>
                    <a:lnTo>
                      <a:pt x="12288" y="4874"/>
                    </a:lnTo>
                    <a:lnTo>
                      <a:pt x="12234" y="4588"/>
                    </a:lnTo>
                    <a:lnTo>
                      <a:pt x="12179" y="4315"/>
                    </a:lnTo>
                    <a:lnTo>
                      <a:pt x="12097" y="4042"/>
                    </a:lnTo>
                    <a:lnTo>
                      <a:pt x="12002" y="3768"/>
                    </a:lnTo>
                    <a:lnTo>
                      <a:pt x="11906" y="3509"/>
                    </a:lnTo>
                    <a:lnTo>
                      <a:pt x="11783" y="3250"/>
                    </a:lnTo>
                    <a:lnTo>
                      <a:pt x="11660" y="3004"/>
                    </a:lnTo>
                    <a:lnTo>
                      <a:pt x="11524" y="2772"/>
                    </a:lnTo>
                    <a:lnTo>
                      <a:pt x="11374" y="2526"/>
                    </a:lnTo>
                    <a:lnTo>
                      <a:pt x="11210" y="2308"/>
                    </a:lnTo>
                    <a:lnTo>
                      <a:pt x="11046" y="2089"/>
                    </a:lnTo>
                    <a:lnTo>
                      <a:pt x="10868" y="1884"/>
                    </a:lnTo>
                    <a:lnTo>
                      <a:pt x="10677" y="1680"/>
                    </a:lnTo>
                    <a:lnTo>
                      <a:pt x="10472" y="1489"/>
                    </a:lnTo>
                    <a:lnTo>
                      <a:pt x="10268" y="1311"/>
                    </a:lnTo>
                    <a:lnTo>
                      <a:pt x="10049" y="1134"/>
                    </a:lnTo>
                    <a:lnTo>
                      <a:pt x="9817" y="983"/>
                    </a:lnTo>
                    <a:lnTo>
                      <a:pt x="9585" y="833"/>
                    </a:lnTo>
                    <a:lnTo>
                      <a:pt x="9353" y="697"/>
                    </a:lnTo>
                    <a:lnTo>
                      <a:pt x="9094" y="560"/>
                    </a:lnTo>
                    <a:lnTo>
                      <a:pt x="8848" y="451"/>
                    </a:lnTo>
                    <a:lnTo>
                      <a:pt x="8588" y="342"/>
                    </a:lnTo>
                    <a:lnTo>
                      <a:pt x="8315" y="260"/>
                    </a:lnTo>
                    <a:lnTo>
                      <a:pt x="8042" y="178"/>
                    </a:lnTo>
                    <a:lnTo>
                      <a:pt x="7769" y="110"/>
                    </a:lnTo>
                    <a:lnTo>
                      <a:pt x="7483" y="69"/>
                    </a:lnTo>
                    <a:lnTo>
                      <a:pt x="7196" y="28"/>
                    </a:lnTo>
                    <a:lnTo>
                      <a:pt x="690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49;p24"/>
              <p:cNvSpPr/>
              <p:nvPr/>
            </p:nvSpPr>
            <p:spPr>
              <a:xfrm>
                <a:off x="8211700" y="2453926"/>
                <a:ext cx="49500" cy="42350"/>
              </a:xfrm>
              <a:custGeom>
                <a:avLst/>
                <a:gdLst/>
                <a:ahLst/>
                <a:cxnLst/>
                <a:rect l="l" t="t" r="r" b="b"/>
                <a:pathLst>
                  <a:path w="1980" h="1694" extrusionOk="0">
                    <a:moveTo>
                      <a:pt x="1243" y="1"/>
                    </a:moveTo>
                    <a:lnTo>
                      <a:pt x="1106" y="28"/>
                    </a:lnTo>
                    <a:lnTo>
                      <a:pt x="997" y="82"/>
                    </a:lnTo>
                    <a:lnTo>
                      <a:pt x="328" y="465"/>
                    </a:lnTo>
                    <a:lnTo>
                      <a:pt x="219" y="533"/>
                    </a:lnTo>
                    <a:lnTo>
                      <a:pt x="137" y="629"/>
                    </a:lnTo>
                    <a:lnTo>
                      <a:pt x="69" y="738"/>
                    </a:lnTo>
                    <a:lnTo>
                      <a:pt x="28" y="861"/>
                    </a:lnTo>
                    <a:lnTo>
                      <a:pt x="0" y="984"/>
                    </a:lnTo>
                    <a:lnTo>
                      <a:pt x="14" y="1106"/>
                    </a:lnTo>
                    <a:lnTo>
                      <a:pt x="41" y="1229"/>
                    </a:lnTo>
                    <a:lnTo>
                      <a:pt x="96" y="1352"/>
                    </a:lnTo>
                    <a:lnTo>
                      <a:pt x="96" y="1366"/>
                    </a:lnTo>
                    <a:lnTo>
                      <a:pt x="178" y="1475"/>
                    </a:lnTo>
                    <a:lnTo>
                      <a:pt x="273" y="1557"/>
                    </a:lnTo>
                    <a:lnTo>
                      <a:pt x="383" y="1625"/>
                    </a:lnTo>
                    <a:lnTo>
                      <a:pt x="492" y="1666"/>
                    </a:lnTo>
                    <a:lnTo>
                      <a:pt x="615" y="1693"/>
                    </a:lnTo>
                    <a:lnTo>
                      <a:pt x="738" y="1693"/>
                    </a:lnTo>
                    <a:lnTo>
                      <a:pt x="874" y="1666"/>
                    </a:lnTo>
                    <a:lnTo>
                      <a:pt x="997" y="1612"/>
                    </a:lnTo>
                    <a:lnTo>
                      <a:pt x="1652" y="1229"/>
                    </a:lnTo>
                    <a:lnTo>
                      <a:pt x="1762" y="1147"/>
                    </a:lnTo>
                    <a:lnTo>
                      <a:pt x="1843" y="1065"/>
                    </a:lnTo>
                    <a:lnTo>
                      <a:pt x="1912" y="956"/>
                    </a:lnTo>
                    <a:lnTo>
                      <a:pt x="1953" y="833"/>
                    </a:lnTo>
                    <a:lnTo>
                      <a:pt x="1980" y="710"/>
                    </a:lnTo>
                    <a:lnTo>
                      <a:pt x="1966" y="588"/>
                    </a:lnTo>
                    <a:lnTo>
                      <a:pt x="1939" y="465"/>
                    </a:lnTo>
                    <a:lnTo>
                      <a:pt x="1884" y="342"/>
                    </a:lnTo>
                    <a:lnTo>
                      <a:pt x="1884" y="328"/>
                    </a:lnTo>
                    <a:lnTo>
                      <a:pt x="1803" y="219"/>
                    </a:lnTo>
                    <a:lnTo>
                      <a:pt x="1707" y="123"/>
                    </a:lnTo>
                    <a:lnTo>
                      <a:pt x="1611" y="69"/>
                    </a:lnTo>
                    <a:lnTo>
                      <a:pt x="1489" y="14"/>
                    </a:lnTo>
                    <a:lnTo>
                      <a:pt x="13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0;p24"/>
              <p:cNvSpPr/>
              <p:nvPr/>
            </p:nvSpPr>
            <p:spPr>
              <a:xfrm>
                <a:off x="8429450" y="2450526"/>
                <a:ext cx="42350" cy="49150"/>
              </a:xfrm>
              <a:custGeom>
                <a:avLst/>
                <a:gdLst/>
                <a:ahLst/>
                <a:cxnLst/>
                <a:rect l="l" t="t" r="r" b="b"/>
                <a:pathLst>
                  <a:path w="1694" h="1966" extrusionOk="0">
                    <a:moveTo>
                      <a:pt x="588" y="0"/>
                    </a:moveTo>
                    <a:lnTo>
                      <a:pt x="465" y="27"/>
                    </a:lnTo>
                    <a:lnTo>
                      <a:pt x="342" y="82"/>
                    </a:lnTo>
                    <a:lnTo>
                      <a:pt x="328" y="82"/>
                    </a:lnTo>
                    <a:lnTo>
                      <a:pt x="219" y="164"/>
                    </a:lnTo>
                    <a:lnTo>
                      <a:pt x="124" y="259"/>
                    </a:lnTo>
                    <a:lnTo>
                      <a:pt x="69" y="369"/>
                    </a:lnTo>
                    <a:lnTo>
                      <a:pt x="14" y="478"/>
                    </a:lnTo>
                    <a:lnTo>
                      <a:pt x="1" y="614"/>
                    </a:lnTo>
                    <a:lnTo>
                      <a:pt x="1" y="737"/>
                    </a:lnTo>
                    <a:lnTo>
                      <a:pt x="28" y="860"/>
                    </a:lnTo>
                    <a:lnTo>
                      <a:pt x="83" y="983"/>
                    </a:lnTo>
                    <a:lnTo>
                      <a:pt x="465" y="1638"/>
                    </a:lnTo>
                    <a:lnTo>
                      <a:pt x="533" y="1748"/>
                    </a:lnTo>
                    <a:lnTo>
                      <a:pt x="629" y="1829"/>
                    </a:lnTo>
                    <a:lnTo>
                      <a:pt x="738" y="1898"/>
                    </a:lnTo>
                    <a:lnTo>
                      <a:pt x="861" y="1939"/>
                    </a:lnTo>
                    <a:lnTo>
                      <a:pt x="984" y="1966"/>
                    </a:lnTo>
                    <a:lnTo>
                      <a:pt x="1107" y="1966"/>
                    </a:lnTo>
                    <a:lnTo>
                      <a:pt x="1230" y="1939"/>
                    </a:lnTo>
                    <a:lnTo>
                      <a:pt x="1352" y="1884"/>
                    </a:lnTo>
                    <a:lnTo>
                      <a:pt x="1366" y="1870"/>
                    </a:lnTo>
                    <a:lnTo>
                      <a:pt x="1475" y="1802"/>
                    </a:lnTo>
                    <a:lnTo>
                      <a:pt x="1557" y="1707"/>
                    </a:lnTo>
                    <a:lnTo>
                      <a:pt x="1625" y="1597"/>
                    </a:lnTo>
                    <a:lnTo>
                      <a:pt x="1666" y="1474"/>
                    </a:lnTo>
                    <a:lnTo>
                      <a:pt x="1694" y="1352"/>
                    </a:lnTo>
                    <a:lnTo>
                      <a:pt x="1694" y="1229"/>
                    </a:lnTo>
                    <a:lnTo>
                      <a:pt x="1666" y="1106"/>
                    </a:lnTo>
                    <a:lnTo>
                      <a:pt x="1612" y="983"/>
                    </a:lnTo>
                    <a:lnTo>
                      <a:pt x="1230" y="328"/>
                    </a:lnTo>
                    <a:lnTo>
                      <a:pt x="1148" y="218"/>
                    </a:lnTo>
                    <a:lnTo>
                      <a:pt x="1066" y="123"/>
                    </a:lnTo>
                    <a:lnTo>
                      <a:pt x="956" y="55"/>
                    </a:lnTo>
                    <a:lnTo>
                      <a:pt x="834" y="14"/>
                    </a:lnTo>
                    <a:lnTo>
                      <a:pt x="71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1;p24"/>
              <p:cNvSpPr/>
              <p:nvPr/>
            </p:nvSpPr>
            <p:spPr>
              <a:xfrm>
                <a:off x="8424325" y="1577076"/>
                <a:ext cx="219850" cy="369350"/>
              </a:xfrm>
              <a:custGeom>
                <a:avLst/>
                <a:gdLst/>
                <a:ahLst/>
                <a:cxnLst/>
                <a:rect l="l" t="t" r="r" b="b"/>
                <a:pathLst>
                  <a:path w="8794" h="14774" extrusionOk="0">
                    <a:moveTo>
                      <a:pt x="4124" y="1"/>
                    </a:moveTo>
                    <a:lnTo>
                      <a:pt x="3906" y="28"/>
                    </a:lnTo>
                    <a:lnTo>
                      <a:pt x="3687" y="56"/>
                    </a:lnTo>
                    <a:lnTo>
                      <a:pt x="3482" y="83"/>
                    </a:lnTo>
                    <a:lnTo>
                      <a:pt x="3264" y="138"/>
                    </a:lnTo>
                    <a:lnTo>
                      <a:pt x="3059" y="192"/>
                    </a:lnTo>
                    <a:lnTo>
                      <a:pt x="2854" y="260"/>
                    </a:lnTo>
                    <a:lnTo>
                      <a:pt x="2663" y="342"/>
                    </a:lnTo>
                    <a:lnTo>
                      <a:pt x="2472" y="424"/>
                    </a:lnTo>
                    <a:lnTo>
                      <a:pt x="2281" y="533"/>
                    </a:lnTo>
                    <a:lnTo>
                      <a:pt x="2090" y="629"/>
                    </a:lnTo>
                    <a:lnTo>
                      <a:pt x="1912" y="738"/>
                    </a:lnTo>
                    <a:lnTo>
                      <a:pt x="1749" y="861"/>
                    </a:lnTo>
                    <a:lnTo>
                      <a:pt x="1585" y="998"/>
                    </a:lnTo>
                    <a:lnTo>
                      <a:pt x="1421" y="1134"/>
                    </a:lnTo>
                    <a:lnTo>
                      <a:pt x="1271" y="1271"/>
                    </a:lnTo>
                    <a:lnTo>
                      <a:pt x="1134" y="1435"/>
                    </a:lnTo>
                    <a:lnTo>
                      <a:pt x="998" y="1585"/>
                    </a:lnTo>
                    <a:lnTo>
                      <a:pt x="861" y="1749"/>
                    </a:lnTo>
                    <a:lnTo>
                      <a:pt x="738" y="1926"/>
                    </a:lnTo>
                    <a:lnTo>
                      <a:pt x="629" y="2103"/>
                    </a:lnTo>
                    <a:lnTo>
                      <a:pt x="520" y="2281"/>
                    </a:lnTo>
                    <a:lnTo>
                      <a:pt x="424" y="2472"/>
                    </a:lnTo>
                    <a:lnTo>
                      <a:pt x="342" y="2663"/>
                    </a:lnTo>
                    <a:lnTo>
                      <a:pt x="260" y="2854"/>
                    </a:lnTo>
                    <a:lnTo>
                      <a:pt x="192" y="3059"/>
                    </a:lnTo>
                    <a:lnTo>
                      <a:pt x="138" y="3264"/>
                    </a:lnTo>
                    <a:lnTo>
                      <a:pt x="83" y="3482"/>
                    </a:lnTo>
                    <a:lnTo>
                      <a:pt x="42" y="3687"/>
                    </a:lnTo>
                    <a:lnTo>
                      <a:pt x="15" y="3906"/>
                    </a:lnTo>
                    <a:lnTo>
                      <a:pt x="1" y="4138"/>
                    </a:lnTo>
                    <a:lnTo>
                      <a:pt x="1" y="4356"/>
                    </a:lnTo>
                    <a:lnTo>
                      <a:pt x="1" y="9312"/>
                    </a:lnTo>
                    <a:lnTo>
                      <a:pt x="1" y="9626"/>
                    </a:lnTo>
                    <a:lnTo>
                      <a:pt x="28" y="9940"/>
                    </a:lnTo>
                    <a:lnTo>
                      <a:pt x="69" y="10254"/>
                    </a:lnTo>
                    <a:lnTo>
                      <a:pt x="110" y="10568"/>
                    </a:lnTo>
                    <a:lnTo>
                      <a:pt x="178" y="10868"/>
                    </a:lnTo>
                    <a:lnTo>
                      <a:pt x="260" y="11182"/>
                    </a:lnTo>
                    <a:lnTo>
                      <a:pt x="356" y="11483"/>
                    </a:lnTo>
                    <a:lnTo>
                      <a:pt x="452" y="11783"/>
                    </a:lnTo>
                    <a:lnTo>
                      <a:pt x="602" y="12138"/>
                    </a:lnTo>
                    <a:lnTo>
                      <a:pt x="738" y="12466"/>
                    </a:lnTo>
                    <a:lnTo>
                      <a:pt x="888" y="12766"/>
                    </a:lnTo>
                    <a:lnTo>
                      <a:pt x="1066" y="13053"/>
                    </a:lnTo>
                    <a:lnTo>
                      <a:pt x="1271" y="13312"/>
                    </a:lnTo>
                    <a:lnTo>
                      <a:pt x="1475" y="13544"/>
                    </a:lnTo>
                    <a:lnTo>
                      <a:pt x="1708" y="13763"/>
                    </a:lnTo>
                    <a:lnTo>
                      <a:pt x="1940" y="13968"/>
                    </a:lnTo>
                    <a:lnTo>
                      <a:pt x="2199" y="14131"/>
                    </a:lnTo>
                    <a:lnTo>
                      <a:pt x="2458" y="14295"/>
                    </a:lnTo>
                    <a:lnTo>
                      <a:pt x="2732" y="14418"/>
                    </a:lnTo>
                    <a:lnTo>
                      <a:pt x="3018" y="14527"/>
                    </a:lnTo>
                    <a:lnTo>
                      <a:pt x="3305" y="14623"/>
                    </a:lnTo>
                    <a:lnTo>
                      <a:pt x="3592" y="14691"/>
                    </a:lnTo>
                    <a:lnTo>
                      <a:pt x="3892" y="14746"/>
                    </a:lnTo>
                    <a:lnTo>
                      <a:pt x="4179" y="14773"/>
                    </a:lnTo>
                    <a:lnTo>
                      <a:pt x="4479" y="14773"/>
                    </a:lnTo>
                    <a:lnTo>
                      <a:pt x="4779" y="14759"/>
                    </a:lnTo>
                    <a:lnTo>
                      <a:pt x="5080" y="14719"/>
                    </a:lnTo>
                    <a:lnTo>
                      <a:pt x="5380" y="14664"/>
                    </a:lnTo>
                    <a:lnTo>
                      <a:pt x="5667" y="14596"/>
                    </a:lnTo>
                    <a:lnTo>
                      <a:pt x="5954" y="14486"/>
                    </a:lnTo>
                    <a:lnTo>
                      <a:pt x="6227" y="14377"/>
                    </a:lnTo>
                    <a:lnTo>
                      <a:pt x="6486" y="14227"/>
                    </a:lnTo>
                    <a:lnTo>
                      <a:pt x="6745" y="14063"/>
                    </a:lnTo>
                    <a:lnTo>
                      <a:pt x="6991" y="13886"/>
                    </a:lnTo>
                    <a:lnTo>
                      <a:pt x="7237" y="13681"/>
                    </a:lnTo>
                    <a:lnTo>
                      <a:pt x="7455" y="13462"/>
                    </a:lnTo>
                    <a:lnTo>
                      <a:pt x="7660" y="13217"/>
                    </a:lnTo>
                    <a:lnTo>
                      <a:pt x="7838" y="12944"/>
                    </a:lnTo>
                    <a:lnTo>
                      <a:pt x="8015" y="12671"/>
                    </a:lnTo>
                    <a:lnTo>
                      <a:pt x="8165" y="12357"/>
                    </a:lnTo>
                    <a:lnTo>
                      <a:pt x="8288" y="12029"/>
                    </a:lnTo>
                    <a:lnTo>
                      <a:pt x="8575" y="11223"/>
                    </a:lnTo>
                    <a:lnTo>
                      <a:pt x="8670" y="10896"/>
                    </a:lnTo>
                    <a:lnTo>
                      <a:pt x="8739" y="10582"/>
                    </a:lnTo>
                    <a:lnTo>
                      <a:pt x="8780" y="10254"/>
                    </a:lnTo>
                    <a:lnTo>
                      <a:pt x="8793" y="9913"/>
                    </a:lnTo>
                    <a:lnTo>
                      <a:pt x="8793" y="4356"/>
                    </a:lnTo>
                    <a:lnTo>
                      <a:pt x="8793" y="4138"/>
                    </a:lnTo>
                    <a:lnTo>
                      <a:pt x="8780" y="3906"/>
                    </a:lnTo>
                    <a:lnTo>
                      <a:pt x="8752" y="3687"/>
                    </a:lnTo>
                    <a:lnTo>
                      <a:pt x="8711" y="3482"/>
                    </a:lnTo>
                    <a:lnTo>
                      <a:pt x="8657" y="3264"/>
                    </a:lnTo>
                    <a:lnTo>
                      <a:pt x="8602" y="3059"/>
                    </a:lnTo>
                    <a:lnTo>
                      <a:pt x="8534" y="2854"/>
                    </a:lnTo>
                    <a:lnTo>
                      <a:pt x="8452" y="2663"/>
                    </a:lnTo>
                    <a:lnTo>
                      <a:pt x="8370" y="2472"/>
                    </a:lnTo>
                    <a:lnTo>
                      <a:pt x="8274" y="2281"/>
                    </a:lnTo>
                    <a:lnTo>
                      <a:pt x="8165" y="2103"/>
                    </a:lnTo>
                    <a:lnTo>
                      <a:pt x="8056" y="1926"/>
                    </a:lnTo>
                    <a:lnTo>
                      <a:pt x="7933" y="1749"/>
                    </a:lnTo>
                    <a:lnTo>
                      <a:pt x="7797" y="1585"/>
                    </a:lnTo>
                    <a:lnTo>
                      <a:pt x="7660" y="1435"/>
                    </a:lnTo>
                    <a:lnTo>
                      <a:pt x="7524" y="1271"/>
                    </a:lnTo>
                    <a:lnTo>
                      <a:pt x="7373" y="1134"/>
                    </a:lnTo>
                    <a:lnTo>
                      <a:pt x="7210" y="998"/>
                    </a:lnTo>
                    <a:lnTo>
                      <a:pt x="7046" y="861"/>
                    </a:lnTo>
                    <a:lnTo>
                      <a:pt x="6882" y="738"/>
                    </a:lnTo>
                    <a:lnTo>
                      <a:pt x="6704" y="629"/>
                    </a:lnTo>
                    <a:lnTo>
                      <a:pt x="6513" y="533"/>
                    </a:lnTo>
                    <a:lnTo>
                      <a:pt x="6336" y="424"/>
                    </a:lnTo>
                    <a:lnTo>
                      <a:pt x="6131" y="342"/>
                    </a:lnTo>
                    <a:lnTo>
                      <a:pt x="5940" y="260"/>
                    </a:lnTo>
                    <a:lnTo>
                      <a:pt x="5735" y="192"/>
                    </a:lnTo>
                    <a:lnTo>
                      <a:pt x="5530" y="138"/>
                    </a:lnTo>
                    <a:lnTo>
                      <a:pt x="5326" y="83"/>
                    </a:lnTo>
                    <a:lnTo>
                      <a:pt x="5107" y="56"/>
                    </a:lnTo>
                    <a:lnTo>
                      <a:pt x="4889" y="28"/>
                    </a:lnTo>
                    <a:lnTo>
                      <a:pt x="4670" y="1"/>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2;p24"/>
              <p:cNvSpPr/>
              <p:nvPr/>
            </p:nvSpPr>
            <p:spPr>
              <a:xfrm>
                <a:off x="8225350" y="995476"/>
                <a:ext cx="612675" cy="788125"/>
              </a:xfrm>
              <a:custGeom>
                <a:avLst/>
                <a:gdLst/>
                <a:ahLst/>
                <a:cxnLst/>
                <a:rect l="l" t="t" r="r" b="b"/>
                <a:pathLst>
                  <a:path w="24507" h="31525" extrusionOk="0">
                    <a:moveTo>
                      <a:pt x="10841" y="1"/>
                    </a:moveTo>
                    <a:lnTo>
                      <a:pt x="10281" y="15"/>
                    </a:lnTo>
                    <a:lnTo>
                      <a:pt x="9735" y="56"/>
                    </a:lnTo>
                    <a:lnTo>
                      <a:pt x="9189" y="124"/>
                    </a:lnTo>
                    <a:lnTo>
                      <a:pt x="8656" y="219"/>
                    </a:lnTo>
                    <a:lnTo>
                      <a:pt x="8137" y="342"/>
                    </a:lnTo>
                    <a:lnTo>
                      <a:pt x="7619" y="492"/>
                    </a:lnTo>
                    <a:lnTo>
                      <a:pt x="7114" y="656"/>
                    </a:lnTo>
                    <a:lnTo>
                      <a:pt x="6622" y="861"/>
                    </a:lnTo>
                    <a:lnTo>
                      <a:pt x="6144" y="1066"/>
                    </a:lnTo>
                    <a:lnTo>
                      <a:pt x="5680" y="1312"/>
                    </a:lnTo>
                    <a:lnTo>
                      <a:pt x="5216" y="1571"/>
                    </a:lnTo>
                    <a:lnTo>
                      <a:pt x="4779" y="1858"/>
                    </a:lnTo>
                    <a:lnTo>
                      <a:pt x="4356" y="2158"/>
                    </a:lnTo>
                    <a:lnTo>
                      <a:pt x="3946" y="2486"/>
                    </a:lnTo>
                    <a:lnTo>
                      <a:pt x="3550" y="2827"/>
                    </a:lnTo>
                    <a:lnTo>
                      <a:pt x="3182" y="3182"/>
                    </a:lnTo>
                    <a:lnTo>
                      <a:pt x="2813" y="3551"/>
                    </a:lnTo>
                    <a:lnTo>
                      <a:pt x="2472" y="3947"/>
                    </a:lnTo>
                    <a:lnTo>
                      <a:pt x="2158" y="4356"/>
                    </a:lnTo>
                    <a:lnTo>
                      <a:pt x="1857" y="4779"/>
                    </a:lnTo>
                    <a:lnTo>
                      <a:pt x="1571" y="5230"/>
                    </a:lnTo>
                    <a:lnTo>
                      <a:pt x="1311" y="5680"/>
                    </a:lnTo>
                    <a:lnTo>
                      <a:pt x="1065" y="6145"/>
                    </a:lnTo>
                    <a:lnTo>
                      <a:pt x="861" y="6622"/>
                    </a:lnTo>
                    <a:lnTo>
                      <a:pt x="656" y="7128"/>
                    </a:lnTo>
                    <a:lnTo>
                      <a:pt x="492" y="7619"/>
                    </a:lnTo>
                    <a:lnTo>
                      <a:pt x="342" y="8138"/>
                    </a:lnTo>
                    <a:lnTo>
                      <a:pt x="219" y="8670"/>
                    </a:lnTo>
                    <a:lnTo>
                      <a:pt x="123" y="9203"/>
                    </a:lnTo>
                    <a:lnTo>
                      <a:pt x="55" y="9735"/>
                    </a:lnTo>
                    <a:lnTo>
                      <a:pt x="14" y="10295"/>
                    </a:lnTo>
                    <a:lnTo>
                      <a:pt x="0" y="10855"/>
                    </a:lnTo>
                    <a:lnTo>
                      <a:pt x="274" y="19538"/>
                    </a:lnTo>
                    <a:lnTo>
                      <a:pt x="301" y="20152"/>
                    </a:lnTo>
                    <a:lnTo>
                      <a:pt x="342" y="20767"/>
                    </a:lnTo>
                    <a:lnTo>
                      <a:pt x="424" y="21367"/>
                    </a:lnTo>
                    <a:lnTo>
                      <a:pt x="519" y="21954"/>
                    </a:lnTo>
                    <a:lnTo>
                      <a:pt x="656" y="22541"/>
                    </a:lnTo>
                    <a:lnTo>
                      <a:pt x="820" y="23101"/>
                    </a:lnTo>
                    <a:lnTo>
                      <a:pt x="1011" y="23661"/>
                    </a:lnTo>
                    <a:lnTo>
                      <a:pt x="1229" y="24207"/>
                    </a:lnTo>
                    <a:lnTo>
                      <a:pt x="1461" y="24739"/>
                    </a:lnTo>
                    <a:lnTo>
                      <a:pt x="1734" y="25258"/>
                    </a:lnTo>
                    <a:lnTo>
                      <a:pt x="2021" y="25763"/>
                    </a:lnTo>
                    <a:lnTo>
                      <a:pt x="2335" y="26241"/>
                    </a:lnTo>
                    <a:lnTo>
                      <a:pt x="2663" y="26719"/>
                    </a:lnTo>
                    <a:lnTo>
                      <a:pt x="3018" y="27170"/>
                    </a:lnTo>
                    <a:lnTo>
                      <a:pt x="3400" y="27607"/>
                    </a:lnTo>
                    <a:lnTo>
                      <a:pt x="3796" y="28016"/>
                    </a:lnTo>
                    <a:lnTo>
                      <a:pt x="4219" y="28412"/>
                    </a:lnTo>
                    <a:lnTo>
                      <a:pt x="4642" y="28794"/>
                    </a:lnTo>
                    <a:lnTo>
                      <a:pt x="5107" y="29149"/>
                    </a:lnTo>
                    <a:lnTo>
                      <a:pt x="5571" y="29477"/>
                    </a:lnTo>
                    <a:lnTo>
                      <a:pt x="6062" y="29791"/>
                    </a:lnTo>
                    <a:lnTo>
                      <a:pt x="6567" y="30078"/>
                    </a:lnTo>
                    <a:lnTo>
                      <a:pt x="7086" y="30351"/>
                    </a:lnTo>
                    <a:lnTo>
                      <a:pt x="7605" y="30583"/>
                    </a:lnTo>
                    <a:lnTo>
                      <a:pt x="8151" y="30801"/>
                    </a:lnTo>
                    <a:lnTo>
                      <a:pt x="8711" y="30992"/>
                    </a:lnTo>
                    <a:lnTo>
                      <a:pt x="9284" y="31156"/>
                    </a:lnTo>
                    <a:lnTo>
                      <a:pt x="9858" y="31279"/>
                    </a:lnTo>
                    <a:lnTo>
                      <a:pt x="10458" y="31388"/>
                    </a:lnTo>
                    <a:lnTo>
                      <a:pt x="11059" y="31470"/>
                    </a:lnTo>
                    <a:lnTo>
                      <a:pt x="11660" y="31511"/>
                    </a:lnTo>
                    <a:lnTo>
                      <a:pt x="12274" y="31525"/>
                    </a:lnTo>
                    <a:lnTo>
                      <a:pt x="12520" y="31525"/>
                    </a:lnTo>
                    <a:lnTo>
                      <a:pt x="13134" y="31511"/>
                    </a:lnTo>
                    <a:lnTo>
                      <a:pt x="13749" y="31457"/>
                    </a:lnTo>
                    <a:lnTo>
                      <a:pt x="14349" y="31388"/>
                    </a:lnTo>
                    <a:lnTo>
                      <a:pt x="14936" y="31279"/>
                    </a:lnTo>
                    <a:lnTo>
                      <a:pt x="15524" y="31143"/>
                    </a:lnTo>
                    <a:lnTo>
                      <a:pt x="16083" y="30979"/>
                    </a:lnTo>
                    <a:lnTo>
                      <a:pt x="16643" y="30801"/>
                    </a:lnTo>
                    <a:lnTo>
                      <a:pt x="17189" y="30583"/>
                    </a:lnTo>
                    <a:lnTo>
                      <a:pt x="17722" y="30337"/>
                    </a:lnTo>
                    <a:lnTo>
                      <a:pt x="18240" y="30078"/>
                    </a:lnTo>
                    <a:lnTo>
                      <a:pt x="18746" y="29791"/>
                    </a:lnTo>
                    <a:lnTo>
                      <a:pt x="19223" y="29477"/>
                    </a:lnTo>
                    <a:lnTo>
                      <a:pt x="19701" y="29136"/>
                    </a:lnTo>
                    <a:lnTo>
                      <a:pt x="20152" y="28781"/>
                    </a:lnTo>
                    <a:lnTo>
                      <a:pt x="20589" y="28412"/>
                    </a:lnTo>
                    <a:lnTo>
                      <a:pt x="20998" y="28002"/>
                    </a:lnTo>
                    <a:lnTo>
                      <a:pt x="21394" y="27593"/>
                    </a:lnTo>
                    <a:lnTo>
                      <a:pt x="21776" y="27156"/>
                    </a:lnTo>
                    <a:lnTo>
                      <a:pt x="22131" y="26705"/>
                    </a:lnTo>
                    <a:lnTo>
                      <a:pt x="22459" y="26228"/>
                    </a:lnTo>
                    <a:lnTo>
                      <a:pt x="22773" y="25750"/>
                    </a:lnTo>
                    <a:lnTo>
                      <a:pt x="23060" y="25245"/>
                    </a:lnTo>
                    <a:lnTo>
                      <a:pt x="23333" y="24726"/>
                    </a:lnTo>
                    <a:lnTo>
                      <a:pt x="23565" y="24193"/>
                    </a:lnTo>
                    <a:lnTo>
                      <a:pt x="23783" y="23647"/>
                    </a:lnTo>
                    <a:lnTo>
                      <a:pt x="23975" y="23088"/>
                    </a:lnTo>
                    <a:lnTo>
                      <a:pt x="24138" y="22528"/>
                    </a:lnTo>
                    <a:lnTo>
                      <a:pt x="24261" y="21941"/>
                    </a:lnTo>
                    <a:lnTo>
                      <a:pt x="24370" y="21354"/>
                    </a:lnTo>
                    <a:lnTo>
                      <a:pt x="24452" y="20753"/>
                    </a:lnTo>
                    <a:lnTo>
                      <a:pt x="24493" y="20139"/>
                    </a:lnTo>
                    <a:lnTo>
                      <a:pt x="24507" y="19524"/>
                    </a:lnTo>
                    <a:lnTo>
                      <a:pt x="24234" y="10841"/>
                    </a:lnTo>
                    <a:lnTo>
                      <a:pt x="24220" y="10281"/>
                    </a:lnTo>
                    <a:lnTo>
                      <a:pt x="24179" y="9722"/>
                    </a:lnTo>
                    <a:lnTo>
                      <a:pt x="24111" y="9189"/>
                    </a:lnTo>
                    <a:lnTo>
                      <a:pt x="24016" y="8657"/>
                    </a:lnTo>
                    <a:lnTo>
                      <a:pt x="23893" y="8124"/>
                    </a:lnTo>
                    <a:lnTo>
                      <a:pt x="23742" y="7605"/>
                    </a:lnTo>
                    <a:lnTo>
                      <a:pt x="23579" y="7114"/>
                    </a:lnTo>
                    <a:lnTo>
                      <a:pt x="23387" y="6609"/>
                    </a:lnTo>
                    <a:lnTo>
                      <a:pt x="23169" y="6131"/>
                    </a:lnTo>
                    <a:lnTo>
                      <a:pt x="22923" y="5667"/>
                    </a:lnTo>
                    <a:lnTo>
                      <a:pt x="22664" y="5216"/>
                    </a:lnTo>
                    <a:lnTo>
                      <a:pt x="22377" y="4779"/>
                    </a:lnTo>
                    <a:lnTo>
                      <a:pt x="22077" y="4342"/>
                    </a:lnTo>
                    <a:lnTo>
                      <a:pt x="21763" y="3933"/>
                    </a:lnTo>
                    <a:lnTo>
                      <a:pt x="21422" y="3551"/>
                    </a:lnTo>
                    <a:lnTo>
                      <a:pt x="21053" y="3168"/>
                    </a:lnTo>
                    <a:lnTo>
                      <a:pt x="20684" y="2813"/>
                    </a:lnTo>
                    <a:lnTo>
                      <a:pt x="20288" y="2472"/>
                    </a:lnTo>
                    <a:lnTo>
                      <a:pt x="19879" y="2144"/>
                    </a:lnTo>
                    <a:lnTo>
                      <a:pt x="19456" y="1844"/>
                    </a:lnTo>
                    <a:lnTo>
                      <a:pt x="19005" y="1571"/>
                    </a:lnTo>
                    <a:lnTo>
                      <a:pt x="18554" y="1298"/>
                    </a:lnTo>
                    <a:lnTo>
                      <a:pt x="18090" y="1066"/>
                    </a:lnTo>
                    <a:lnTo>
                      <a:pt x="17612" y="847"/>
                    </a:lnTo>
                    <a:lnTo>
                      <a:pt x="17121" y="656"/>
                    </a:lnTo>
                    <a:lnTo>
                      <a:pt x="16616" y="479"/>
                    </a:lnTo>
                    <a:lnTo>
                      <a:pt x="16097" y="342"/>
                    </a:lnTo>
                    <a:lnTo>
                      <a:pt x="15578" y="219"/>
                    </a:lnTo>
                    <a:lnTo>
                      <a:pt x="15032" y="124"/>
                    </a:lnTo>
                    <a:lnTo>
                      <a:pt x="14500" y="56"/>
                    </a:lnTo>
                    <a:lnTo>
                      <a:pt x="13940" y="15"/>
                    </a:lnTo>
                    <a:lnTo>
                      <a:pt x="13380" y="1"/>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3;p24"/>
              <p:cNvSpPr/>
              <p:nvPr/>
            </p:nvSpPr>
            <p:spPr>
              <a:xfrm>
                <a:off x="8229450" y="1517351"/>
                <a:ext cx="609600" cy="349200"/>
              </a:xfrm>
              <a:custGeom>
                <a:avLst/>
                <a:gdLst/>
                <a:ahLst/>
                <a:cxnLst/>
                <a:rect l="l" t="t" r="r" b="b"/>
                <a:pathLst>
                  <a:path w="24384" h="13968" extrusionOk="0">
                    <a:moveTo>
                      <a:pt x="0" y="1"/>
                    </a:moveTo>
                    <a:lnTo>
                      <a:pt x="0" y="3236"/>
                    </a:lnTo>
                    <a:lnTo>
                      <a:pt x="28" y="3796"/>
                    </a:lnTo>
                    <a:lnTo>
                      <a:pt x="69" y="4342"/>
                    </a:lnTo>
                    <a:lnTo>
                      <a:pt x="150" y="4875"/>
                    </a:lnTo>
                    <a:lnTo>
                      <a:pt x="246" y="5407"/>
                    </a:lnTo>
                    <a:lnTo>
                      <a:pt x="383" y="5926"/>
                    </a:lnTo>
                    <a:lnTo>
                      <a:pt x="546" y="6431"/>
                    </a:lnTo>
                    <a:lnTo>
                      <a:pt x="738" y="6936"/>
                    </a:lnTo>
                    <a:lnTo>
                      <a:pt x="956" y="7414"/>
                    </a:lnTo>
                    <a:lnTo>
                      <a:pt x="1202" y="7892"/>
                    </a:lnTo>
                    <a:lnTo>
                      <a:pt x="1461" y="8356"/>
                    </a:lnTo>
                    <a:lnTo>
                      <a:pt x="1748" y="8807"/>
                    </a:lnTo>
                    <a:lnTo>
                      <a:pt x="2062" y="9244"/>
                    </a:lnTo>
                    <a:lnTo>
                      <a:pt x="2403" y="9653"/>
                    </a:lnTo>
                    <a:lnTo>
                      <a:pt x="2758" y="10063"/>
                    </a:lnTo>
                    <a:lnTo>
                      <a:pt x="3140" y="10459"/>
                    </a:lnTo>
                    <a:lnTo>
                      <a:pt x="3536" y="10827"/>
                    </a:lnTo>
                    <a:lnTo>
                      <a:pt x="3960" y="11182"/>
                    </a:lnTo>
                    <a:lnTo>
                      <a:pt x="4396" y="11524"/>
                    </a:lnTo>
                    <a:lnTo>
                      <a:pt x="4847" y="11838"/>
                    </a:lnTo>
                    <a:lnTo>
                      <a:pt x="5325" y="12138"/>
                    </a:lnTo>
                    <a:lnTo>
                      <a:pt x="5816" y="12411"/>
                    </a:lnTo>
                    <a:lnTo>
                      <a:pt x="6321" y="12670"/>
                    </a:lnTo>
                    <a:lnTo>
                      <a:pt x="6840" y="12916"/>
                    </a:lnTo>
                    <a:lnTo>
                      <a:pt x="7373" y="13121"/>
                    </a:lnTo>
                    <a:lnTo>
                      <a:pt x="7919" y="13312"/>
                    </a:lnTo>
                    <a:lnTo>
                      <a:pt x="8492" y="13490"/>
                    </a:lnTo>
                    <a:lnTo>
                      <a:pt x="9052" y="13626"/>
                    </a:lnTo>
                    <a:lnTo>
                      <a:pt x="9639" y="13749"/>
                    </a:lnTo>
                    <a:lnTo>
                      <a:pt x="10240" y="13845"/>
                    </a:lnTo>
                    <a:lnTo>
                      <a:pt x="10841" y="13913"/>
                    </a:lnTo>
                    <a:lnTo>
                      <a:pt x="11455" y="13954"/>
                    </a:lnTo>
                    <a:lnTo>
                      <a:pt x="12069" y="13967"/>
                    </a:lnTo>
                    <a:lnTo>
                      <a:pt x="12315" y="13967"/>
                    </a:lnTo>
                    <a:lnTo>
                      <a:pt x="12943" y="13954"/>
                    </a:lnTo>
                    <a:lnTo>
                      <a:pt x="13557" y="13913"/>
                    </a:lnTo>
                    <a:lnTo>
                      <a:pt x="14158" y="13845"/>
                    </a:lnTo>
                    <a:lnTo>
                      <a:pt x="14745" y="13749"/>
                    </a:lnTo>
                    <a:lnTo>
                      <a:pt x="15332" y="13626"/>
                    </a:lnTo>
                    <a:lnTo>
                      <a:pt x="15906" y="13490"/>
                    </a:lnTo>
                    <a:lnTo>
                      <a:pt x="16465" y="13312"/>
                    </a:lnTo>
                    <a:lnTo>
                      <a:pt x="17012" y="13121"/>
                    </a:lnTo>
                    <a:lnTo>
                      <a:pt x="17558" y="12916"/>
                    </a:lnTo>
                    <a:lnTo>
                      <a:pt x="18076" y="12670"/>
                    </a:lnTo>
                    <a:lnTo>
                      <a:pt x="18582" y="12411"/>
                    </a:lnTo>
                    <a:lnTo>
                      <a:pt x="19073" y="12138"/>
                    </a:lnTo>
                    <a:lnTo>
                      <a:pt x="19537" y="11838"/>
                    </a:lnTo>
                    <a:lnTo>
                      <a:pt x="20001" y="11524"/>
                    </a:lnTo>
                    <a:lnTo>
                      <a:pt x="20438" y="11182"/>
                    </a:lnTo>
                    <a:lnTo>
                      <a:pt x="20848" y="10827"/>
                    </a:lnTo>
                    <a:lnTo>
                      <a:pt x="21258" y="10459"/>
                    </a:lnTo>
                    <a:lnTo>
                      <a:pt x="21626" y="10063"/>
                    </a:lnTo>
                    <a:lnTo>
                      <a:pt x="21995" y="9653"/>
                    </a:lnTo>
                    <a:lnTo>
                      <a:pt x="22322" y="9244"/>
                    </a:lnTo>
                    <a:lnTo>
                      <a:pt x="22636" y="8807"/>
                    </a:lnTo>
                    <a:lnTo>
                      <a:pt x="22937" y="8356"/>
                    </a:lnTo>
                    <a:lnTo>
                      <a:pt x="23196" y="7892"/>
                    </a:lnTo>
                    <a:lnTo>
                      <a:pt x="23442" y="7414"/>
                    </a:lnTo>
                    <a:lnTo>
                      <a:pt x="23660" y="6936"/>
                    </a:lnTo>
                    <a:lnTo>
                      <a:pt x="23852" y="6431"/>
                    </a:lnTo>
                    <a:lnTo>
                      <a:pt x="24002" y="5926"/>
                    </a:lnTo>
                    <a:lnTo>
                      <a:pt x="24138" y="5407"/>
                    </a:lnTo>
                    <a:lnTo>
                      <a:pt x="24247" y="4875"/>
                    </a:lnTo>
                    <a:lnTo>
                      <a:pt x="24329" y="4342"/>
                    </a:lnTo>
                    <a:lnTo>
                      <a:pt x="24370" y="3796"/>
                    </a:lnTo>
                    <a:lnTo>
                      <a:pt x="24384" y="3236"/>
                    </a:lnTo>
                    <a:lnTo>
                      <a:pt x="243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4;p24"/>
              <p:cNvSpPr/>
              <p:nvPr/>
            </p:nvSpPr>
            <p:spPr>
              <a:xfrm>
                <a:off x="8225350" y="1072276"/>
                <a:ext cx="86025" cy="324975"/>
              </a:xfrm>
              <a:custGeom>
                <a:avLst/>
                <a:gdLst/>
                <a:ahLst/>
                <a:cxnLst/>
                <a:rect l="l" t="t" r="r" b="b"/>
                <a:pathLst>
                  <a:path w="3441" h="12999" extrusionOk="0">
                    <a:moveTo>
                      <a:pt x="3304" y="1"/>
                    </a:moveTo>
                    <a:lnTo>
                      <a:pt x="2922" y="369"/>
                    </a:lnTo>
                    <a:lnTo>
                      <a:pt x="2581" y="765"/>
                    </a:lnTo>
                    <a:lnTo>
                      <a:pt x="2240" y="1189"/>
                    </a:lnTo>
                    <a:lnTo>
                      <a:pt x="1926" y="1612"/>
                    </a:lnTo>
                    <a:lnTo>
                      <a:pt x="1639" y="2062"/>
                    </a:lnTo>
                    <a:lnTo>
                      <a:pt x="1366" y="2513"/>
                    </a:lnTo>
                    <a:lnTo>
                      <a:pt x="1120" y="2991"/>
                    </a:lnTo>
                    <a:lnTo>
                      <a:pt x="888" y="3482"/>
                    </a:lnTo>
                    <a:lnTo>
                      <a:pt x="683" y="3987"/>
                    </a:lnTo>
                    <a:lnTo>
                      <a:pt x="506" y="4492"/>
                    </a:lnTo>
                    <a:lnTo>
                      <a:pt x="355" y="5011"/>
                    </a:lnTo>
                    <a:lnTo>
                      <a:pt x="233" y="5544"/>
                    </a:lnTo>
                    <a:lnTo>
                      <a:pt x="137" y="6090"/>
                    </a:lnTo>
                    <a:lnTo>
                      <a:pt x="69" y="6650"/>
                    </a:lnTo>
                    <a:lnTo>
                      <a:pt x="14" y="7209"/>
                    </a:lnTo>
                    <a:lnTo>
                      <a:pt x="0" y="7783"/>
                    </a:lnTo>
                    <a:lnTo>
                      <a:pt x="164" y="12998"/>
                    </a:lnTo>
                    <a:lnTo>
                      <a:pt x="1762" y="12998"/>
                    </a:lnTo>
                    <a:lnTo>
                      <a:pt x="1762" y="8015"/>
                    </a:lnTo>
                    <a:lnTo>
                      <a:pt x="1762" y="7851"/>
                    </a:lnTo>
                    <a:lnTo>
                      <a:pt x="1775" y="7701"/>
                    </a:lnTo>
                    <a:lnTo>
                      <a:pt x="1803" y="7551"/>
                    </a:lnTo>
                    <a:lnTo>
                      <a:pt x="1844" y="7400"/>
                    </a:lnTo>
                    <a:lnTo>
                      <a:pt x="1885" y="7264"/>
                    </a:lnTo>
                    <a:lnTo>
                      <a:pt x="1939" y="7127"/>
                    </a:lnTo>
                    <a:lnTo>
                      <a:pt x="2007" y="6991"/>
                    </a:lnTo>
                    <a:lnTo>
                      <a:pt x="2076" y="6868"/>
                    </a:lnTo>
                    <a:lnTo>
                      <a:pt x="2253" y="6540"/>
                    </a:lnTo>
                    <a:lnTo>
                      <a:pt x="2417" y="6213"/>
                    </a:lnTo>
                    <a:lnTo>
                      <a:pt x="2581" y="5871"/>
                    </a:lnTo>
                    <a:lnTo>
                      <a:pt x="2717" y="5530"/>
                    </a:lnTo>
                    <a:lnTo>
                      <a:pt x="2840" y="5189"/>
                    </a:lnTo>
                    <a:lnTo>
                      <a:pt x="2949" y="4834"/>
                    </a:lnTo>
                    <a:lnTo>
                      <a:pt x="3045" y="4479"/>
                    </a:lnTo>
                    <a:lnTo>
                      <a:pt x="3141" y="4110"/>
                    </a:lnTo>
                    <a:lnTo>
                      <a:pt x="3209" y="3755"/>
                    </a:lnTo>
                    <a:lnTo>
                      <a:pt x="3277" y="3387"/>
                    </a:lnTo>
                    <a:lnTo>
                      <a:pt x="3332" y="3018"/>
                    </a:lnTo>
                    <a:lnTo>
                      <a:pt x="3373" y="2649"/>
                    </a:lnTo>
                    <a:lnTo>
                      <a:pt x="3400" y="2267"/>
                    </a:lnTo>
                    <a:lnTo>
                      <a:pt x="3427" y="1898"/>
                    </a:lnTo>
                    <a:lnTo>
                      <a:pt x="3441" y="1530"/>
                    </a:lnTo>
                    <a:lnTo>
                      <a:pt x="3441" y="1161"/>
                    </a:lnTo>
                    <a:lnTo>
                      <a:pt x="34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55;p24"/>
              <p:cNvSpPr/>
              <p:nvPr/>
            </p:nvSpPr>
            <p:spPr>
              <a:xfrm>
                <a:off x="8748250" y="1073651"/>
                <a:ext cx="90800" cy="323600"/>
              </a:xfrm>
              <a:custGeom>
                <a:avLst/>
                <a:gdLst/>
                <a:ahLst/>
                <a:cxnLst/>
                <a:rect l="l" t="t" r="r" b="b"/>
                <a:pathLst>
                  <a:path w="3632" h="12944" extrusionOk="0">
                    <a:moveTo>
                      <a:pt x="96" y="0"/>
                    </a:moveTo>
                    <a:lnTo>
                      <a:pt x="14" y="915"/>
                    </a:lnTo>
                    <a:lnTo>
                      <a:pt x="0" y="1161"/>
                    </a:lnTo>
                    <a:lnTo>
                      <a:pt x="0" y="1407"/>
                    </a:lnTo>
                    <a:lnTo>
                      <a:pt x="14" y="1762"/>
                    </a:lnTo>
                    <a:lnTo>
                      <a:pt x="55" y="2117"/>
                    </a:lnTo>
                    <a:lnTo>
                      <a:pt x="82" y="2472"/>
                    </a:lnTo>
                    <a:lnTo>
                      <a:pt x="137" y="2826"/>
                    </a:lnTo>
                    <a:lnTo>
                      <a:pt x="191" y="3181"/>
                    </a:lnTo>
                    <a:lnTo>
                      <a:pt x="260" y="3536"/>
                    </a:lnTo>
                    <a:lnTo>
                      <a:pt x="328" y="3878"/>
                    </a:lnTo>
                    <a:lnTo>
                      <a:pt x="424" y="4219"/>
                    </a:lnTo>
                    <a:lnTo>
                      <a:pt x="519" y="4560"/>
                    </a:lnTo>
                    <a:lnTo>
                      <a:pt x="628" y="4902"/>
                    </a:lnTo>
                    <a:lnTo>
                      <a:pt x="751" y="5229"/>
                    </a:lnTo>
                    <a:lnTo>
                      <a:pt x="874" y="5571"/>
                    </a:lnTo>
                    <a:lnTo>
                      <a:pt x="1024" y="5885"/>
                    </a:lnTo>
                    <a:lnTo>
                      <a:pt x="1188" y="6199"/>
                    </a:lnTo>
                    <a:lnTo>
                      <a:pt x="1352" y="6513"/>
                    </a:lnTo>
                    <a:lnTo>
                      <a:pt x="1543" y="6813"/>
                    </a:lnTo>
                    <a:lnTo>
                      <a:pt x="1611" y="6950"/>
                    </a:lnTo>
                    <a:lnTo>
                      <a:pt x="1680" y="7072"/>
                    </a:lnTo>
                    <a:lnTo>
                      <a:pt x="1734" y="7209"/>
                    </a:lnTo>
                    <a:lnTo>
                      <a:pt x="1789" y="7359"/>
                    </a:lnTo>
                    <a:lnTo>
                      <a:pt x="1830" y="7496"/>
                    </a:lnTo>
                    <a:lnTo>
                      <a:pt x="1857" y="7646"/>
                    </a:lnTo>
                    <a:lnTo>
                      <a:pt x="1884" y="7796"/>
                    </a:lnTo>
                    <a:lnTo>
                      <a:pt x="1884" y="7960"/>
                    </a:lnTo>
                    <a:lnTo>
                      <a:pt x="2048" y="12943"/>
                    </a:lnTo>
                    <a:lnTo>
                      <a:pt x="3632" y="12888"/>
                    </a:lnTo>
                    <a:lnTo>
                      <a:pt x="3632" y="7673"/>
                    </a:lnTo>
                    <a:lnTo>
                      <a:pt x="3605" y="7100"/>
                    </a:lnTo>
                    <a:lnTo>
                      <a:pt x="3536" y="6540"/>
                    </a:lnTo>
                    <a:lnTo>
                      <a:pt x="3454" y="5994"/>
                    </a:lnTo>
                    <a:lnTo>
                      <a:pt x="3332" y="5448"/>
                    </a:lnTo>
                    <a:lnTo>
                      <a:pt x="3195" y="4915"/>
                    </a:lnTo>
                    <a:lnTo>
                      <a:pt x="3018" y="4397"/>
                    </a:lnTo>
                    <a:lnTo>
                      <a:pt x="2826" y="3891"/>
                    </a:lnTo>
                    <a:lnTo>
                      <a:pt x="2608" y="3400"/>
                    </a:lnTo>
                    <a:lnTo>
                      <a:pt x="2376" y="2922"/>
                    </a:lnTo>
                    <a:lnTo>
                      <a:pt x="2103" y="2458"/>
                    </a:lnTo>
                    <a:lnTo>
                      <a:pt x="1816" y="2007"/>
                    </a:lnTo>
                    <a:lnTo>
                      <a:pt x="1516" y="1570"/>
                    </a:lnTo>
                    <a:lnTo>
                      <a:pt x="1188" y="1147"/>
                    </a:lnTo>
                    <a:lnTo>
                      <a:pt x="847" y="751"/>
                    </a:lnTo>
                    <a:lnTo>
                      <a:pt x="478" y="355"/>
                    </a:lnTo>
                    <a:lnTo>
                      <a:pt x="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56;p24"/>
              <p:cNvSpPr/>
              <p:nvPr/>
            </p:nvSpPr>
            <p:spPr>
              <a:xfrm>
                <a:off x="8123300" y="1371626"/>
                <a:ext cx="146100" cy="145750"/>
              </a:xfrm>
              <a:custGeom>
                <a:avLst/>
                <a:gdLst/>
                <a:ahLst/>
                <a:cxnLst/>
                <a:rect l="l" t="t" r="r" b="b"/>
                <a:pathLst>
                  <a:path w="5844" h="5830" extrusionOk="0">
                    <a:moveTo>
                      <a:pt x="2758" y="0"/>
                    </a:moveTo>
                    <a:lnTo>
                      <a:pt x="2485" y="27"/>
                    </a:lnTo>
                    <a:lnTo>
                      <a:pt x="2212" y="82"/>
                    </a:lnTo>
                    <a:lnTo>
                      <a:pt x="1939" y="164"/>
                    </a:lnTo>
                    <a:lnTo>
                      <a:pt x="1680" y="273"/>
                    </a:lnTo>
                    <a:lnTo>
                      <a:pt x="1434" y="396"/>
                    </a:lnTo>
                    <a:lnTo>
                      <a:pt x="1188" y="560"/>
                    </a:lnTo>
                    <a:lnTo>
                      <a:pt x="970" y="737"/>
                    </a:lnTo>
                    <a:lnTo>
                      <a:pt x="751" y="942"/>
                    </a:lnTo>
                    <a:lnTo>
                      <a:pt x="574" y="1174"/>
                    </a:lnTo>
                    <a:lnTo>
                      <a:pt x="410" y="1434"/>
                    </a:lnTo>
                    <a:lnTo>
                      <a:pt x="260" y="1693"/>
                    </a:lnTo>
                    <a:lnTo>
                      <a:pt x="164" y="1952"/>
                    </a:lnTo>
                    <a:lnTo>
                      <a:pt x="82" y="2225"/>
                    </a:lnTo>
                    <a:lnTo>
                      <a:pt x="28" y="2512"/>
                    </a:lnTo>
                    <a:lnTo>
                      <a:pt x="0" y="2785"/>
                    </a:lnTo>
                    <a:lnTo>
                      <a:pt x="0" y="3072"/>
                    </a:lnTo>
                    <a:lnTo>
                      <a:pt x="28" y="3345"/>
                    </a:lnTo>
                    <a:lnTo>
                      <a:pt x="82" y="3618"/>
                    </a:lnTo>
                    <a:lnTo>
                      <a:pt x="164" y="3891"/>
                    </a:lnTo>
                    <a:lnTo>
                      <a:pt x="273" y="4151"/>
                    </a:lnTo>
                    <a:lnTo>
                      <a:pt x="410" y="4410"/>
                    </a:lnTo>
                    <a:lnTo>
                      <a:pt x="560" y="4642"/>
                    </a:lnTo>
                    <a:lnTo>
                      <a:pt x="751" y="4860"/>
                    </a:lnTo>
                    <a:lnTo>
                      <a:pt x="956" y="5079"/>
                    </a:lnTo>
                    <a:lnTo>
                      <a:pt x="1188" y="5270"/>
                    </a:lnTo>
                    <a:lnTo>
                      <a:pt x="1434" y="5434"/>
                    </a:lnTo>
                    <a:lnTo>
                      <a:pt x="1693" y="5570"/>
                    </a:lnTo>
                    <a:lnTo>
                      <a:pt x="1966" y="5680"/>
                    </a:lnTo>
                    <a:lnTo>
                      <a:pt x="2239" y="5762"/>
                    </a:lnTo>
                    <a:lnTo>
                      <a:pt x="2512" y="5802"/>
                    </a:lnTo>
                    <a:lnTo>
                      <a:pt x="2799" y="5830"/>
                    </a:lnTo>
                    <a:lnTo>
                      <a:pt x="3072" y="5830"/>
                    </a:lnTo>
                    <a:lnTo>
                      <a:pt x="3359" y="5802"/>
                    </a:lnTo>
                    <a:lnTo>
                      <a:pt x="3632" y="5748"/>
                    </a:lnTo>
                    <a:lnTo>
                      <a:pt x="3891" y="5666"/>
                    </a:lnTo>
                    <a:lnTo>
                      <a:pt x="4164" y="5557"/>
                    </a:lnTo>
                    <a:lnTo>
                      <a:pt x="4410" y="5434"/>
                    </a:lnTo>
                    <a:lnTo>
                      <a:pt x="4642" y="5270"/>
                    </a:lnTo>
                    <a:lnTo>
                      <a:pt x="4874" y="5093"/>
                    </a:lnTo>
                    <a:lnTo>
                      <a:pt x="5079" y="4874"/>
                    </a:lnTo>
                    <a:lnTo>
                      <a:pt x="5270" y="4642"/>
                    </a:lnTo>
                    <a:lnTo>
                      <a:pt x="5434" y="4396"/>
                    </a:lnTo>
                    <a:lnTo>
                      <a:pt x="5571" y="4137"/>
                    </a:lnTo>
                    <a:lnTo>
                      <a:pt x="5680" y="3877"/>
                    </a:lnTo>
                    <a:lnTo>
                      <a:pt x="5762" y="3604"/>
                    </a:lnTo>
                    <a:lnTo>
                      <a:pt x="5816" y="3318"/>
                    </a:lnTo>
                    <a:lnTo>
                      <a:pt x="5844" y="3045"/>
                    </a:lnTo>
                    <a:lnTo>
                      <a:pt x="5830" y="2758"/>
                    </a:lnTo>
                    <a:lnTo>
                      <a:pt x="5803" y="2485"/>
                    </a:lnTo>
                    <a:lnTo>
                      <a:pt x="5748" y="2198"/>
                    </a:lnTo>
                    <a:lnTo>
                      <a:pt x="5666" y="1939"/>
                    </a:lnTo>
                    <a:lnTo>
                      <a:pt x="5557" y="1679"/>
                    </a:lnTo>
                    <a:lnTo>
                      <a:pt x="5434" y="1420"/>
                    </a:lnTo>
                    <a:lnTo>
                      <a:pt x="5270" y="1188"/>
                    </a:lnTo>
                    <a:lnTo>
                      <a:pt x="5093" y="956"/>
                    </a:lnTo>
                    <a:lnTo>
                      <a:pt x="4888" y="751"/>
                    </a:lnTo>
                    <a:lnTo>
                      <a:pt x="4656" y="560"/>
                    </a:lnTo>
                    <a:lnTo>
                      <a:pt x="4410" y="396"/>
                    </a:lnTo>
                    <a:lnTo>
                      <a:pt x="4151" y="260"/>
                    </a:lnTo>
                    <a:lnTo>
                      <a:pt x="3878" y="150"/>
                    </a:lnTo>
                    <a:lnTo>
                      <a:pt x="3605" y="68"/>
                    </a:lnTo>
                    <a:lnTo>
                      <a:pt x="3318" y="27"/>
                    </a:lnTo>
                    <a:lnTo>
                      <a:pt x="3045" y="0"/>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57;p24"/>
              <p:cNvSpPr/>
              <p:nvPr/>
            </p:nvSpPr>
            <p:spPr>
              <a:xfrm>
                <a:off x="8193275" y="1397226"/>
                <a:ext cx="52225" cy="95575"/>
              </a:xfrm>
              <a:custGeom>
                <a:avLst/>
                <a:gdLst/>
                <a:ahLst/>
                <a:cxnLst/>
                <a:rect l="l" t="t" r="r" b="b"/>
                <a:pathLst>
                  <a:path w="2089" h="3823" extrusionOk="0">
                    <a:moveTo>
                      <a:pt x="123" y="0"/>
                    </a:moveTo>
                    <a:lnTo>
                      <a:pt x="68" y="14"/>
                    </a:lnTo>
                    <a:lnTo>
                      <a:pt x="27" y="41"/>
                    </a:lnTo>
                    <a:lnTo>
                      <a:pt x="14" y="82"/>
                    </a:lnTo>
                    <a:lnTo>
                      <a:pt x="0" y="123"/>
                    </a:lnTo>
                    <a:lnTo>
                      <a:pt x="14" y="178"/>
                    </a:lnTo>
                    <a:lnTo>
                      <a:pt x="41" y="219"/>
                    </a:lnTo>
                    <a:lnTo>
                      <a:pt x="82" y="232"/>
                    </a:lnTo>
                    <a:lnTo>
                      <a:pt x="123" y="246"/>
                    </a:lnTo>
                    <a:lnTo>
                      <a:pt x="287" y="246"/>
                    </a:lnTo>
                    <a:lnTo>
                      <a:pt x="451" y="273"/>
                    </a:lnTo>
                    <a:lnTo>
                      <a:pt x="615" y="300"/>
                    </a:lnTo>
                    <a:lnTo>
                      <a:pt x="765" y="355"/>
                    </a:lnTo>
                    <a:lnTo>
                      <a:pt x="915" y="423"/>
                    </a:lnTo>
                    <a:lnTo>
                      <a:pt x="1065" y="505"/>
                    </a:lnTo>
                    <a:lnTo>
                      <a:pt x="1188" y="587"/>
                    </a:lnTo>
                    <a:lnTo>
                      <a:pt x="1324" y="696"/>
                    </a:lnTo>
                    <a:lnTo>
                      <a:pt x="1434" y="819"/>
                    </a:lnTo>
                    <a:lnTo>
                      <a:pt x="1529" y="956"/>
                    </a:lnTo>
                    <a:lnTo>
                      <a:pt x="1625" y="1092"/>
                    </a:lnTo>
                    <a:lnTo>
                      <a:pt x="1693" y="1229"/>
                    </a:lnTo>
                    <a:lnTo>
                      <a:pt x="1761" y="1379"/>
                    </a:lnTo>
                    <a:lnTo>
                      <a:pt x="1802" y="1543"/>
                    </a:lnTo>
                    <a:lnTo>
                      <a:pt x="1830" y="1707"/>
                    </a:lnTo>
                    <a:lnTo>
                      <a:pt x="1843" y="1870"/>
                    </a:lnTo>
                    <a:lnTo>
                      <a:pt x="1843" y="2034"/>
                    </a:lnTo>
                    <a:lnTo>
                      <a:pt x="1816" y="2198"/>
                    </a:lnTo>
                    <a:lnTo>
                      <a:pt x="1775" y="2362"/>
                    </a:lnTo>
                    <a:lnTo>
                      <a:pt x="1734" y="2526"/>
                    </a:lnTo>
                    <a:lnTo>
                      <a:pt x="1666" y="2662"/>
                    </a:lnTo>
                    <a:lnTo>
                      <a:pt x="1584" y="2812"/>
                    </a:lnTo>
                    <a:lnTo>
                      <a:pt x="1488" y="2935"/>
                    </a:lnTo>
                    <a:lnTo>
                      <a:pt x="1379" y="3058"/>
                    </a:lnTo>
                    <a:lnTo>
                      <a:pt x="1270" y="3167"/>
                    </a:lnTo>
                    <a:lnTo>
                      <a:pt x="1147" y="3277"/>
                    </a:lnTo>
                    <a:lnTo>
                      <a:pt x="1010" y="3359"/>
                    </a:lnTo>
                    <a:lnTo>
                      <a:pt x="860" y="3441"/>
                    </a:lnTo>
                    <a:lnTo>
                      <a:pt x="710" y="3495"/>
                    </a:lnTo>
                    <a:lnTo>
                      <a:pt x="546" y="3536"/>
                    </a:lnTo>
                    <a:lnTo>
                      <a:pt x="382" y="3563"/>
                    </a:lnTo>
                    <a:lnTo>
                      <a:pt x="219" y="3577"/>
                    </a:lnTo>
                    <a:lnTo>
                      <a:pt x="164" y="3591"/>
                    </a:lnTo>
                    <a:lnTo>
                      <a:pt x="137" y="3618"/>
                    </a:lnTo>
                    <a:lnTo>
                      <a:pt x="109" y="3659"/>
                    </a:lnTo>
                    <a:lnTo>
                      <a:pt x="96" y="3714"/>
                    </a:lnTo>
                    <a:lnTo>
                      <a:pt x="109" y="3741"/>
                    </a:lnTo>
                    <a:lnTo>
                      <a:pt x="123" y="3782"/>
                    </a:lnTo>
                    <a:lnTo>
                      <a:pt x="150" y="3809"/>
                    </a:lnTo>
                    <a:lnTo>
                      <a:pt x="178" y="3823"/>
                    </a:lnTo>
                    <a:lnTo>
                      <a:pt x="219" y="3823"/>
                    </a:lnTo>
                    <a:lnTo>
                      <a:pt x="423" y="3809"/>
                    </a:lnTo>
                    <a:lnTo>
                      <a:pt x="615" y="3782"/>
                    </a:lnTo>
                    <a:lnTo>
                      <a:pt x="792" y="3727"/>
                    </a:lnTo>
                    <a:lnTo>
                      <a:pt x="969" y="3659"/>
                    </a:lnTo>
                    <a:lnTo>
                      <a:pt x="1133" y="3563"/>
                    </a:lnTo>
                    <a:lnTo>
                      <a:pt x="1283" y="3468"/>
                    </a:lnTo>
                    <a:lnTo>
                      <a:pt x="1434" y="3359"/>
                    </a:lnTo>
                    <a:lnTo>
                      <a:pt x="1557" y="3222"/>
                    </a:lnTo>
                    <a:lnTo>
                      <a:pt x="1679" y="3086"/>
                    </a:lnTo>
                    <a:lnTo>
                      <a:pt x="1789" y="2935"/>
                    </a:lnTo>
                    <a:lnTo>
                      <a:pt x="1884" y="2772"/>
                    </a:lnTo>
                    <a:lnTo>
                      <a:pt x="1952" y="2608"/>
                    </a:lnTo>
                    <a:lnTo>
                      <a:pt x="2007" y="2430"/>
                    </a:lnTo>
                    <a:lnTo>
                      <a:pt x="2062" y="2253"/>
                    </a:lnTo>
                    <a:lnTo>
                      <a:pt x="2075" y="2062"/>
                    </a:lnTo>
                    <a:lnTo>
                      <a:pt x="2089" y="1857"/>
                    </a:lnTo>
                    <a:lnTo>
                      <a:pt x="2075" y="1666"/>
                    </a:lnTo>
                    <a:lnTo>
                      <a:pt x="2034" y="1488"/>
                    </a:lnTo>
                    <a:lnTo>
                      <a:pt x="1980" y="1311"/>
                    </a:lnTo>
                    <a:lnTo>
                      <a:pt x="1925" y="1133"/>
                    </a:lnTo>
                    <a:lnTo>
                      <a:pt x="1830" y="969"/>
                    </a:lnTo>
                    <a:lnTo>
                      <a:pt x="1734" y="806"/>
                    </a:lnTo>
                    <a:lnTo>
                      <a:pt x="1625" y="655"/>
                    </a:lnTo>
                    <a:lnTo>
                      <a:pt x="1488" y="519"/>
                    </a:lnTo>
                    <a:lnTo>
                      <a:pt x="1338" y="396"/>
                    </a:lnTo>
                    <a:lnTo>
                      <a:pt x="1188" y="287"/>
                    </a:lnTo>
                    <a:lnTo>
                      <a:pt x="1024" y="205"/>
                    </a:lnTo>
                    <a:lnTo>
                      <a:pt x="860" y="123"/>
                    </a:lnTo>
                    <a:lnTo>
                      <a:pt x="683" y="68"/>
                    </a:lnTo>
                    <a:lnTo>
                      <a:pt x="492" y="27"/>
                    </a:lnTo>
                    <a:lnTo>
                      <a:pt x="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58;p24"/>
              <p:cNvSpPr/>
              <p:nvPr/>
            </p:nvSpPr>
            <p:spPr>
              <a:xfrm>
                <a:off x="8194300" y="1439201"/>
                <a:ext cx="47800" cy="12650"/>
              </a:xfrm>
              <a:custGeom>
                <a:avLst/>
                <a:gdLst/>
                <a:ahLst/>
                <a:cxnLst/>
                <a:rect l="l" t="t" r="r" b="b"/>
                <a:pathLst>
                  <a:path w="1912" h="506" extrusionOk="0">
                    <a:moveTo>
                      <a:pt x="751" y="0"/>
                    </a:moveTo>
                    <a:lnTo>
                      <a:pt x="519" y="28"/>
                    </a:lnTo>
                    <a:lnTo>
                      <a:pt x="287" y="69"/>
                    </a:lnTo>
                    <a:lnTo>
                      <a:pt x="68" y="151"/>
                    </a:lnTo>
                    <a:lnTo>
                      <a:pt x="27" y="178"/>
                    </a:lnTo>
                    <a:lnTo>
                      <a:pt x="0" y="219"/>
                    </a:lnTo>
                    <a:lnTo>
                      <a:pt x="0" y="273"/>
                    </a:lnTo>
                    <a:lnTo>
                      <a:pt x="0" y="314"/>
                    </a:lnTo>
                    <a:lnTo>
                      <a:pt x="41" y="355"/>
                    </a:lnTo>
                    <a:lnTo>
                      <a:pt x="82" y="383"/>
                    </a:lnTo>
                    <a:lnTo>
                      <a:pt x="123" y="396"/>
                    </a:lnTo>
                    <a:lnTo>
                      <a:pt x="164" y="383"/>
                    </a:lnTo>
                    <a:lnTo>
                      <a:pt x="355" y="314"/>
                    </a:lnTo>
                    <a:lnTo>
                      <a:pt x="560" y="260"/>
                    </a:lnTo>
                    <a:lnTo>
                      <a:pt x="765" y="232"/>
                    </a:lnTo>
                    <a:lnTo>
                      <a:pt x="956" y="246"/>
                    </a:lnTo>
                    <a:lnTo>
                      <a:pt x="1161" y="273"/>
                    </a:lnTo>
                    <a:lnTo>
                      <a:pt x="1352" y="314"/>
                    </a:lnTo>
                    <a:lnTo>
                      <a:pt x="1543" y="396"/>
                    </a:lnTo>
                    <a:lnTo>
                      <a:pt x="1734" y="492"/>
                    </a:lnTo>
                    <a:lnTo>
                      <a:pt x="1775" y="505"/>
                    </a:lnTo>
                    <a:lnTo>
                      <a:pt x="1816" y="505"/>
                    </a:lnTo>
                    <a:lnTo>
                      <a:pt x="1871" y="492"/>
                    </a:lnTo>
                    <a:lnTo>
                      <a:pt x="1898" y="451"/>
                    </a:lnTo>
                    <a:lnTo>
                      <a:pt x="1911" y="410"/>
                    </a:lnTo>
                    <a:lnTo>
                      <a:pt x="1911" y="369"/>
                    </a:lnTo>
                    <a:lnTo>
                      <a:pt x="1898" y="328"/>
                    </a:lnTo>
                    <a:lnTo>
                      <a:pt x="1857" y="287"/>
                    </a:lnTo>
                    <a:lnTo>
                      <a:pt x="1652" y="178"/>
                    </a:lnTo>
                    <a:lnTo>
                      <a:pt x="1434" y="82"/>
                    </a:lnTo>
                    <a:lnTo>
                      <a:pt x="1215" y="28"/>
                    </a:lnTo>
                    <a:lnTo>
                      <a:pt x="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859;p24"/>
              <p:cNvSpPr/>
              <p:nvPr/>
            </p:nvSpPr>
            <p:spPr>
              <a:xfrm>
                <a:off x="8785100" y="1371626"/>
                <a:ext cx="145775" cy="145750"/>
              </a:xfrm>
              <a:custGeom>
                <a:avLst/>
                <a:gdLst/>
                <a:ahLst/>
                <a:cxnLst/>
                <a:rect l="l" t="t" r="r" b="b"/>
                <a:pathLst>
                  <a:path w="5831" h="5830" extrusionOk="0">
                    <a:moveTo>
                      <a:pt x="2759" y="0"/>
                    </a:moveTo>
                    <a:lnTo>
                      <a:pt x="2486" y="27"/>
                    </a:lnTo>
                    <a:lnTo>
                      <a:pt x="2213" y="82"/>
                    </a:lnTo>
                    <a:lnTo>
                      <a:pt x="1940" y="164"/>
                    </a:lnTo>
                    <a:lnTo>
                      <a:pt x="1680" y="273"/>
                    </a:lnTo>
                    <a:lnTo>
                      <a:pt x="1421" y="396"/>
                    </a:lnTo>
                    <a:lnTo>
                      <a:pt x="1189" y="560"/>
                    </a:lnTo>
                    <a:lnTo>
                      <a:pt x="970" y="737"/>
                    </a:lnTo>
                    <a:lnTo>
                      <a:pt x="752" y="942"/>
                    </a:lnTo>
                    <a:lnTo>
                      <a:pt x="561" y="1174"/>
                    </a:lnTo>
                    <a:lnTo>
                      <a:pt x="397" y="1434"/>
                    </a:lnTo>
                    <a:lnTo>
                      <a:pt x="260" y="1693"/>
                    </a:lnTo>
                    <a:lnTo>
                      <a:pt x="151" y="1952"/>
                    </a:lnTo>
                    <a:lnTo>
                      <a:pt x="69" y="2225"/>
                    </a:lnTo>
                    <a:lnTo>
                      <a:pt x="28" y="2512"/>
                    </a:lnTo>
                    <a:lnTo>
                      <a:pt x="1" y="2785"/>
                    </a:lnTo>
                    <a:lnTo>
                      <a:pt x="1" y="3072"/>
                    </a:lnTo>
                    <a:lnTo>
                      <a:pt x="28" y="3345"/>
                    </a:lnTo>
                    <a:lnTo>
                      <a:pt x="83" y="3618"/>
                    </a:lnTo>
                    <a:lnTo>
                      <a:pt x="165" y="3891"/>
                    </a:lnTo>
                    <a:lnTo>
                      <a:pt x="274" y="4151"/>
                    </a:lnTo>
                    <a:lnTo>
                      <a:pt x="397" y="4410"/>
                    </a:lnTo>
                    <a:lnTo>
                      <a:pt x="561" y="4642"/>
                    </a:lnTo>
                    <a:lnTo>
                      <a:pt x="738" y="4860"/>
                    </a:lnTo>
                    <a:lnTo>
                      <a:pt x="957" y="5079"/>
                    </a:lnTo>
                    <a:lnTo>
                      <a:pt x="1175" y="5270"/>
                    </a:lnTo>
                    <a:lnTo>
                      <a:pt x="1434" y="5434"/>
                    </a:lnTo>
                    <a:lnTo>
                      <a:pt x="1694" y="5570"/>
                    </a:lnTo>
                    <a:lnTo>
                      <a:pt x="1953" y="5680"/>
                    </a:lnTo>
                    <a:lnTo>
                      <a:pt x="2226" y="5762"/>
                    </a:lnTo>
                    <a:lnTo>
                      <a:pt x="2513" y="5802"/>
                    </a:lnTo>
                    <a:lnTo>
                      <a:pt x="2786" y="5830"/>
                    </a:lnTo>
                    <a:lnTo>
                      <a:pt x="3073" y="5830"/>
                    </a:lnTo>
                    <a:lnTo>
                      <a:pt x="3346" y="5802"/>
                    </a:lnTo>
                    <a:lnTo>
                      <a:pt x="3632" y="5748"/>
                    </a:lnTo>
                    <a:lnTo>
                      <a:pt x="3892" y="5666"/>
                    </a:lnTo>
                    <a:lnTo>
                      <a:pt x="4151" y="5557"/>
                    </a:lnTo>
                    <a:lnTo>
                      <a:pt x="4411" y="5434"/>
                    </a:lnTo>
                    <a:lnTo>
                      <a:pt x="4643" y="5270"/>
                    </a:lnTo>
                    <a:lnTo>
                      <a:pt x="4875" y="5093"/>
                    </a:lnTo>
                    <a:lnTo>
                      <a:pt x="5080" y="4874"/>
                    </a:lnTo>
                    <a:lnTo>
                      <a:pt x="5271" y="4642"/>
                    </a:lnTo>
                    <a:lnTo>
                      <a:pt x="5435" y="4396"/>
                    </a:lnTo>
                    <a:lnTo>
                      <a:pt x="5571" y="4137"/>
                    </a:lnTo>
                    <a:lnTo>
                      <a:pt x="5680" y="3877"/>
                    </a:lnTo>
                    <a:lnTo>
                      <a:pt x="5762" y="3604"/>
                    </a:lnTo>
                    <a:lnTo>
                      <a:pt x="5803" y="3318"/>
                    </a:lnTo>
                    <a:lnTo>
                      <a:pt x="5831" y="3045"/>
                    </a:lnTo>
                    <a:lnTo>
                      <a:pt x="5831" y="2758"/>
                    </a:lnTo>
                    <a:lnTo>
                      <a:pt x="5803" y="2485"/>
                    </a:lnTo>
                    <a:lnTo>
                      <a:pt x="5749" y="2198"/>
                    </a:lnTo>
                    <a:lnTo>
                      <a:pt x="5667" y="1939"/>
                    </a:lnTo>
                    <a:lnTo>
                      <a:pt x="5557" y="1679"/>
                    </a:lnTo>
                    <a:lnTo>
                      <a:pt x="5435" y="1420"/>
                    </a:lnTo>
                    <a:lnTo>
                      <a:pt x="5271" y="1188"/>
                    </a:lnTo>
                    <a:lnTo>
                      <a:pt x="5093" y="956"/>
                    </a:lnTo>
                    <a:lnTo>
                      <a:pt x="4888" y="751"/>
                    </a:lnTo>
                    <a:lnTo>
                      <a:pt x="4656" y="560"/>
                    </a:lnTo>
                    <a:lnTo>
                      <a:pt x="4397" y="396"/>
                    </a:lnTo>
                    <a:lnTo>
                      <a:pt x="4138" y="260"/>
                    </a:lnTo>
                    <a:lnTo>
                      <a:pt x="3878" y="150"/>
                    </a:lnTo>
                    <a:lnTo>
                      <a:pt x="3605" y="68"/>
                    </a:lnTo>
                    <a:lnTo>
                      <a:pt x="3318" y="27"/>
                    </a:lnTo>
                    <a:lnTo>
                      <a:pt x="3045" y="0"/>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860;p24"/>
              <p:cNvSpPr/>
              <p:nvPr/>
            </p:nvSpPr>
            <p:spPr>
              <a:xfrm>
                <a:off x="8809000" y="1396201"/>
                <a:ext cx="51900" cy="95575"/>
              </a:xfrm>
              <a:custGeom>
                <a:avLst/>
                <a:gdLst/>
                <a:ahLst/>
                <a:cxnLst/>
                <a:rect l="l" t="t" r="r" b="b"/>
                <a:pathLst>
                  <a:path w="2076" h="3823" extrusionOk="0">
                    <a:moveTo>
                      <a:pt x="1857" y="0"/>
                    </a:moveTo>
                    <a:lnTo>
                      <a:pt x="1666" y="14"/>
                    </a:lnTo>
                    <a:lnTo>
                      <a:pt x="1475" y="41"/>
                    </a:lnTo>
                    <a:lnTo>
                      <a:pt x="1284" y="96"/>
                    </a:lnTo>
                    <a:lnTo>
                      <a:pt x="1120" y="164"/>
                    </a:lnTo>
                    <a:lnTo>
                      <a:pt x="956" y="246"/>
                    </a:lnTo>
                    <a:lnTo>
                      <a:pt x="792" y="355"/>
                    </a:lnTo>
                    <a:lnTo>
                      <a:pt x="656" y="464"/>
                    </a:lnTo>
                    <a:lnTo>
                      <a:pt x="519" y="587"/>
                    </a:lnTo>
                    <a:lnTo>
                      <a:pt x="396" y="737"/>
                    </a:lnTo>
                    <a:lnTo>
                      <a:pt x="287" y="888"/>
                    </a:lnTo>
                    <a:lnTo>
                      <a:pt x="205" y="1038"/>
                    </a:lnTo>
                    <a:lnTo>
                      <a:pt x="123" y="1215"/>
                    </a:lnTo>
                    <a:lnTo>
                      <a:pt x="69" y="1393"/>
                    </a:lnTo>
                    <a:lnTo>
                      <a:pt x="28" y="1570"/>
                    </a:lnTo>
                    <a:lnTo>
                      <a:pt x="1" y="1761"/>
                    </a:lnTo>
                    <a:lnTo>
                      <a:pt x="1" y="1966"/>
                    </a:lnTo>
                    <a:lnTo>
                      <a:pt x="14" y="2144"/>
                    </a:lnTo>
                    <a:lnTo>
                      <a:pt x="41" y="2335"/>
                    </a:lnTo>
                    <a:lnTo>
                      <a:pt x="96" y="2512"/>
                    </a:lnTo>
                    <a:lnTo>
                      <a:pt x="164" y="2690"/>
                    </a:lnTo>
                    <a:lnTo>
                      <a:pt x="246" y="2853"/>
                    </a:lnTo>
                    <a:lnTo>
                      <a:pt x="342" y="3017"/>
                    </a:lnTo>
                    <a:lnTo>
                      <a:pt x="465" y="3154"/>
                    </a:lnTo>
                    <a:lnTo>
                      <a:pt x="588" y="3290"/>
                    </a:lnTo>
                    <a:lnTo>
                      <a:pt x="738" y="3427"/>
                    </a:lnTo>
                    <a:lnTo>
                      <a:pt x="888" y="3522"/>
                    </a:lnTo>
                    <a:lnTo>
                      <a:pt x="1052" y="3618"/>
                    </a:lnTo>
                    <a:lnTo>
                      <a:pt x="1229" y="3700"/>
                    </a:lnTo>
                    <a:lnTo>
                      <a:pt x="1407" y="3755"/>
                    </a:lnTo>
                    <a:lnTo>
                      <a:pt x="1584" y="3796"/>
                    </a:lnTo>
                    <a:lnTo>
                      <a:pt x="1775" y="3809"/>
                    </a:lnTo>
                    <a:lnTo>
                      <a:pt x="1967" y="3823"/>
                    </a:lnTo>
                    <a:lnTo>
                      <a:pt x="2007" y="3809"/>
                    </a:lnTo>
                    <a:lnTo>
                      <a:pt x="2048" y="3782"/>
                    </a:lnTo>
                    <a:lnTo>
                      <a:pt x="2076" y="3741"/>
                    </a:lnTo>
                    <a:lnTo>
                      <a:pt x="2076" y="3700"/>
                    </a:lnTo>
                    <a:lnTo>
                      <a:pt x="2062" y="3645"/>
                    </a:lnTo>
                    <a:lnTo>
                      <a:pt x="2048" y="3604"/>
                    </a:lnTo>
                    <a:lnTo>
                      <a:pt x="2007" y="3591"/>
                    </a:lnTo>
                    <a:lnTo>
                      <a:pt x="1953" y="3577"/>
                    </a:lnTo>
                    <a:lnTo>
                      <a:pt x="1789" y="3577"/>
                    </a:lnTo>
                    <a:lnTo>
                      <a:pt x="1625" y="3550"/>
                    </a:lnTo>
                    <a:lnTo>
                      <a:pt x="1461" y="3522"/>
                    </a:lnTo>
                    <a:lnTo>
                      <a:pt x="1311" y="3468"/>
                    </a:lnTo>
                    <a:lnTo>
                      <a:pt x="1161" y="3400"/>
                    </a:lnTo>
                    <a:lnTo>
                      <a:pt x="1024" y="3318"/>
                    </a:lnTo>
                    <a:lnTo>
                      <a:pt x="888" y="3222"/>
                    </a:lnTo>
                    <a:lnTo>
                      <a:pt x="765" y="3127"/>
                    </a:lnTo>
                    <a:lnTo>
                      <a:pt x="642" y="3004"/>
                    </a:lnTo>
                    <a:lnTo>
                      <a:pt x="547" y="2867"/>
                    </a:lnTo>
                    <a:lnTo>
                      <a:pt x="451" y="2731"/>
                    </a:lnTo>
                    <a:lnTo>
                      <a:pt x="383" y="2594"/>
                    </a:lnTo>
                    <a:lnTo>
                      <a:pt x="328" y="2444"/>
                    </a:lnTo>
                    <a:lnTo>
                      <a:pt x="274" y="2280"/>
                    </a:lnTo>
                    <a:lnTo>
                      <a:pt x="246" y="2116"/>
                    </a:lnTo>
                    <a:lnTo>
                      <a:pt x="233" y="1952"/>
                    </a:lnTo>
                    <a:lnTo>
                      <a:pt x="246" y="1789"/>
                    </a:lnTo>
                    <a:lnTo>
                      <a:pt x="260" y="1611"/>
                    </a:lnTo>
                    <a:lnTo>
                      <a:pt x="301" y="1461"/>
                    </a:lnTo>
                    <a:lnTo>
                      <a:pt x="355" y="1297"/>
                    </a:lnTo>
                    <a:lnTo>
                      <a:pt x="424" y="1147"/>
                    </a:lnTo>
                    <a:lnTo>
                      <a:pt x="492" y="1010"/>
                    </a:lnTo>
                    <a:lnTo>
                      <a:pt x="588" y="888"/>
                    </a:lnTo>
                    <a:lnTo>
                      <a:pt x="697" y="765"/>
                    </a:lnTo>
                    <a:lnTo>
                      <a:pt x="806" y="655"/>
                    </a:lnTo>
                    <a:lnTo>
                      <a:pt x="943" y="546"/>
                    </a:lnTo>
                    <a:lnTo>
                      <a:pt x="1079" y="464"/>
                    </a:lnTo>
                    <a:lnTo>
                      <a:pt x="1216" y="382"/>
                    </a:lnTo>
                    <a:lnTo>
                      <a:pt x="1366" y="328"/>
                    </a:lnTo>
                    <a:lnTo>
                      <a:pt x="1530" y="287"/>
                    </a:lnTo>
                    <a:lnTo>
                      <a:pt x="1693" y="246"/>
                    </a:lnTo>
                    <a:lnTo>
                      <a:pt x="1857" y="232"/>
                    </a:lnTo>
                    <a:lnTo>
                      <a:pt x="1912" y="232"/>
                    </a:lnTo>
                    <a:lnTo>
                      <a:pt x="1953" y="205"/>
                    </a:lnTo>
                    <a:lnTo>
                      <a:pt x="1967" y="164"/>
                    </a:lnTo>
                    <a:lnTo>
                      <a:pt x="1980" y="109"/>
                    </a:lnTo>
                    <a:lnTo>
                      <a:pt x="1980" y="82"/>
                    </a:lnTo>
                    <a:lnTo>
                      <a:pt x="1953" y="41"/>
                    </a:lnTo>
                    <a:lnTo>
                      <a:pt x="1926" y="14"/>
                    </a:lnTo>
                    <a:lnTo>
                      <a:pt x="18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861;p24"/>
              <p:cNvSpPr/>
              <p:nvPr/>
            </p:nvSpPr>
            <p:spPr>
              <a:xfrm>
                <a:off x="8812075" y="1436801"/>
                <a:ext cx="48150" cy="13000"/>
              </a:xfrm>
              <a:custGeom>
                <a:avLst/>
                <a:gdLst/>
                <a:ahLst/>
                <a:cxnLst/>
                <a:rect l="l" t="t" r="r" b="b"/>
                <a:pathLst>
                  <a:path w="1926" h="520" extrusionOk="0">
                    <a:moveTo>
                      <a:pt x="1161" y="1"/>
                    </a:moveTo>
                    <a:lnTo>
                      <a:pt x="942" y="14"/>
                    </a:lnTo>
                    <a:lnTo>
                      <a:pt x="710" y="42"/>
                    </a:lnTo>
                    <a:lnTo>
                      <a:pt x="478" y="96"/>
                    </a:lnTo>
                    <a:lnTo>
                      <a:pt x="260" y="192"/>
                    </a:lnTo>
                    <a:lnTo>
                      <a:pt x="55" y="301"/>
                    </a:lnTo>
                    <a:lnTo>
                      <a:pt x="28" y="328"/>
                    </a:lnTo>
                    <a:lnTo>
                      <a:pt x="0" y="369"/>
                    </a:lnTo>
                    <a:lnTo>
                      <a:pt x="0" y="424"/>
                    </a:lnTo>
                    <a:lnTo>
                      <a:pt x="14" y="465"/>
                    </a:lnTo>
                    <a:lnTo>
                      <a:pt x="55" y="506"/>
                    </a:lnTo>
                    <a:lnTo>
                      <a:pt x="96" y="520"/>
                    </a:lnTo>
                    <a:lnTo>
                      <a:pt x="137" y="520"/>
                    </a:lnTo>
                    <a:lnTo>
                      <a:pt x="192" y="506"/>
                    </a:lnTo>
                    <a:lnTo>
                      <a:pt x="369" y="410"/>
                    </a:lnTo>
                    <a:lnTo>
                      <a:pt x="560" y="328"/>
                    </a:lnTo>
                    <a:lnTo>
                      <a:pt x="751" y="274"/>
                    </a:lnTo>
                    <a:lnTo>
                      <a:pt x="956" y="247"/>
                    </a:lnTo>
                    <a:lnTo>
                      <a:pt x="1161" y="247"/>
                    </a:lnTo>
                    <a:lnTo>
                      <a:pt x="1352" y="274"/>
                    </a:lnTo>
                    <a:lnTo>
                      <a:pt x="1557" y="315"/>
                    </a:lnTo>
                    <a:lnTo>
                      <a:pt x="1748" y="397"/>
                    </a:lnTo>
                    <a:lnTo>
                      <a:pt x="1844" y="397"/>
                    </a:lnTo>
                    <a:lnTo>
                      <a:pt x="1884" y="369"/>
                    </a:lnTo>
                    <a:lnTo>
                      <a:pt x="1912" y="328"/>
                    </a:lnTo>
                    <a:lnTo>
                      <a:pt x="1925" y="287"/>
                    </a:lnTo>
                    <a:lnTo>
                      <a:pt x="1912" y="233"/>
                    </a:lnTo>
                    <a:lnTo>
                      <a:pt x="1884" y="192"/>
                    </a:lnTo>
                    <a:lnTo>
                      <a:pt x="1844" y="165"/>
                    </a:lnTo>
                    <a:lnTo>
                      <a:pt x="1625" y="83"/>
                    </a:lnTo>
                    <a:lnTo>
                      <a:pt x="1393" y="28"/>
                    </a:lnTo>
                    <a:lnTo>
                      <a:pt x="1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62;p24"/>
              <p:cNvSpPr/>
              <p:nvPr/>
            </p:nvSpPr>
            <p:spPr>
              <a:xfrm>
                <a:off x="8436275" y="1348751"/>
                <a:ext cx="45425" cy="45425"/>
              </a:xfrm>
              <a:custGeom>
                <a:avLst/>
                <a:gdLst/>
                <a:ahLst/>
                <a:cxnLst/>
                <a:rect l="l" t="t" r="r" b="b"/>
                <a:pathLst>
                  <a:path w="1817" h="1817" extrusionOk="0">
                    <a:moveTo>
                      <a:pt x="820" y="0"/>
                    </a:moveTo>
                    <a:lnTo>
                      <a:pt x="724" y="14"/>
                    </a:lnTo>
                    <a:lnTo>
                      <a:pt x="642" y="41"/>
                    </a:lnTo>
                    <a:lnTo>
                      <a:pt x="561" y="69"/>
                    </a:lnTo>
                    <a:lnTo>
                      <a:pt x="479" y="110"/>
                    </a:lnTo>
                    <a:lnTo>
                      <a:pt x="410" y="151"/>
                    </a:lnTo>
                    <a:lnTo>
                      <a:pt x="328" y="205"/>
                    </a:lnTo>
                    <a:lnTo>
                      <a:pt x="274" y="260"/>
                    </a:lnTo>
                    <a:lnTo>
                      <a:pt x="206" y="328"/>
                    </a:lnTo>
                    <a:lnTo>
                      <a:pt x="165" y="396"/>
                    </a:lnTo>
                    <a:lnTo>
                      <a:pt x="110" y="478"/>
                    </a:lnTo>
                    <a:lnTo>
                      <a:pt x="69" y="560"/>
                    </a:lnTo>
                    <a:lnTo>
                      <a:pt x="42" y="642"/>
                    </a:lnTo>
                    <a:lnTo>
                      <a:pt x="28" y="724"/>
                    </a:lnTo>
                    <a:lnTo>
                      <a:pt x="14" y="820"/>
                    </a:lnTo>
                    <a:lnTo>
                      <a:pt x="1" y="901"/>
                    </a:lnTo>
                    <a:lnTo>
                      <a:pt x="14" y="997"/>
                    </a:lnTo>
                    <a:lnTo>
                      <a:pt x="28" y="1093"/>
                    </a:lnTo>
                    <a:lnTo>
                      <a:pt x="42" y="1175"/>
                    </a:lnTo>
                    <a:lnTo>
                      <a:pt x="69" y="1256"/>
                    </a:lnTo>
                    <a:lnTo>
                      <a:pt x="110" y="1338"/>
                    </a:lnTo>
                    <a:lnTo>
                      <a:pt x="165" y="1420"/>
                    </a:lnTo>
                    <a:lnTo>
                      <a:pt x="206" y="1489"/>
                    </a:lnTo>
                    <a:lnTo>
                      <a:pt x="274" y="1557"/>
                    </a:lnTo>
                    <a:lnTo>
                      <a:pt x="328" y="1611"/>
                    </a:lnTo>
                    <a:lnTo>
                      <a:pt x="410" y="1666"/>
                    </a:lnTo>
                    <a:lnTo>
                      <a:pt x="479" y="1707"/>
                    </a:lnTo>
                    <a:lnTo>
                      <a:pt x="561" y="1748"/>
                    </a:lnTo>
                    <a:lnTo>
                      <a:pt x="642" y="1775"/>
                    </a:lnTo>
                    <a:lnTo>
                      <a:pt x="724" y="1803"/>
                    </a:lnTo>
                    <a:lnTo>
                      <a:pt x="820" y="1816"/>
                    </a:lnTo>
                    <a:lnTo>
                      <a:pt x="1011" y="1816"/>
                    </a:lnTo>
                    <a:lnTo>
                      <a:pt x="1093" y="1803"/>
                    </a:lnTo>
                    <a:lnTo>
                      <a:pt x="1189" y="1775"/>
                    </a:lnTo>
                    <a:lnTo>
                      <a:pt x="1271" y="1748"/>
                    </a:lnTo>
                    <a:lnTo>
                      <a:pt x="1352" y="1707"/>
                    </a:lnTo>
                    <a:lnTo>
                      <a:pt x="1421" y="1666"/>
                    </a:lnTo>
                    <a:lnTo>
                      <a:pt x="1489" y="1611"/>
                    </a:lnTo>
                    <a:lnTo>
                      <a:pt x="1557" y="1557"/>
                    </a:lnTo>
                    <a:lnTo>
                      <a:pt x="1612" y="1489"/>
                    </a:lnTo>
                    <a:lnTo>
                      <a:pt x="1666" y="1420"/>
                    </a:lnTo>
                    <a:lnTo>
                      <a:pt x="1707" y="1338"/>
                    </a:lnTo>
                    <a:lnTo>
                      <a:pt x="1748" y="1256"/>
                    </a:lnTo>
                    <a:lnTo>
                      <a:pt x="1776" y="1175"/>
                    </a:lnTo>
                    <a:lnTo>
                      <a:pt x="1803" y="1093"/>
                    </a:lnTo>
                    <a:lnTo>
                      <a:pt x="1817" y="997"/>
                    </a:lnTo>
                    <a:lnTo>
                      <a:pt x="1817" y="901"/>
                    </a:lnTo>
                    <a:lnTo>
                      <a:pt x="1817" y="820"/>
                    </a:lnTo>
                    <a:lnTo>
                      <a:pt x="1803" y="724"/>
                    </a:lnTo>
                    <a:lnTo>
                      <a:pt x="1776" y="642"/>
                    </a:lnTo>
                    <a:lnTo>
                      <a:pt x="1748" y="560"/>
                    </a:lnTo>
                    <a:lnTo>
                      <a:pt x="1707" y="478"/>
                    </a:lnTo>
                    <a:lnTo>
                      <a:pt x="1666" y="396"/>
                    </a:lnTo>
                    <a:lnTo>
                      <a:pt x="1612" y="328"/>
                    </a:lnTo>
                    <a:lnTo>
                      <a:pt x="1557" y="260"/>
                    </a:lnTo>
                    <a:lnTo>
                      <a:pt x="1489" y="205"/>
                    </a:lnTo>
                    <a:lnTo>
                      <a:pt x="1421" y="151"/>
                    </a:lnTo>
                    <a:lnTo>
                      <a:pt x="1352" y="110"/>
                    </a:lnTo>
                    <a:lnTo>
                      <a:pt x="1271" y="69"/>
                    </a:lnTo>
                    <a:lnTo>
                      <a:pt x="1189" y="41"/>
                    </a:lnTo>
                    <a:lnTo>
                      <a:pt x="1093" y="14"/>
                    </a:lnTo>
                    <a:lnTo>
                      <a:pt x="1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63;p24"/>
              <p:cNvSpPr/>
              <p:nvPr/>
            </p:nvSpPr>
            <p:spPr>
              <a:xfrm>
                <a:off x="8597375" y="1348751"/>
                <a:ext cx="45425" cy="45425"/>
              </a:xfrm>
              <a:custGeom>
                <a:avLst/>
                <a:gdLst/>
                <a:ahLst/>
                <a:cxnLst/>
                <a:rect l="l" t="t" r="r" b="b"/>
                <a:pathLst>
                  <a:path w="1817" h="1817" extrusionOk="0">
                    <a:moveTo>
                      <a:pt x="820" y="0"/>
                    </a:moveTo>
                    <a:lnTo>
                      <a:pt x="724" y="14"/>
                    </a:lnTo>
                    <a:lnTo>
                      <a:pt x="643" y="41"/>
                    </a:lnTo>
                    <a:lnTo>
                      <a:pt x="561" y="69"/>
                    </a:lnTo>
                    <a:lnTo>
                      <a:pt x="479" y="110"/>
                    </a:lnTo>
                    <a:lnTo>
                      <a:pt x="397" y="151"/>
                    </a:lnTo>
                    <a:lnTo>
                      <a:pt x="329" y="205"/>
                    </a:lnTo>
                    <a:lnTo>
                      <a:pt x="274" y="260"/>
                    </a:lnTo>
                    <a:lnTo>
                      <a:pt x="206" y="328"/>
                    </a:lnTo>
                    <a:lnTo>
                      <a:pt x="151" y="396"/>
                    </a:lnTo>
                    <a:lnTo>
                      <a:pt x="110" y="478"/>
                    </a:lnTo>
                    <a:lnTo>
                      <a:pt x="69" y="560"/>
                    </a:lnTo>
                    <a:lnTo>
                      <a:pt x="42" y="642"/>
                    </a:lnTo>
                    <a:lnTo>
                      <a:pt x="15" y="724"/>
                    </a:lnTo>
                    <a:lnTo>
                      <a:pt x="1" y="820"/>
                    </a:lnTo>
                    <a:lnTo>
                      <a:pt x="1" y="901"/>
                    </a:lnTo>
                    <a:lnTo>
                      <a:pt x="1" y="997"/>
                    </a:lnTo>
                    <a:lnTo>
                      <a:pt x="15" y="1093"/>
                    </a:lnTo>
                    <a:lnTo>
                      <a:pt x="42" y="1175"/>
                    </a:lnTo>
                    <a:lnTo>
                      <a:pt x="69" y="1256"/>
                    </a:lnTo>
                    <a:lnTo>
                      <a:pt x="110" y="1338"/>
                    </a:lnTo>
                    <a:lnTo>
                      <a:pt x="151" y="1420"/>
                    </a:lnTo>
                    <a:lnTo>
                      <a:pt x="206" y="1489"/>
                    </a:lnTo>
                    <a:lnTo>
                      <a:pt x="274" y="1557"/>
                    </a:lnTo>
                    <a:lnTo>
                      <a:pt x="329" y="1611"/>
                    </a:lnTo>
                    <a:lnTo>
                      <a:pt x="397" y="1666"/>
                    </a:lnTo>
                    <a:lnTo>
                      <a:pt x="479" y="1707"/>
                    </a:lnTo>
                    <a:lnTo>
                      <a:pt x="561" y="1748"/>
                    </a:lnTo>
                    <a:lnTo>
                      <a:pt x="643" y="1775"/>
                    </a:lnTo>
                    <a:lnTo>
                      <a:pt x="724" y="1803"/>
                    </a:lnTo>
                    <a:lnTo>
                      <a:pt x="820" y="1816"/>
                    </a:lnTo>
                    <a:lnTo>
                      <a:pt x="998" y="1816"/>
                    </a:lnTo>
                    <a:lnTo>
                      <a:pt x="1093" y="1803"/>
                    </a:lnTo>
                    <a:lnTo>
                      <a:pt x="1175" y="1775"/>
                    </a:lnTo>
                    <a:lnTo>
                      <a:pt x="1271" y="1748"/>
                    </a:lnTo>
                    <a:lnTo>
                      <a:pt x="1339" y="1707"/>
                    </a:lnTo>
                    <a:lnTo>
                      <a:pt x="1421" y="1666"/>
                    </a:lnTo>
                    <a:lnTo>
                      <a:pt x="1489" y="1611"/>
                    </a:lnTo>
                    <a:lnTo>
                      <a:pt x="1557" y="1557"/>
                    </a:lnTo>
                    <a:lnTo>
                      <a:pt x="1612" y="1489"/>
                    </a:lnTo>
                    <a:lnTo>
                      <a:pt x="1667" y="1420"/>
                    </a:lnTo>
                    <a:lnTo>
                      <a:pt x="1707" y="1338"/>
                    </a:lnTo>
                    <a:lnTo>
                      <a:pt x="1748" y="1256"/>
                    </a:lnTo>
                    <a:lnTo>
                      <a:pt x="1776" y="1175"/>
                    </a:lnTo>
                    <a:lnTo>
                      <a:pt x="1803" y="1093"/>
                    </a:lnTo>
                    <a:lnTo>
                      <a:pt x="1817" y="997"/>
                    </a:lnTo>
                    <a:lnTo>
                      <a:pt x="1817" y="901"/>
                    </a:lnTo>
                    <a:lnTo>
                      <a:pt x="1817" y="820"/>
                    </a:lnTo>
                    <a:lnTo>
                      <a:pt x="1803" y="724"/>
                    </a:lnTo>
                    <a:lnTo>
                      <a:pt x="1776" y="642"/>
                    </a:lnTo>
                    <a:lnTo>
                      <a:pt x="1748" y="560"/>
                    </a:lnTo>
                    <a:lnTo>
                      <a:pt x="1707" y="478"/>
                    </a:lnTo>
                    <a:lnTo>
                      <a:pt x="1667" y="396"/>
                    </a:lnTo>
                    <a:lnTo>
                      <a:pt x="1612" y="328"/>
                    </a:lnTo>
                    <a:lnTo>
                      <a:pt x="1557" y="260"/>
                    </a:lnTo>
                    <a:lnTo>
                      <a:pt x="1489" y="205"/>
                    </a:lnTo>
                    <a:lnTo>
                      <a:pt x="1421" y="151"/>
                    </a:lnTo>
                    <a:lnTo>
                      <a:pt x="1339" y="110"/>
                    </a:lnTo>
                    <a:lnTo>
                      <a:pt x="1271" y="69"/>
                    </a:lnTo>
                    <a:lnTo>
                      <a:pt x="1175" y="41"/>
                    </a:lnTo>
                    <a:lnTo>
                      <a:pt x="1093" y="14"/>
                    </a:lnTo>
                    <a:lnTo>
                      <a:pt x="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64;p24"/>
              <p:cNvSpPr/>
              <p:nvPr/>
            </p:nvSpPr>
            <p:spPr>
              <a:xfrm>
                <a:off x="8434575" y="1517351"/>
                <a:ext cx="209600" cy="89450"/>
              </a:xfrm>
              <a:custGeom>
                <a:avLst/>
                <a:gdLst/>
                <a:ahLst/>
                <a:cxnLst/>
                <a:rect l="l" t="t" r="r" b="b"/>
                <a:pathLst>
                  <a:path w="8384" h="3578" extrusionOk="0">
                    <a:moveTo>
                      <a:pt x="1" y="1"/>
                    </a:moveTo>
                    <a:lnTo>
                      <a:pt x="1" y="42"/>
                    </a:lnTo>
                    <a:lnTo>
                      <a:pt x="14" y="219"/>
                    </a:lnTo>
                    <a:lnTo>
                      <a:pt x="28" y="410"/>
                    </a:lnTo>
                    <a:lnTo>
                      <a:pt x="42" y="588"/>
                    </a:lnTo>
                    <a:lnTo>
                      <a:pt x="82" y="752"/>
                    </a:lnTo>
                    <a:lnTo>
                      <a:pt x="123" y="929"/>
                    </a:lnTo>
                    <a:lnTo>
                      <a:pt x="164" y="1093"/>
                    </a:lnTo>
                    <a:lnTo>
                      <a:pt x="219" y="1257"/>
                    </a:lnTo>
                    <a:lnTo>
                      <a:pt x="287" y="1421"/>
                    </a:lnTo>
                    <a:lnTo>
                      <a:pt x="356" y="1571"/>
                    </a:lnTo>
                    <a:lnTo>
                      <a:pt x="437" y="1735"/>
                    </a:lnTo>
                    <a:lnTo>
                      <a:pt x="519" y="1885"/>
                    </a:lnTo>
                    <a:lnTo>
                      <a:pt x="615" y="2021"/>
                    </a:lnTo>
                    <a:lnTo>
                      <a:pt x="820" y="2294"/>
                    </a:lnTo>
                    <a:lnTo>
                      <a:pt x="1038" y="2540"/>
                    </a:lnTo>
                    <a:lnTo>
                      <a:pt x="1298" y="2772"/>
                    </a:lnTo>
                    <a:lnTo>
                      <a:pt x="1571" y="2977"/>
                    </a:lnTo>
                    <a:lnTo>
                      <a:pt x="1707" y="3073"/>
                    </a:lnTo>
                    <a:lnTo>
                      <a:pt x="1857" y="3155"/>
                    </a:lnTo>
                    <a:lnTo>
                      <a:pt x="2008" y="3236"/>
                    </a:lnTo>
                    <a:lnTo>
                      <a:pt x="2171" y="3305"/>
                    </a:lnTo>
                    <a:lnTo>
                      <a:pt x="2335" y="3373"/>
                    </a:lnTo>
                    <a:lnTo>
                      <a:pt x="2499" y="3428"/>
                    </a:lnTo>
                    <a:lnTo>
                      <a:pt x="2663" y="3469"/>
                    </a:lnTo>
                    <a:lnTo>
                      <a:pt x="2827" y="3510"/>
                    </a:lnTo>
                    <a:lnTo>
                      <a:pt x="3004" y="3537"/>
                    </a:lnTo>
                    <a:lnTo>
                      <a:pt x="3182" y="3564"/>
                    </a:lnTo>
                    <a:lnTo>
                      <a:pt x="3359" y="3578"/>
                    </a:lnTo>
                    <a:lnTo>
                      <a:pt x="5025" y="3578"/>
                    </a:lnTo>
                    <a:lnTo>
                      <a:pt x="5202" y="3564"/>
                    </a:lnTo>
                    <a:lnTo>
                      <a:pt x="5380" y="3537"/>
                    </a:lnTo>
                    <a:lnTo>
                      <a:pt x="5557" y="3510"/>
                    </a:lnTo>
                    <a:lnTo>
                      <a:pt x="5735" y="3469"/>
                    </a:lnTo>
                    <a:lnTo>
                      <a:pt x="5899" y="3428"/>
                    </a:lnTo>
                    <a:lnTo>
                      <a:pt x="6062" y="3373"/>
                    </a:lnTo>
                    <a:lnTo>
                      <a:pt x="6226" y="3305"/>
                    </a:lnTo>
                    <a:lnTo>
                      <a:pt x="6376" y="3236"/>
                    </a:lnTo>
                    <a:lnTo>
                      <a:pt x="6540" y="3155"/>
                    </a:lnTo>
                    <a:lnTo>
                      <a:pt x="6677" y="3073"/>
                    </a:lnTo>
                    <a:lnTo>
                      <a:pt x="6827" y="2977"/>
                    </a:lnTo>
                    <a:lnTo>
                      <a:pt x="7100" y="2772"/>
                    </a:lnTo>
                    <a:lnTo>
                      <a:pt x="7346" y="2540"/>
                    </a:lnTo>
                    <a:lnTo>
                      <a:pt x="7578" y="2294"/>
                    </a:lnTo>
                    <a:lnTo>
                      <a:pt x="7783" y="2021"/>
                    </a:lnTo>
                    <a:lnTo>
                      <a:pt x="7878" y="1885"/>
                    </a:lnTo>
                    <a:lnTo>
                      <a:pt x="7960" y="1735"/>
                    </a:lnTo>
                    <a:lnTo>
                      <a:pt x="8042" y="1571"/>
                    </a:lnTo>
                    <a:lnTo>
                      <a:pt x="8110" y="1421"/>
                    </a:lnTo>
                    <a:lnTo>
                      <a:pt x="8179" y="1257"/>
                    </a:lnTo>
                    <a:lnTo>
                      <a:pt x="8233" y="1093"/>
                    </a:lnTo>
                    <a:lnTo>
                      <a:pt x="8274" y="929"/>
                    </a:lnTo>
                    <a:lnTo>
                      <a:pt x="8315" y="752"/>
                    </a:lnTo>
                    <a:lnTo>
                      <a:pt x="8342" y="588"/>
                    </a:lnTo>
                    <a:lnTo>
                      <a:pt x="8370" y="410"/>
                    </a:lnTo>
                    <a:lnTo>
                      <a:pt x="8383" y="219"/>
                    </a:lnTo>
                    <a:lnTo>
                      <a:pt x="8383" y="42"/>
                    </a:lnTo>
                    <a:lnTo>
                      <a:pt x="83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865;p24"/>
              <p:cNvSpPr/>
              <p:nvPr/>
            </p:nvSpPr>
            <p:spPr>
              <a:xfrm>
                <a:off x="8345150" y="995476"/>
                <a:ext cx="366600" cy="112325"/>
              </a:xfrm>
              <a:custGeom>
                <a:avLst/>
                <a:gdLst/>
                <a:ahLst/>
                <a:cxnLst/>
                <a:rect l="l" t="t" r="r" b="b"/>
                <a:pathLst>
                  <a:path w="14664" h="4493" extrusionOk="0">
                    <a:moveTo>
                      <a:pt x="6049" y="1"/>
                    </a:moveTo>
                    <a:lnTo>
                      <a:pt x="5625" y="15"/>
                    </a:lnTo>
                    <a:lnTo>
                      <a:pt x="5216" y="28"/>
                    </a:lnTo>
                    <a:lnTo>
                      <a:pt x="4806" y="69"/>
                    </a:lnTo>
                    <a:lnTo>
                      <a:pt x="4397" y="124"/>
                    </a:lnTo>
                    <a:lnTo>
                      <a:pt x="4001" y="192"/>
                    </a:lnTo>
                    <a:lnTo>
                      <a:pt x="3605" y="274"/>
                    </a:lnTo>
                    <a:lnTo>
                      <a:pt x="3223" y="370"/>
                    </a:lnTo>
                    <a:lnTo>
                      <a:pt x="2840" y="492"/>
                    </a:lnTo>
                    <a:lnTo>
                      <a:pt x="2458" y="615"/>
                    </a:lnTo>
                    <a:lnTo>
                      <a:pt x="2089" y="752"/>
                    </a:lnTo>
                    <a:lnTo>
                      <a:pt x="1721" y="902"/>
                    </a:lnTo>
                    <a:lnTo>
                      <a:pt x="1366" y="1066"/>
                    </a:lnTo>
                    <a:lnTo>
                      <a:pt x="1011" y="1243"/>
                    </a:lnTo>
                    <a:lnTo>
                      <a:pt x="670" y="1434"/>
                    </a:lnTo>
                    <a:lnTo>
                      <a:pt x="328" y="1639"/>
                    </a:lnTo>
                    <a:lnTo>
                      <a:pt x="1" y="1844"/>
                    </a:lnTo>
                    <a:lnTo>
                      <a:pt x="137" y="2131"/>
                    </a:lnTo>
                    <a:lnTo>
                      <a:pt x="301" y="2404"/>
                    </a:lnTo>
                    <a:lnTo>
                      <a:pt x="478" y="2663"/>
                    </a:lnTo>
                    <a:lnTo>
                      <a:pt x="670" y="2909"/>
                    </a:lnTo>
                    <a:lnTo>
                      <a:pt x="874" y="3155"/>
                    </a:lnTo>
                    <a:lnTo>
                      <a:pt x="1106" y="3359"/>
                    </a:lnTo>
                    <a:lnTo>
                      <a:pt x="1352" y="3564"/>
                    </a:lnTo>
                    <a:lnTo>
                      <a:pt x="1598" y="3755"/>
                    </a:lnTo>
                    <a:lnTo>
                      <a:pt x="1871" y="3919"/>
                    </a:lnTo>
                    <a:lnTo>
                      <a:pt x="2158" y="4069"/>
                    </a:lnTo>
                    <a:lnTo>
                      <a:pt x="2444" y="4192"/>
                    </a:lnTo>
                    <a:lnTo>
                      <a:pt x="2745" y="4302"/>
                    </a:lnTo>
                    <a:lnTo>
                      <a:pt x="3059" y="4383"/>
                    </a:lnTo>
                    <a:lnTo>
                      <a:pt x="3386" y="4438"/>
                    </a:lnTo>
                    <a:lnTo>
                      <a:pt x="3714" y="4479"/>
                    </a:lnTo>
                    <a:lnTo>
                      <a:pt x="4042" y="4493"/>
                    </a:lnTo>
                    <a:lnTo>
                      <a:pt x="10622" y="4493"/>
                    </a:lnTo>
                    <a:lnTo>
                      <a:pt x="10950" y="4479"/>
                    </a:lnTo>
                    <a:lnTo>
                      <a:pt x="11278" y="4438"/>
                    </a:lnTo>
                    <a:lnTo>
                      <a:pt x="11605" y="4383"/>
                    </a:lnTo>
                    <a:lnTo>
                      <a:pt x="11919" y="4302"/>
                    </a:lnTo>
                    <a:lnTo>
                      <a:pt x="12220" y="4192"/>
                    </a:lnTo>
                    <a:lnTo>
                      <a:pt x="12506" y="4069"/>
                    </a:lnTo>
                    <a:lnTo>
                      <a:pt x="12793" y="3919"/>
                    </a:lnTo>
                    <a:lnTo>
                      <a:pt x="13066" y="3755"/>
                    </a:lnTo>
                    <a:lnTo>
                      <a:pt x="13312" y="3564"/>
                    </a:lnTo>
                    <a:lnTo>
                      <a:pt x="13558" y="3373"/>
                    </a:lnTo>
                    <a:lnTo>
                      <a:pt x="13790" y="3155"/>
                    </a:lnTo>
                    <a:lnTo>
                      <a:pt x="13995" y="2923"/>
                    </a:lnTo>
                    <a:lnTo>
                      <a:pt x="14186" y="2663"/>
                    </a:lnTo>
                    <a:lnTo>
                      <a:pt x="14363" y="2404"/>
                    </a:lnTo>
                    <a:lnTo>
                      <a:pt x="14513" y="2131"/>
                    </a:lnTo>
                    <a:lnTo>
                      <a:pt x="14664" y="1844"/>
                    </a:lnTo>
                    <a:lnTo>
                      <a:pt x="14336" y="1639"/>
                    </a:lnTo>
                    <a:lnTo>
                      <a:pt x="13995" y="1434"/>
                    </a:lnTo>
                    <a:lnTo>
                      <a:pt x="13653" y="1243"/>
                    </a:lnTo>
                    <a:lnTo>
                      <a:pt x="13298" y="1066"/>
                    </a:lnTo>
                    <a:lnTo>
                      <a:pt x="12943" y="902"/>
                    </a:lnTo>
                    <a:lnTo>
                      <a:pt x="12575" y="752"/>
                    </a:lnTo>
                    <a:lnTo>
                      <a:pt x="12192" y="615"/>
                    </a:lnTo>
                    <a:lnTo>
                      <a:pt x="11824" y="479"/>
                    </a:lnTo>
                    <a:lnTo>
                      <a:pt x="11428" y="370"/>
                    </a:lnTo>
                    <a:lnTo>
                      <a:pt x="11046" y="274"/>
                    </a:lnTo>
                    <a:lnTo>
                      <a:pt x="10650" y="192"/>
                    </a:lnTo>
                    <a:lnTo>
                      <a:pt x="10240" y="124"/>
                    </a:lnTo>
                    <a:lnTo>
                      <a:pt x="9844" y="69"/>
                    </a:lnTo>
                    <a:lnTo>
                      <a:pt x="9435" y="28"/>
                    </a:lnTo>
                    <a:lnTo>
                      <a:pt x="90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66;p24"/>
              <p:cNvSpPr/>
              <p:nvPr/>
            </p:nvSpPr>
            <p:spPr>
              <a:xfrm>
                <a:off x="8347875" y="1445001"/>
                <a:ext cx="193225" cy="72375"/>
              </a:xfrm>
              <a:custGeom>
                <a:avLst/>
                <a:gdLst/>
                <a:ahLst/>
                <a:cxnLst/>
                <a:rect l="l" t="t" r="r" b="b"/>
                <a:pathLst>
                  <a:path w="7729" h="2895" extrusionOk="0">
                    <a:moveTo>
                      <a:pt x="2868" y="0"/>
                    </a:moveTo>
                    <a:lnTo>
                      <a:pt x="2567" y="14"/>
                    </a:lnTo>
                    <a:lnTo>
                      <a:pt x="2294" y="55"/>
                    </a:lnTo>
                    <a:lnTo>
                      <a:pt x="2008" y="137"/>
                    </a:lnTo>
                    <a:lnTo>
                      <a:pt x="1748" y="233"/>
                    </a:lnTo>
                    <a:lnTo>
                      <a:pt x="1503" y="355"/>
                    </a:lnTo>
                    <a:lnTo>
                      <a:pt x="1257" y="492"/>
                    </a:lnTo>
                    <a:lnTo>
                      <a:pt x="1038" y="656"/>
                    </a:lnTo>
                    <a:lnTo>
                      <a:pt x="834" y="847"/>
                    </a:lnTo>
                    <a:lnTo>
                      <a:pt x="656" y="1052"/>
                    </a:lnTo>
                    <a:lnTo>
                      <a:pt x="492" y="1270"/>
                    </a:lnTo>
                    <a:lnTo>
                      <a:pt x="342" y="1502"/>
                    </a:lnTo>
                    <a:lnTo>
                      <a:pt x="219" y="1748"/>
                    </a:lnTo>
                    <a:lnTo>
                      <a:pt x="124" y="2021"/>
                    </a:lnTo>
                    <a:lnTo>
                      <a:pt x="55" y="2294"/>
                    </a:lnTo>
                    <a:lnTo>
                      <a:pt x="14" y="2581"/>
                    </a:lnTo>
                    <a:lnTo>
                      <a:pt x="1" y="2867"/>
                    </a:lnTo>
                    <a:lnTo>
                      <a:pt x="1" y="2895"/>
                    </a:lnTo>
                    <a:lnTo>
                      <a:pt x="7728" y="2895"/>
                    </a:lnTo>
                    <a:lnTo>
                      <a:pt x="7728" y="1898"/>
                    </a:lnTo>
                    <a:lnTo>
                      <a:pt x="7715" y="1707"/>
                    </a:lnTo>
                    <a:lnTo>
                      <a:pt x="7687" y="1516"/>
                    </a:lnTo>
                    <a:lnTo>
                      <a:pt x="7633" y="1338"/>
                    </a:lnTo>
                    <a:lnTo>
                      <a:pt x="7578" y="1161"/>
                    </a:lnTo>
                    <a:lnTo>
                      <a:pt x="7496" y="997"/>
                    </a:lnTo>
                    <a:lnTo>
                      <a:pt x="7401" y="833"/>
                    </a:lnTo>
                    <a:lnTo>
                      <a:pt x="7291" y="697"/>
                    </a:lnTo>
                    <a:lnTo>
                      <a:pt x="7168" y="560"/>
                    </a:lnTo>
                    <a:lnTo>
                      <a:pt x="7032" y="437"/>
                    </a:lnTo>
                    <a:lnTo>
                      <a:pt x="6882" y="328"/>
                    </a:lnTo>
                    <a:lnTo>
                      <a:pt x="6732" y="233"/>
                    </a:lnTo>
                    <a:lnTo>
                      <a:pt x="6568" y="151"/>
                    </a:lnTo>
                    <a:lnTo>
                      <a:pt x="6390" y="82"/>
                    </a:lnTo>
                    <a:lnTo>
                      <a:pt x="6213" y="41"/>
                    </a:lnTo>
                    <a:lnTo>
                      <a:pt x="6022" y="14"/>
                    </a:lnTo>
                    <a:lnTo>
                      <a:pt x="58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67;p24"/>
              <p:cNvSpPr/>
              <p:nvPr/>
            </p:nvSpPr>
            <p:spPr>
              <a:xfrm>
                <a:off x="8536625" y="1445001"/>
                <a:ext cx="193225" cy="72375"/>
              </a:xfrm>
              <a:custGeom>
                <a:avLst/>
                <a:gdLst/>
                <a:ahLst/>
                <a:cxnLst/>
                <a:rect l="l" t="t" r="r" b="b"/>
                <a:pathLst>
                  <a:path w="7729" h="2895" extrusionOk="0">
                    <a:moveTo>
                      <a:pt x="1898" y="0"/>
                    </a:moveTo>
                    <a:lnTo>
                      <a:pt x="1707" y="14"/>
                    </a:lnTo>
                    <a:lnTo>
                      <a:pt x="1516" y="41"/>
                    </a:lnTo>
                    <a:lnTo>
                      <a:pt x="1339" y="82"/>
                    </a:lnTo>
                    <a:lnTo>
                      <a:pt x="1161" y="151"/>
                    </a:lnTo>
                    <a:lnTo>
                      <a:pt x="997" y="233"/>
                    </a:lnTo>
                    <a:lnTo>
                      <a:pt x="847" y="328"/>
                    </a:lnTo>
                    <a:lnTo>
                      <a:pt x="697" y="437"/>
                    </a:lnTo>
                    <a:lnTo>
                      <a:pt x="560" y="560"/>
                    </a:lnTo>
                    <a:lnTo>
                      <a:pt x="438" y="697"/>
                    </a:lnTo>
                    <a:lnTo>
                      <a:pt x="328" y="833"/>
                    </a:lnTo>
                    <a:lnTo>
                      <a:pt x="233" y="997"/>
                    </a:lnTo>
                    <a:lnTo>
                      <a:pt x="151" y="1161"/>
                    </a:lnTo>
                    <a:lnTo>
                      <a:pt x="96" y="1338"/>
                    </a:lnTo>
                    <a:lnTo>
                      <a:pt x="42" y="1516"/>
                    </a:lnTo>
                    <a:lnTo>
                      <a:pt x="14" y="1707"/>
                    </a:lnTo>
                    <a:lnTo>
                      <a:pt x="1" y="1898"/>
                    </a:lnTo>
                    <a:lnTo>
                      <a:pt x="1" y="2895"/>
                    </a:lnTo>
                    <a:lnTo>
                      <a:pt x="7728" y="2895"/>
                    </a:lnTo>
                    <a:lnTo>
                      <a:pt x="7728" y="2867"/>
                    </a:lnTo>
                    <a:lnTo>
                      <a:pt x="7714" y="2581"/>
                    </a:lnTo>
                    <a:lnTo>
                      <a:pt x="7673" y="2294"/>
                    </a:lnTo>
                    <a:lnTo>
                      <a:pt x="7605" y="2021"/>
                    </a:lnTo>
                    <a:lnTo>
                      <a:pt x="7510" y="1748"/>
                    </a:lnTo>
                    <a:lnTo>
                      <a:pt x="7387" y="1502"/>
                    </a:lnTo>
                    <a:lnTo>
                      <a:pt x="7237" y="1270"/>
                    </a:lnTo>
                    <a:lnTo>
                      <a:pt x="7073" y="1052"/>
                    </a:lnTo>
                    <a:lnTo>
                      <a:pt x="6895" y="847"/>
                    </a:lnTo>
                    <a:lnTo>
                      <a:pt x="6691" y="656"/>
                    </a:lnTo>
                    <a:lnTo>
                      <a:pt x="6458" y="492"/>
                    </a:lnTo>
                    <a:lnTo>
                      <a:pt x="6226" y="355"/>
                    </a:lnTo>
                    <a:lnTo>
                      <a:pt x="5981" y="233"/>
                    </a:lnTo>
                    <a:lnTo>
                      <a:pt x="5721" y="137"/>
                    </a:lnTo>
                    <a:lnTo>
                      <a:pt x="5434" y="55"/>
                    </a:lnTo>
                    <a:lnTo>
                      <a:pt x="5161" y="14"/>
                    </a:lnTo>
                    <a:lnTo>
                      <a:pt x="48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68;p24"/>
              <p:cNvSpPr/>
              <p:nvPr/>
            </p:nvSpPr>
            <p:spPr>
              <a:xfrm>
                <a:off x="8497725" y="1386976"/>
                <a:ext cx="86725" cy="111300"/>
              </a:xfrm>
              <a:custGeom>
                <a:avLst/>
                <a:gdLst/>
                <a:ahLst/>
                <a:cxnLst/>
                <a:rect l="l" t="t" r="r" b="b"/>
                <a:pathLst>
                  <a:path w="3469" h="4452" extrusionOk="0">
                    <a:moveTo>
                      <a:pt x="1529" y="0"/>
                    </a:moveTo>
                    <a:lnTo>
                      <a:pt x="1366" y="28"/>
                    </a:lnTo>
                    <a:lnTo>
                      <a:pt x="1202" y="69"/>
                    </a:lnTo>
                    <a:lnTo>
                      <a:pt x="1038" y="123"/>
                    </a:lnTo>
                    <a:lnTo>
                      <a:pt x="888" y="205"/>
                    </a:lnTo>
                    <a:lnTo>
                      <a:pt x="751" y="287"/>
                    </a:lnTo>
                    <a:lnTo>
                      <a:pt x="615" y="383"/>
                    </a:lnTo>
                    <a:lnTo>
                      <a:pt x="492" y="492"/>
                    </a:lnTo>
                    <a:lnTo>
                      <a:pt x="383" y="615"/>
                    </a:lnTo>
                    <a:lnTo>
                      <a:pt x="287" y="751"/>
                    </a:lnTo>
                    <a:lnTo>
                      <a:pt x="205" y="888"/>
                    </a:lnTo>
                    <a:lnTo>
                      <a:pt x="123" y="1038"/>
                    </a:lnTo>
                    <a:lnTo>
                      <a:pt x="69" y="1202"/>
                    </a:lnTo>
                    <a:lnTo>
                      <a:pt x="28" y="1366"/>
                    </a:lnTo>
                    <a:lnTo>
                      <a:pt x="0" y="1530"/>
                    </a:lnTo>
                    <a:lnTo>
                      <a:pt x="0" y="1707"/>
                    </a:lnTo>
                    <a:lnTo>
                      <a:pt x="0" y="2745"/>
                    </a:lnTo>
                    <a:lnTo>
                      <a:pt x="0" y="2922"/>
                    </a:lnTo>
                    <a:lnTo>
                      <a:pt x="28" y="3086"/>
                    </a:lnTo>
                    <a:lnTo>
                      <a:pt x="69" y="3250"/>
                    </a:lnTo>
                    <a:lnTo>
                      <a:pt x="123" y="3414"/>
                    </a:lnTo>
                    <a:lnTo>
                      <a:pt x="205" y="3564"/>
                    </a:lnTo>
                    <a:lnTo>
                      <a:pt x="287" y="3700"/>
                    </a:lnTo>
                    <a:lnTo>
                      <a:pt x="383" y="3837"/>
                    </a:lnTo>
                    <a:lnTo>
                      <a:pt x="492" y="3960"/>
                    </a:lnTo>
                    <a:lnTo>
                      <a:pt x="615" y="4069"/>
                    </a:lnTo>
                    <a:lnTo>
                      <a:pt x="751" y="4165"/>
                    </a:lnTo>
                    <a:lnTo>
                      <a:pt x="888" y="4246"/>
                    </a:lnTo>
                    <a:lnTo>
                      <a:pt x="1038" y="4328"/>
                    </a:lnTo>
                    <a:lnTo>
                      <a:pt x="1202" y="4383"/>
                    </a:lnTo>
                    <a:lnTo>
                      <a:pt x="1366" y="4424"/>
                    </a:lnTo>
                    <a:lnTo>
                      <a:pt x="1529" y="4451"/>
                    </a:lnTo>
                    <a:lnTo>
                      <a:pt x="1925" y="4451"/>
                    </a:lnTo>
                    <a:lnTo>
                      <a:pt x="2089" y="4424"/>
                    </a:lnTo>
                    <a:lnTo>
                      <a:pt x="2253" y="4383"/>
                    </a:lnTo>
                    <a:lnTo>
                      <a:pt x="2417" y="4328"/>
                    </a:lnTo>
                    <a:lnTo>
                      <a:pt x="2567" y="4246"/>
                    </a:lnTo>
                    <a:lnTo>
                      <a:pt x="2704" y="4165"/>
                    </a:lnTo>
                    <a:lnTo>
                      <a:pt x="2840" y="4069"/>
                    </a:lnTo>
                    <a:lnTo>
                      <a:pt x="2963" y="3960"/>
                    </a:lnTo>
                    <a:lnTo>
                      <a:pt x="3072" y="3837"/>
                    </a:lnTo>
                    <a:lnTo>
                      <a:pt x="3168" y="3700"/>
                    </a:lnTo>
                    <a:lnTo>
                      <a:pt x="3250" y="3564"/>
                    </a:lnTo>
                    <a:lnTo>
                      <a:pt x="3332" y="3414"/>
                    </a:lnTo>
                    <a:lnTo>
                      <a:pt x="3386" y="3250"/>
                    </a:lnTo>
                    <a:lnTo>
                      <a:pt x="3427" y="3086"/>
                    </a:lnTo>
                    <a:lnTo>
                      <a:pt x="3454" y="2922"/>
                    </a:lnTo>
                    <a:lnTo>
                      <a:pt x="3468" y="2745"/>
                    </a:lnTo>
                    <a:lnTo>
                      <a:pt x="3468" y="1707"/>
                    </a:lnTo>
                    <a:lnTo>
                      <a:pt x="3454" y="1530"/>
                    </a:lnTo>
                    <a:lnTo>
                      <a:pt x="3427" y="1366"/>
                    </a:lnTo>
                    <a:lnTo>
                      <a:pt x="3386" y="1202"/>
                    </a:lnTo>
                    <a:lnTo>
                      <a:pt x="3332" y="1038"/>
                    </a:lnTo>
                    <a:lnTo>
                      <a:pt x="3250" y="888"/>
                    </a:lnTo>
                    <a:lnTo>
                      <a:pt x="3168" y="751"/>
                    </a:lnTo>
                    <a:lnTo>
                      <a:pt x="3072" y="615"/>
                    </a:lnTo>
                    <a:lnTo>
                      <a:pt x="2963" y="492"/>
                    </a:lnTo>
                    <a:lnTo>
                      <a:pt x="2840" y="383"/>
                    </a:lnTo>
                    <a:lnTo>
                      <a:pt x="2704" y="287"/>
                    </a:lnTo>
                    <a:lnTo>
                      <a:pt x="2567" y="205"/>
                    </a:lnTo>
                    <a:lnTo>
                      <a:pt x="2417" y="123"/>
                    </a:lnTo>
                    <a:lnTo>
                      <a:pt x="2253" y="69"/>
                    </a:lnTo>
                    <a:lnTo>
                      <a:pt x="2089" y="28"/>
                    </a:lnTo>
                    <a:lnTo>
                      <a:pt x="1925" y="0"/>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 name="Google Shape;1128;p29"/>
          <p:cNvGrpSpPr/>
          <p:nvPr/>
        </p:nvGrpSpPr>
        <p:grpSpPr>
          <a:xfrm>
            <a:off x="5951691" y="3706377"/>
            <a:ext cx="1828053" cy="1096839"/>
            <a:chOff x="4007125" y="2387690"/>
            <a:chExt cx="3352800" cy="2100785"/>
          </a:xfrm>
          <a:effectLst>
            <a:outerShdw blurRad="50800" dist="38100" dir="5400000" algn="t" rotWithShape="0">
              <a:prstClr val="black">
                <a:alpha val="40000"/>
              </a:prstClr>
            </a:outerShdw>
          </a:effectLst>
        </p:grpSpPr>
        <p:sp>
          <p:nvSpPr>
            <p:cNvPr id="111" name="Google Shape;1129;p29"/>
            <p:cNvSpPr/>
            <p:nvPr/>
          </p:nvSpPr>
          <p:spPr>
            <a:xfrm>
              <a:off x="4007125" y="4236175"/>
              <a:ext cx="3352800" cy="252300"/>
            </a:xfrm>
            <a:prstGeom prst="ellipse">
              <a:avLst/>
            </a:pr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30;p29"/>
            <p:cNvGrpSpPr/>
            <p:nvPr/>
          </p:nvGrpSpPr>
          <p:grpSpPr>
            <a:xfrm>
              <a:off x="4022396" y="2387690"/>
              <a:ext cx="3168968" cy="2036423"/>
              <a:chOff x="238125" y="562150"/>
              <a:chExt cx="7143750" cy="4590675"/>
            </a:xfrm>
          </p:grpSpPr>
          <p:sp>
            <p:nvSpPr>
              <p:cNvPr id="113" name="Google Shape;1131;p29"/>
              <p:cNvSpPr/>
              <p:nvPr/>
            </p:nvSpPr>
            <p:spPr>
              <a:xfrm>
                <a:off x="4632350" y="1180625"/>
                <a:ext cx="525725" cy="496875"/>
              </a:xfrm>
              <a:custGeom>
                <a:avLst/>
                <a:gdLst/>
                <a:ahLst/>
                <a:cxnLst/>
                <a:rect l="l" t="t" r="r" b="b"/>
                <a:pathLst>
                  <a:path w="21029" h="19875" extrusionOk="0">
                    <a:moveTo>
                      <a:pt x="20480" y="10211"/>
                    </a:moveTo>
                    <a:lnTo>
                      <a:pt x="20480" y="10211"/>
                    </a:lnTo>
                    <a:lnTo>
                      <a:pt x="20377" y="10440"/>
                    </a:lnTo>
                    <a:lnTo>
                      <a:pt x="20274" y="10680"/>
                    </a:lnTo>
                    <a:lnTo>
                      <a:pt x="20035" y="11148"/>
                    </a:lnTo>
                    <a:lnTo>
                      <a:pt x="19772" y="11616"/>
                    </a:lnTo>
                    <a:lnTo>
                      <a:pt x="19475" y="12073"/>
                    </a:lnTo>
                    <a:lnTo>
                      <a:pt x="19155" y="12541"/>
                    </a:lnTo>
                    <a:lnTo>
                      <a:pt x="18812" y="12987"/>
                    </a:lnTo>
                    <a:lnTo>
                      <a:pt x="18458" y="13444"/>
                    </a:lnTo>
                    <a:lnTo>
                      <a:pt x="18070" y="13889"/>
                    </a:lnTo>
                    <a:lnTo>
                      <a:pt x="17682" y="14323"/>
                    </a:lnTo>
                    <a:lnTo>
                      <a:pt x="17270" y="14746"/>
                    </a:lnTo>
                    <a:lnTo>
                      <a:pt x="16836" y="15157"/>
                    </a:lnTo>
                    <a:lnTo>
                      <a:pt x="16402" y="15568"/>
                    </a:lnTo>
                    <a:lnTo>
                      <a:pt x="15957" y="15957"/>
                    </a:lnTo>
                    <a:lnTo>
                      <a:pt x="15511" y="16334"/>
                    </a:lnTo>
                    <a:lnTo>
                      <a:pt x="15055" y="16710"/>
                    </a:lnTo>
                    <a:lnTo>
                      <a:pt x="14598" y="17053"/>
                    </a:lnTo>
                    <a:lnTo>
                      <a:pt x="14129" y="17396"/>
                    </a:lnTo>
                    <a:lnTo>
                      <a:pt x="13673" y="17716"/>
                    </a:lnTo>
                    <a:lnTo>
                      <a:pt x="13216" y="18013"/>
                    </a:lnTo>
                    <a:lnTo>
                      <a:pt x="12759" y="18298"/>
                    </a:lnTo>
                    <a:lnTo>
                      <a:pt x="12313" y="18561"/>
                    </a:lnTo>
                    <a:lnTo>
                      <a:pt x="11868" y="18801"/>
                    </a:lnTo>
                    <a:lnTo>
                      <a:pt x="11445" y="19018"/>
                    </a:lnTo>
                    <a:lnTo>
                      <a:pt x="11023" y="19212"/>
                    </a:lnTo>
                    <a:lnTo>
                      <a:pt x="10623" y="19383"/>
                    </a:lnTo>
                    <a:lnTo>
                      <a:pt x="10235" y="19532"/>
                    </a:lnTo>
                    <a:lnTo>
                      <a:pt x="9869" y="19657"/>
                    </a:lnTo>
                    <a:lnTo>
                      <a:pt x="9515" y="19749"/>
                    </a:lnTo>
                    <a:lnTo>
                      <a:pt x="9184" y="19817"/>
                    </a:lnTo>
                    <a:lnTo>
                      <a:pt x="8887" y="19863"/>
                    </a:lnTo>
                    <a:lnTo>
                      <a:pt x="8738" y="19863"/>
                    </a:lnTo>
                    <a:lnTo>
                      <a:pt x="8601" y="19874"/>
                    </a:lnTo>
                    <a:lnTo>
                      <a:pt x="8476" y="19863"/>
                    </a:lnTo>
                    <a:lnTo>
                      <a:pt x="8350" y="19851"/>
                    </a:lnTo>
                    <a:lnTo>
                      <a:pt x="8350" y="19851"/>
                    </a:lnTo>
                    <a:lnTo>
                      <a:pt x="8213" y="19817"/>
                    </a:lnTo>
                    <a:lnTo>
                      <a:pt x="8053" y="19783"/>
                    </a:lnTo>
                    <a:lnTo>
                      <a:pt x="7905" y="19737"/>
                    </a:lnTo>
                    <a:lnTo>
                      <a:pt x="7756" y="19680"/>
                    </a:lnTo>
                    <a:lnTo>
                      <a:pt x="7596" y="19623"/>
                    </a:lnTo>
                    <a:lnTo>
                      <a:pt x="7436" y="19543"/>
                    </a:lnTo>
                    <a:lnTo>
                      <a:pt x="7116" y="19383"/>
                    </a:lnTo>
                    <a:lnTo>
                      <a:pt x="6797" y="19178"/>
                    </a:lnTo>
                    <a:lnTo>
                      <a:pt x="6465" y="18949"/>
                    </a:lnTo>
                    <a:lnTo>
                      <a:pt x="6123" y="18686"/>
                    </a:lnTo>
                    <a:lnTo>
                      <a:pt x="5792" y="18401"/>
                    </a:lnTo>
                    <a:lnTo>
                      <a:pt x="5449" y="18081"/>
                    </a:lnTo>
                    <a:lnTo>
                      <a:pt x="5118" y="17738"/>
                    </a:lnTo>
                    <a:lnTo>
                      <a:pt x="4775" y="17384"/>
                    </a:lnTo>
                    <a:lnTo>
                      <a:pt x="4444" y="16996"/>
                    </a:lnTo>
                    <a:lnTo>
                      <a:pt x="4113" y="16596"/>
                    </a:lnTo>
                    <a:lnTo>
                      <a:pt x="3793" y="16174"/>
                    </a:lnTo>
                    <a:lnTo>
                      <a:pt x="3473" y="15728"/>
                    </a:lnTo>
                    <a:lnTo>
                      <a:pt x="3153" y="15271"/>
                    </a:lnTo>
                    <a:lnTo>
                      <a:pt x="2856" y="14803"/>
                    </a:lnTo>
                    <a:lnTo>
                      <a:pt x="2559" y="14312"/>
                    </a:lnTo>
                    <a:lnTo>
                      <a:pt x="2274" y="13821"/>
                    </a:lnTo>
                    <a:lnTo>
                      <a:pt x="2000" y="13318"/>
                    </a:lnTo>
                    <a:lnTo>
                      <a:pt x="1737" y="12804"/>
                    </a:lnTo>
                    <a:lnTo>
                      <a:pt x="1486" y="12279"/>
                    </a:lnTo>
                    <a:lnTo>
                      <a:pt x="1257" y="11753"/>
                    </a:lnTo>
                    <a:lnTo>
                      <a:pt x="1040" y="11228"/>
                    </a:lnTo>
                    <a:lnTo>
                      <a:pt x="846" y="10691"/>
                    </a:lnTo>
                    <a:lnTo>
                      <a:pt x="663" y="10154"/>
                    </a:lnTo>
                    <a:lnTo>
                      <a:pt x="503" y="9618"/>
                    </a:lnTo>
                    <a:lnTo>
                      <a:pt x="355" y="9092"/>
                    </a:lnTo>
                    <a:lnTo>
                      <a:pt x="241" y="8555"/>
                    </a:lnTo>
                    <a:lnTo>
                      <a:pt x="138" y="8030"/>
                    </a:lnTo>
                    <a:lnTo>
                      <a:pt x="69" y="7516"/>
                    </a:lnTo>
                    <a:lnTo>
                      <a:pt x="24" y="7002"/>
                    </a:lnTo>
                    <a:lnTo>
                      <a:pt x="24" y="7002"/>
                    </a:lnTo>
                    <a:lnTo>
                      <a:pt x="12" y="6739"/>
                    </a:lnTo>
                    <a:lnTo>
                      <a:pt x="1" y="6477"/>
                    </a:lnTo>
                    <a:lnTo>
                      <a:pt x="1" y="6214"/>
                    </a:lnTo>
                    <a:lnTo>
                      <a:pt x="12" y="5951"/>
                    </a:lnTo>
                    <a:lnTo>
                      <a:pt x="35" y="5688"/>
                    </a:lnTo>
                    <a:lnTo>
                      <a:pt x="58" y="5426"/>
                    </a:lnTo>
                    <a:lnTo>
                      <a:pt x="92" y="5174"/>
                    </a:lnTo>
                    <a:lnTo>
                      <a:pt x="138" y="4923"/>
                    </a:lnTo>
                    <a:lnTo>
                      <a:pt x="183" y="4672"/>
                    </a:lnTo>
                    <a:lnTo>
                      <a:pt x="241" y="4432"/>
                    </a:lnTo>
                    <a:lnTo>
                      <a:pt x="309" y="4192"/>
                    </a:lnTo>
                    <a:lnTo>
                      <a:pt x="378" y="3952"/>
                    </a:lnTo>
                    <a:lnTo>
                      <a:pt x="458" y="3724"/>
                    </a:lnTo>
                    <a:lnTo>
                      <a:pt x="538" y="3484"/>
                    </a:lnTo>
                    <a:lnTo>
                      <a:pt x="629" y="3267"/>
                    </a:lnTo>
                    <a:lnTo>
                      <a:pt x="732" y="3050"/>
                    </a:lnTo>
                    <a:lnTo>
                      <a:pt x="835" y="2833"/>
                    </a:lnTo>
                    <a:lnTo>
                      <a:pt x="949" y="2627"/>
                    </a:lnTo>
                    <a:lnTo>
                      <a:pt x="1063" y="2422"/>
                    </a:lnTo>
                    <a:lnTo>
                      <a:pt x="1189" y="2228"/>
                    </a:lnTo>
                    <a:lnTo>
                      <a:pt x="1326" y="2034"/>
                    </a:lnTo>
                    <a:lnTo>
                      <a:pt x="1463" y="1851"/>
                    </a:lnTo>
                    <a:lnTo>
                      <a:pt x="1600" y="1679"/>
                    </a:lnTo>
                    <a:lnTo>
                      <a:pt x="1748" y="1508"/>
                    </a:lnTo>
                    <a:lnTo>
                      <a:pt x="1897" y="1348"/>
                    </a:lnTo>
                    <a:lnTo>
                      <a:pt x="2057" y="1188"/>
                    </a:lnTo>
                    <a:lnTo>
                      <a:pt x="2228" y="1051"/>
                    </a:lnTo>
                    <a:lnTo>
                      <a:pt x="2388" y="914"/>
                    </a:lnTo>
                    <a:lnTo>
                      <a:pt x="2571" y="777"/>
                    </a:lnTo>
                    <a:lnTo>
                      <a:pt x="2753" y="663"/>
                    </a:lnTo>
                    <a:lnTo>
                      <a:pt x="2936" y="549"/>
                    </a:lnTo>
                    <a:lnTo>
                      <a:pt x="3119" y="446"/>
                    </a:lnTo>
                    <a:lnTo>
                      <a:pt x="3313" y="355"/>
                    </a:lnTo>
                    <a:lnTo>
                      <a:pt x="3519" y="275"/>
                    </a:lnTo>
                    <a:lnTo>
                      <a:pt x="3713" y="206"/>
                    </a:lnTo>
                    <a:lnTo>
                      <a:pt x="3930" y="138"/>
                    </a:lnTo>
                    <a:lnTo>
                      <a:pt x="4135" y="92"/>
                    </a:lnTo>
                    <a:lnTo>
                      <a:pt x="4352" y="46"/>
                    </a:lnTo>
                    <a:lnTo>
                      <a:pt x="4569" y="23"/>
                    </a:lnTo>
                    <a:lnTo>
                      <a:pt x="4798" y="0"/>
                    </a:lnTo>
                    <a:lnTo>
                      <a:pt x="5026" y="0"/>
                    </a:lnTo>
                    <a:lnTo>
                      <a:pt x="5255" y="12"/>
                    </a:lnTo>
                    <a:lnTo>
                      <a:pt x="5483" y="23"/>
                    </a:lnTo>
                    <a:lnTo>
                      <a:pt x="5723" y="58"/>
                    </a:lnTo>
                    <a:lnTo>
                      <a:pt x="5963" y="103"/>
                    </a:lnTo>
                    <a:lnTo>
                      <a:pt x="6214" y="160"/>
                    </a:lnTo>
                    <a:lnTo>
                      <a:pt x="6454" y="229"/>
                    </a:lnTo>
                    <a:lnTo>
                      <a:pt x="6705" y="320"/>
                    </a:lnTo>
                    <a:lnTo>
                      <a:pt x="6957" y="412"/>
                    </a:lnTo>
                    <a:lnTo>
                      <a:pt x="7208" y="526"/>
                    </a:lnTo>
                    <a:lnTo>
                      <a:pt x="7471" y="651"/>
                    </a:lnTo>
                    <a:lnTo>
                      <a:pt x="7733" y="800"/>
                    </a:lnTo>
                    <a:lnTo>
                      <a:pt x="7996" y="960"/>
                    </a:lnTo>
                    <a:lnTo>
                      <a:pt x="8259" y="1131"/>
                    </a:lnTo>
                    <a:lnTo>
                      <a:pt x="8521" y="1314"/>
                    </a:lnTo>
                    <a:lnTo>
                      <a:pt x="8795" y="1520"/>
                    </a:lnTo>
                    <a:lnTo>
                      <a:pt x="9058" y="1748"/>
                    </a:lnTo>
                    <a:lnTo>
                      <a:pt x="9332" y="1976"/>
                    </a:lnTo>
                    <a:lnTo>
                      <a:pt x="9606" y="2239"/>
                    </a:lnTo>
                    <a:lnTo>
                      <a:pt x="9881" y="2502"/>
                    </a:lnTo>
                    <a:lnTo>
                      <a:pt x="10155" y="2787"/>
                    </a:lnTo>
                    <a:lnTo>
                      <a:pt x="10440" y="3096"/>
                    </a:lnTo>
                    <a:lnTo>
                      <a:pt x="10714" y="3416"/>
                    </a:lnTo>
                    <a:lnTo>
                      <a:pt x="10988" y="3758"/>
                    </a:lnTo>
                    <a:lnTo>
                      <a:pt x="10988" y="3758"/>
                    </a:lnTo>
                    <a:lnTo>
                      <a:pt x="11354" y="3530"/>
                    </a:lnTo>
                    <a:lnTo>
                      <a:pt x="11708" y="3313"/>
                    </a:lnTo>
                    <a:lnTo>
                      <a:pt x="12062" y="3119"/>
                    </a:lnTo>
                    <a:lnTo>
                      <a:pt x="12405" y="2936"/>
                    </a:lnTo>
                    <a:lnTo>
                      <a:pt x="12747" y="2765"/>
                    </a:lnTo>
                    <a:lnTo>
                      <a:pt x="13079" y="2616"/>
                    </a:lnTo>
                    <a:lnTo>
                      <a:pt x="13398" y="2479"/>
                    </a:lnTo>
                    <a:lnTo>
                      <a:pt x="13718" y="2353"/>
                    </a:lnTo>
                    <a:lnTo>
                      <a:pt x="14038" y="2251"/>
                    </a:lnTo>
                    <a:lnTo>
                      <a:pt x="14346" y="2159"/>
                    </a:lnTo>
                    <a:lnTo>
                      <a:pt x="14643" y="2091"/>
                    </a:lnTo>
                    <a:lnTo>
                      <a:pt x="14940" y="2022"/>
                    </a:lnTo>
                    <a:lnTo>
                      <a:pt x="15226" y="1976"/>
                    </a:lnTo>
                    <a:lnTo>
                      <a:pt x="15511" y="1942"/>
                    </a:lnTo>
                    <a:lnTo>
                      <a:pt x="15786" y="1919"/>
                    </a:lnTo>
                    <a:lnTo>
                      <a:pt x="16048" y="1908"/>
                    </a:lnTo>
                    <a:lnTo>
                      <a:pt x="16311" y="1908"/>
                    </a:lnTo>
                    <a:lnTo>
                      <a:pt x="16562" y="1919"/>
                    </a:lnTo>
                    <a:lnTo>
                      <a:pt x="16814" y="1942"/>
                    </a:lnTo>
                    <a:lnTo>
                      <a:pt x="17053" y="1976"/>
                    </a:lnTo>
                    <a:lnTo>
                      <a:pt x="17293" y="2034"/>
                    </a:lnTo>
                    <a:lnTo>
                      <a:pt x="17522" y="2091"/>
                    </a:lnTo>
                    <a:lnTo>
                      <a:pt x="17739" y="2159"/>
                    </a:lnTo>
                    <a:lnTo>
                      <a:pt x="17956" y="2239"/>
                    </a:lnTo>
                    <a:lnTo>
                      <a:pt x="18161" y="2330"/>
                    </a:lnTo>
                    <a:lnTo>
                      <a:pt x="18367" y="2422"/>
                    </a:lnTo>
                    <a:lnTo>
                      <a:pt x="18561" y="2536"/>
                    </a:lnTo>
                    <a:lnTo>
                      <a:pt x="18744" y="2650"/>
                    </a:lnTo>
                    <a:lnTo>
                      <a:pt x="18927" y="2776"/>
                    </a:lnTo>
                    <a:lnTo>
                      <a:pt x="19098" y="2913"/>
                    </a:lnTo>
                    <a:lnTo>
                      <a:pt x="19269" y="3050"/>
                    </a:lnTo>
                    <a:lnTo>
                      <a:pt x="19418" y="3199"/>
                    </a:lnTo>
                    <a:lnTo>
                      <a:pt x="19578" y="3358"/>
                    </a:lnTo>
                    <a:lnTo>
                      <a:pt x="19715" y="3518"/>
                    </a:lnTo>
                    <a:lnTo>
                      <a:pt x="19852" y="3690"/>
                    </a:lnTo>
                    <a:lnTo>
                      <a:pt x="19989" y="3872"/>
                    </a:lnTo>
                    <a:lnTo>
                      <a:pt x="20103" y="4055"/>
                    </a:lnTo>
                    <a:lnTo>
                      <a:pt x="20217" y="4249"/>
                    </a:lnTo>
                    <a:lnTo>
                      <a:pt x="20331" y="4443"/>
                    </a:lnTo>
                    <a:lnTo>
                      <a:pt x="20423" y="4638"/>
                    </a:lnTo>
                    <a:lnTo>
                      <a:pt x="20526" y="4843"/>
                    </a:lnTo>
                    <a:lnTo>
                      <a:pt x="20606" y="5060"/>
                    </a:lnTo>
                    <a:lnTo>
                      <a:pt x="20686" y="5266"/>
                    </a:lnTo>
                    <a:lnTo>
                      <a:pt x="20754" y="5483"/>
                    </a:lnTo>
                    <a:lnTo>
                      <a:pt x="20811" y="5711"/>
                    </a:lnTo>
                    <a:lnTo>
                      <a:pt x="20868" y="5928"/>
                    </a:lnTo>
                    <a:lnTo>
                      <a:pt x="20914" y="6157"/>
                    </a:lnTo>
                    <a:lnTo>
                      <a:pt x="20948" y="6397"/>
                    </a:lnTo>
                    <a:lnTo>
                      <a:pt x="20983" y="6625"/>
                    </a:lnTo>
                    <a:lnTo>
                      <a:pt x="21005" y="6865"/>
                    </a:lnTo>
                    <a:lnTo>
                      <a:pt x="21017" y="7093"/>
                    </a:lnTo>
                    <a:lnTo>
                      <a:pt x="21028" y="7333"/>
                    </a:lnTo>
                    <a:lnTo>
                      <a:pt x="21028" y="7573"/>
                    </a:lnTo>
                    <a:lnTo>
                      <a:pt x="21017" y="7813"/>
                    </a:lnTo>
                    <a:lnTo>
                      <a:pt x="21005" y="8064"/>
                    </a:lnTo>
                    <a:lnTo>
                      <a:pt x="20983" y="8304"/>
                    </a:lnTo>
                    <a:lnTo>
                      <a:pt x="20948" y="8544"/>
                    </a:lnTo>
                    <a:lnTo>
                      <a:pt x="20903" y="8784"/>
                    </a:lnTo>
                    <a:lnTo>
                      <a:pt x="20857" y="9024"/>
                    </a:lnTo>
                    <a:lnTo>
                      <a:pt x="20800" y="9263"/>
                    </a:lnTo>
                    <a:lnTo>
                      <a:pt x="20731" y="9503"/>
                    </a:lnTo>
                    <a:lnTo>
                      <a:pt x="20651" y="9743"/>
                    </a:lnTo>
                    <a:lnTo>
                      <a:pt x="20571" y="9972"/>
                    </a:lnTo>
                    <a:lnTo>
                      <a:pt x="20480" y="10211"/>
                    </a:lnTo>
                    <a:lnTo>
                      <a:pt x="20480" y="1021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32;p29"/>
              <p:cNvSpPr/>
              <p:nvPr/>
            </p:nvSpPr>
            <p:spPr>
              <a:xfrm>
                <a:off x="1276925" y="861375"/>
                <a:ext cx="689325" cy="666500"/>
              </a:xfrm>
              <a:custGeom>
                <a:avLst/>
                <a:gdLst/>
                <a:ahLst/>
                <a:cxnLst/>
                <a:rect l="l" t="t" r="r" b="b"/>
                <a:pathLst>
                  <a:path w="27573" h="26660" extrusionOk="0">
                    <a:moveTo>
                      <a:pt x="27550" y="7950"/>
                    </a:moveTo>
                    <a:lnTo>
                      <a:pt x="27550" y="7950"/>
                    </a:lnTo>
                    <a:lnTo>
                      <a:pt x="27561" y="8293"/>
                    </a:lnTo>
                    <a:lnTo>
                      <a:pt x="27573" y="8636"/>
                    </a:lnTo>
                    <a:lnTo>
                      <a:pt x="27573" y="8978"/>
                    </a:lnTo>
                    <a:lnTo>
                      <a:pt x="27573" y="9333"/>
                    </a:lnTo>
                    <a:lnTo>
                      <a:pt x="27550" y="9675"/>
                    </a:lnTo>
                    <a:lnTo>
                      <a:pt x="27527" y="10041"/>
                    </a:lnTo>
                    <a:lnTo>
                      <a:pt x="27493" y="10395"/>
                    </a:lnTo>
                    <a:lnTo>
                      <a:pt x="27458" y="10760"/>
                    </a:lnTo>
                    <a:lnTo>
                      <a:pt x="27401" y="11126"/>
                    </a:lnTo>
                    <a:lnTo>
                      <a:pt x="27344" y="11491"/>
                    </a:lnTo>
                    <a:lnTo>
                      <a:pt x="27207" y="12222"/>
                    </a:lnTo>
                    <a:lnTo>
                      <a:pt x="27047" y="12976"/>
                    </a:lnTo>
                    <a:lnTo>
                      <a:pt x="26864" y="13718"/>
                    </a:lnTo>
                    <a:lnTo>
                      <a:pt x="26647" y="14461"/>
                    </a:lnTo>
                    <a:lnTo>
                      <a:pt x="26408" y="15203"/>
                    </a:lnTo>
                    <a:lnTo>
                      <a:pt x="26156" y="15946"/>
                    </a:lnTo>
                    <a:lnTo>
                      <a:pt x="25882" y="16688"/>
                    </a:lnTo>
                    <a:lnTo>
                      <a:pt x="25585" y="17408"/>
                    </a:lnTo>
                    <a:lnTo>
                      <a:pt x="25277" y="18127"/>
                    </a:lnTo>
                    <a:lnTo>
                      <a:pt x="24946" y="18824"/>
                    </a:lnTo>
                    <a:lnTo>
                      <a:pt x="24614" y="19509"/>
                    </a:lnTo>
                    <a:lnTo>
                      <a:pt x="24260" y="20172"/>
                    </a:lnTo>
                    <a:lnTo>
                      <a:pt x="23906" y="20823"/>
                    </a:lnTo>
                    <a:lnTo>
                      <a:pt x="23541" y="21451"/>
                    </a:lnTo>
                    <a:lnTo>
                      <a:pt x="23175" y="22045"/>
                    </a:lnTo>
                    <a:lnTo>
                      <a:pt x="22798" y="22616"/>
                    </a:lnTo>
                    <a:lnTo>
                      <a:pt x="22421" y="23164"/>
                    </a:lnTo>
                    <a:lnTo>
                      <a:pt x="22044" y="23678"/>
                    </a:lnTo>
                    <a:lnTo>
                      <a:pt x="21668" y="24158"/>
                    </a:lnTo>
                    <a:lnTo>
                      <a:pt x="21291" y="24592"/>
                    </a:lnTo>
                    <a:lnTo>
                      <a:pt x="20925" y="25003"/>
                    </a:lnTo>
                    <a:lnTo>
                      <a:pt x="20560" y="25357"/>
                    </a:lnTo>
                    <a:lnTo>
                      <a:pt x="20377" y="25529"/>
                    </a:lnTo>
                    <a:lnTo>
                      <a:pt x="20194" y="25677"/>
                    </a:lnTo>
                    <a:lnTo>
                      <a:pt x="20023" y="25825"/>
                    </a:lnTo>
                    <a:lnTo>
                      <a:pt x="19851" y="25951"/>
                    </a:lnTo>
                    <a:lnTo>
                      <a:pt x="19680" y="26065"/>
                    </a:lnTo>
                    <a:lnTo>
                      <a:pt x="19520" y="26180"/>
                    </a:lnTo>
                    <a:lnTo>
                      <a:pt x="19349" y="26271"/>
                    </a:lnTo>
                    <a:lnTo>
                      <a:pt x="19189" y="26351"/>
                    </a:lnTo>
                    <a:lnTo>
                      <a:pt x="19041" y="26419"/>
                    </a:lnTo>
                    <a:lnTo>
                      <a:pt x="18881" y="26477"/>
                    </a:lnTo>
                    <a:lnTo>
                      <a:pt x="18881" y="26477"/>
                    </a:lnTo>
                    <a:lnTo>
                      <a:pt x="18698" y="26522"/>
                    </a:lnTo>
                    <a:lnTo>
                      <a:pt x="18492" y="26568"/>
                    </a:lnTo>
                    <a:lnTo>
                      <a:pt x="18287" y="26602"/>
                    </a:lnTo>
                    <a:lnTo>
                      <a:pt x="18070" y="26636"/>
                    </a:lnTo>
                    <a:lnTo>
                      <a:pt x="17853" y="26648"/>
                    </a:lnTo>
                    <a:lnTo>
                      <a:pt x="17624" y="26659"/>
                    </a:lnTo>
                    <a:lnTo>
                      <a:pt x="17384" y="26659"/>
                    </a:lnTo>
                    <a:lnTo>
                      <a:pt x="17145" y="26648"/>
                    </a:lnTo>
                    <a:lnTo>
                      <a:pt x="16893" y="26625"/>
                    </a:lnTo>
                    <a:lnTo>
                      <a:pt x="16642" y="26602"/>
                    </a:lnTo>
                    <a:lnTo>
                      <a:pt x="16379" y="26568"/>
                    </a:lnTo>
                    <a:lnTo>
                      <a:pt x="16117" y="26522"/>
                    </a:lnTo>
                    <a:lnTo>
                      <a:pt x="15568" y="26408"/>
                    </a:lnTo>
                    <a:lnTo>
                      <a:pt x="14997" y="26260"/>
                    </a:lnTo>
                    <a:lnTo>
                      <a:pt x="14415" y="26088"/>
                    </a:lnTo>
                    <a:lnTo>
                      <a:pt x="13821" y="25894"/>
                    </a:lnTo>
                    <a:lnTo>
                      <a:pt x="13204" y="25654"/>
                    </a:lnTo>
                    <a:lnTo>
                      <a:pt x="12587" y="25403"/>
                    </a:lnTo>
                    <a:lnTo>
                      <a:pt x="11959" y="25117"/>
                    </a:lnTo>
                    <a:lnTo>
                      <a:pt x="11331" y="24809"/>
                    </a:lnTo>
                    <a:lnTo>
                      <a:pt x="10691" y="24478"/>
                    </a:lnTo>
                    <a:lnTo>
                      <a:pt x="10052" y="24124"/>
                    </a:lnTo>
                    <a:lnTo>
                      <a:pt x="9412" y="23747"/>
                    </a:lnTo>
                    <a:lnTo>
                      <a:pt x="8784" y="23347"/>
                    </a:lnTo>
                    <a:lnTo>
                      <a:pt x="8156" y="22924"/>
                    </a:lnTo>
                    <a:lnTo>
                      <a:pt x="7539" y="22490"/>
                    </a:lnTo>
                    <a:lnTo>
                      <a:pt x="6922" y="22033"/>
                    </a:lnTo>
                    <a:lnTo>
                      <a:pt x="6328" y="21565"/>
                    </a:lnTo>
                    <a:lnTo>
                      <a:pt x="5746" y="21085"/>
                    </a:lnTo>
                    <a:lnTo>
                      <a:pt x="5174" y="20583"/>
                    </a:lnTo>
                    <a:lnTo>
                      <a:pt x="4626" y="20069"/>
                    </a:lnTo>
                    <a:lnTo>
                      <a:pt x="4101" y="19544"/>
                    </a:lnTo>
                    <a:lnTo>
                      <a:pt x="3587" y="19007"/>
                    </a:lnTo>
                    <a:lnTo>
                      <a:pt x="3107" y="18458"/>
                    </a:lnTo>
                    <a:lnTo>
                      <a:pt x="2879" y="18184"/>
                    </a:lnTo>
                    <a:lnTo>
                      <a:pt x="2662" y="17899"/>
                    </a:lnTo>
                    <a:lnTo>
                      <a:pt x="2445" y="17625"/>
                    </a:lnTo>
                    <a:lnTo>
                      <a:pt x="2239" y="17339"/>
                    </a:lnTo>
                    <a:lnTo>
                      <a:pt x="2034" y="17054"/>
                    </a:lnTo>
                    <a:lnTo>
                      <a:pt x="1839" y="16768"/>
                    </a:lnTo>
                    <a:lnTo>
                      <a:pt x="1657" y="16483"/>
                    </a:lnTo>
                    <a:lnTo>
                      <a:pt x="1485" y="16197"/>
                    </a:lnTo>
                    <a:lnTo>
                      <a:pt x="1485" y="16197"/>
                    </a:lnTo>
                    <a:lnTo>
                      <a:pt x="1314" y="15889"/>
                    </a:lnTo>
                    <a:lnTo>
                      <a:pt x="1154" y="15580"/>
                    </a:lnTo>
                    <a:lnTo>
                      <a:pt x="994" y="15260"/>
                    </a:lnTo>
                    <a:lnTo>
                      <a:pt x="857" y="14952"/>
                    </a:lnTo>
                    <a:lnTo>
                      <a:pt x="731" y="14632"/>
                    </a:lnTo>
                    <a:lnTo>
                      <a:pt x="606" y="14312"/>
                    </a:lnTo>
                    <a:lnTo>
                      <a:pt x="503" y="13993"/>
                    </a:lnTo>
                    <a:lnTo>
                      <a:pt x="400" y="13673"/>
                    </a:lnTo>
                    <a:lnTo>
                      <a:pt x="309" y="13353"/>
                    </a:lnTo>
                    <a:lnTo>
                      <a:pt x="240" y="13022"/>
                    </a:lnTo>
                    <a:lnTo>
                      <a:pt x="172" y="12702"/>
                    </a:lnTo>
                    <a:lnTo>
                      <a:pt x="115" y="12382"/>
                    </a:lnTo>
                    <a:lnTo>
                      <a:pt x="69" y="12062"/>
                    </a:lnTo>
                    <a:lnTo>
                      <a:pt x="35" y="11742"/>
                    </a:lnTo>
                    <a:lnTo>
                      <a:pt x="12" y="11423"/>
                    </a:lnTo>
                    <a:lnTo>
                      <a:pt x="0" y="11103"/>
                    </a:lnTo>
                    <a:lnTo>
                      <a:pt x="0" y="10783"/>
                    </a:lnTo>
                    <a:lnTo>
                      <a:pt x="12" y="10475"/>
                    </a:lnTo>
                    <a:lnTo>
                      <a:pt x="35" y="10166"/>
                    </a:lnTo>
                    <a:lnTo>
                      <a:pt x="58" y="9858"/>
                    </a:lnTo>
                    <a:lnTo>
                      <a:pt x="103" y="9561"/>
                    </a:lnTo>
                    <a:lnTo>
                      <a:pt x="160" y="9264"/>
                    </a:lnTo>
                    <a:lnTo>
                      <a:pt x="217" y="8978"/>
                    </a:lnTo>
                    <a:lnTo>
                      <a:pt x="297" y="8681"/>
                    </a:lnTo>
                    <a:lnTo>
                      <a:pt x="389" y="8407"/>
                    </a:lnTo>
                    <a:lnTo>
                      <a:pt x="480" y="8133"/>
                    </a:lnTo>
                    <a:lnTo>
                      <a:pt x="594" y="7859"/>
                    </a:lnTo>
                    <a:lnTo>
                      <a:pt x="709" y="7596"/>
                    </a:lnTo>
                    <a:lnTo>
                      <a:pt x="846" y="7345"/>
                    </a:lnTo>
                    <a:lnTo>
                      <a:pt x="983" y="7094"/>
                    </a:lnTo>
                    <a:lnTo>
                      <a:pt x="1131" y="6854"/>
                    </a:lnTo>
                    <a:lnTo>
                      <a:pt x="1303" y="6626"/>
                    </a:lnTo>
                    <a:lnTo>
                      <a:pt x="1474" y="6409"/>
                    </a:lnTo>
                    <a:lnTo>
                      <a:pt x="1657" y="6192"/>
                    </a:lnTo>
                    <a:lnTo>
                      <a:pt x="1862" y="5986"/>
                    </a:lnTo>
                    <a:lnTo>
                      <a:pt x="2068" y="5792"/>
                    </a:lnTo>
                    <a:lnTo>
                      <a:pt x="2285" y="5609"/>
                    </a:lnTo>
                    <a:lnTo>
                      <a:pt x="2513" y="5438"/>
                    </a:lnTo>
                    <a:lnTo>
                      <a:pt x="2764" y="5266"/>
                    </a:lnTo>
                    <a:lnTo>
                      <a:pt x="3016" y="5118"/>
                    </a:lnTo>
                    <a:lnTo>
                      <a:pt x="3278" y="4981"/>
                    </a:lnTo>
                    <a:lnTo>
                      <a:pt x="3553" y="4855"/>
                    </a:lnTo>
                    <a:lnTo>
                      <a:pt x="3850" y="4741"/>
                    </a:lnTo>
                    <a:lnTo>
                      <a:pt x="4147" y="4638"/>
                    </a:lnTo>
                    <a:lnTo>
                      <a:pt x="4455" y="4547"/>
                    </a:lnTo>
                    <a:lnTo>
                      <a:pt x="4775" y="4467"/>
                    </a:lnTo>
                    <a:lnTo>
                      <a:pt x="5106" y="4410"/>
                    </a:lnTo>
                    <a:lnTo>
                      <a:pt x="5460" y="4364"/>
                    </a:lnTo>
                    <a:lnTo>
                      <a:pt x="5814" y="4330"/>
                    </a:lnTo>
                    <a:lnTo>
                      <a:pt x="6180" y="4318"/>
                    </a:lnTo>
                    <a:lnTo>
                      <a:pt x="6557" y="4318"/>
                    </a:lnTo>
                    <a:lnTo>
                      <a:pt x="6945" y="4330"/>
                    </a:lnTo>
                    <a:lnTo>
                      <a:pt x="7356" y="4364"/>
                    </a:lnTo>
                    <a:lnTo>
                      <a:pt x="7767" y="4410"/>
                    </a:lnTo>
                    <a:lnTo>
                      <a:pt x="8190" y="4478"/>
                    </a:lnTo>
                    <a:lnTo>
                      <a:pt x="8635" y="4570"/>
                    </a:lnTo>
                    <a:lnTo>
                      <a:pt x="9081" y="4661"/>
                    </a:lnTo>
                    <a:lnTo>
                      <a:pt x="9538" y="4787"/>
                    </a:lnTo>
                    <a:lnTo>
                      <a:pt x="10006" y="4924"/>
                    </a:lnTo>
                    <a:lnTo>
                      <a:pt x="10497" y="5084"/>
                    </a:lnTo>
                    <a:lnTo>
                      <a:pt x="10988" y="5266"/>
                    </a:lnTo>
                    <a:lnTo>
                      <a:pt x="11502" y="5461"/>
                    </a:lnTo>
                    <a:lnTo>
                      <a:pt x="12016" y="5678"/>
                    </a:lnTo>
                    <a:lnTo>
                      <a:pt x="12542" y="5917"/>
                    </a:lnTo>
                    <a:lnTo>
                      <a:pt x="12542" y="5917"/>
                    </a:lnTo>
                    <a:lnTo>
                      <a:pt x="12839" y="5426"/>
                    </a:lnTo>
                    <a:lnTo>
                      <a:pt x="13135" y="4969"/>
                    </a:lnTo>
                    <a:lnTo>
                      <a:pt x="13432" y="4524"/>
                    </a:lnTo>
                    <a:lnTo>
                      <a:pt x="13729" y="4101"/>
                    </a:lnTo>
                    <a:lnTo>
                      <a:pt x="14026" y="3713"/>
                    </a:lnTo>
                    <a:lnTo>
                      <a:pt x="14335" y="3336"/>
                    </a:lnTo>
                    <a:lnTo>
                      <a:pt x="14643" y="2982"/>
                    </a:lnTo>
                    <a:lnTo>
                      <a:pt x="14952" y="2651"/>
                    </a:lnTo>
                    <a:lnTo>
                      <a:pt x="15260" y="2342"/>
                    </a:lnTo>
                    <a:lnTo>
                      <a:pt x="15568" y="2057"/>
                    </a:lnTo>
                    <a:lnTo>
                      <a:pt x="15877" y="1794"/>
                    </a:lnTo>
                    <a:lnTo>
                      <a:pt x="16185" y="1543"/>
                    </a:lnTo>
                    <a:lnTo>
                      <a:pt x="16493" y="1314"/>
                    </a:lnTo>
                    <a:lnTo>
                      <a:pt x="16813" y="1109"/>
                    </a:lnTo>
                    <a:lnTo>
                      <a:pt x="17122" y="915"/>
                    </a:lnTo>
                    <a:lnTo>
                      <a:pt x="17430" y="743"/>
                    </a:lnTo>
                    <a:lnTo>
                      <a:pt x="17738" y="595"/>
                    </a:lnTo>
                    <a:lnTo>
                      <a:pt x="18047" y="469"/>
                    </a:lnTo>
                    <a:lnTo>
                      <a:pt x="18355" y="344"/>
                    </a:lnTo>
                    <a:lnTo>
                      <a:pt x="18664" y="252"/>
                    </a:lnTo>
                    <a:lnTo>
                      <a:pt x="18972" y="172"/>
                    </a:lnTo>
                    <a:lnTo>
                      <a:pt x="19280" y="104"/>
                    </a:lnTo>
                    <a:lnTo>
                      <a:pt x="19577" y="58"/>
                    </a:lnTo>
                    <a:lnTo>
                      <a:pt x="19874" y="24"/>
                    </a:lnTo>
                    <a:lnTo>
                      <a:pt x="20183" y="1"/>
                    </a:lnTo>
                    <a:lnTo>
                      <a:pt x="20468" y="1"/>
                    </a:lnTo>
                    <a:lnTo>
                      <a:pt x="20765" y="24"/>
                    </a:lnTo>
                    <a:lnTo>
                      <a:pt x="21051" y="47"/>
                    </a:lnTo>
                    <a:lnTo>
                      <a:pt x="21336" y="92"/>
                    </a:lnTo>
                    <a:lnTo>
                      <a:pt x="21622" y="149"/>
                    </a:lnTo>
                    <a:lnTo>
                      <a:pt x="21907" y="218"/>
                    </a:lnTo>
                    <a:lnTo>
                      <a:pt x="22182" y="298"/>
                    </a:lnTo>
                    <a:lnTo>
                      <a:pt x="22444" y="401"/>
                    </a:lnTo>
                    <a:lnTo>
                      <a:pt x="22718" y="504"/>
                    </a:lnTo>
                    <a:lnTo>
                      <a:pt x="22981" y="629"/>
                    </a:lnTo>
                    <a:lnTo>
                      <a:pt x="23232" y="766"/>
                    </a:lnTo>
                    <a:lnTo>
                      <a:pt x="23484" y="903"/>
                    </a:lnTo>
                    <a:lnTo>
                      <a:pt x="23735" y="1063"/>
                    </a:lnTo>
                    <a:lnTo>
                      <a:pt x="23975" y="1235"/>
                    </a:lnTo>
                    <a:lnTo>
                      <a:pt x="24215" y="1406"/>
                    </a:lnTo>
                    <a:lnTo>
                      <a:pt x="24443" y="1600"/>
                    </a:lnTo>
                    <a:lnTo>
                      <a:pt x="24660" y="1794"/>
                    </a:lnTo>
                    <a:lnTo>
                      <a:pt x="24877" y="2000"/>
                    </a:lnTo>
                    <a:lnTo>
                      <a:pt x="25094" y="2217"/>
                    </a:lnTo>
                    <a:lnTo>
                      <a:pt x="25300" y="2445"/>
                    </a:lnTo>
                    <a:lnTo>
                      <a:pt x="25494" y="2685"/>
                    </a:lnTo>
                    <a:lnTo>
                      <a:pt x="25677" y="2925"/>
                    </a:lnTo>
                    <a:lnTo>
                      <a:pt x="25859" y="3176"/>
                    </a:lnTo>
                    <a:lnTo>
                      <a:pt x="26031" y="3427"/>
                    </a:lnTo>
                    <a:lnTo>
                      <a:pt x="26202" y="3690"/>
                    </a:lnTo>
                    <a:lnTo>
                      <a:pt x="26362" y="3964"/>
                    </a:lnTo>
                    <a:lnTo>
                      <a:pt x="26510" y="4238"/>
                    </a:lnTo>
                    <a:lnTo>
                      <a:pt x="26647" y="4524"/>
                    </a:lnTo>
                    <a:lnTo>
                      <a:pt x="26773" y="4821"/>
                    </a:lnTo>
                    <a:lnTo>
                      <a:pt x="26899" y="5106"/>
                    </a:lnTo>
                    <a:lnTo>
                      <a:pt x="27013" y="5415"/>
                    </a:lnTo>
                    <a:lnTo>
                      <a:pt x="27116" y="5712"/>
                    </a:lnTo>
                    <a:lnTo>
                      <a:pt x="27207" y="6032"/>
                    </a:lnTo>
                    <a:lnTo>
                      <a:pt x="27287" y="6340"/>
                    </a:lnTo>
                    <a:lnTo>
                      <a:pt x="27367" y="6660"/>
                    </a:lnTo>
                    <a:lnTo>
                      <a:pt x="27424" y="6980"/>
                    </a:lnTo>
                    <a:lnTo>
                      <a:pt x="27481" y="7299"/>
                    </a:lnTo>
                    <a:lnTo>
                      <a:pt x="27515" y="7631"/>
                    </a:lnTo>
                    <a:lnTo>
                      <a:pt x="27550" y="7950"/>
                    </a:lnTo>
                    <a:lnTo>
                      <a:pt x="27550" y="795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33;p29"/>
              <p:cNvSpPr/>
              <p:nvPr/>
            </p:nvSpPr>
            <p:spPr>
              <a:xfrm>
                <a:off x="5090075" y="1619800"/>
                <a:ext cx="307000" cy="305550"/>
              </a:xfrm>
              <a:custGeom>
                <a:avLst/>
                <a:gdLst/>
                <a:ahLst/>
                <a:cxnLst/>
                <a:rect l="l" t="t" r="r" b="b"/>
                <a:pathLst>
                  <a:path w="12280" h="12222" extrusionOk="0">
                    <a:moveTo>
                      <a:pt x="10246" y="11022"/>
                    </a:moveTo>
                    <a:lnTo>
                      <a:pt x="10246" y="11022"/>
                    </a:lnTo>
                    <a:lnTo>
                      <a:pt x="9972" y="11170"/>
                    </a:lnTo>
                    <a:lnTo>
                      <a:pt x="9686" y="11308"/>
                    </a:lnTo>
                    <a:lnTo>
                      <a:pt x="9390" y="11445"/>
                    </a:lnTo>
                    <a:lnTo>
                      <a:pt x="9081" y="11559"/>
                    </a:lnTo>
                    <a:lnTo>
                      <a:pt x="8761" y="11673"/>
                    </a:lnTo>
                    <a:lnTo>
                      <a:pt x="8430" y="11764"/>
                    </a:lnTo>
                    <a:lnTo>
                      <a:pt x="8099" y="11856"/>
                    </a:lnTo>
                    <a:lnTo>
                      <a:pt x="7745" y="11936"/>
                    </a:lnTo>
                    <a:lnTo>
                      <a:pt x="7402" y="12004"/>
                    </a:lnTo>
                    <a:lnTo>
                      <a:pt x="7048" y="12061"/>
                    </a:lnTo>
                    <a:lnTo>
                      <a:pt x="6694" y="12107"/>
                    </a:lnTo>
                    <a:lnTo>
                      <a:pt x="6340" y="12153"/>
                    </a:lnTo>
                    <a:lnTo>
                      <a:pt x="5974" y="12176"/>
                    </a:lnTo>
                    <a:lnTo>
                      <a:pt x="5620" y="12198"/>
                    </a:lnTo>
                    <a:lnTo>
                      <a:pt x="5266" y="12221"/>
                    </a:lnTo>
                    <a:lnTo>
                      <a:pt x="4924" y="12221"/>
                    </a:lnTo>
                    <a:lnTo>
                      <a:pt x="4581" y="12221"/>
                    </a:lnTo>
                    <a:lnTo>
                      <a:pt x="4238" y="12210"/>
                    </a:lnTo>
                    <a:lnTo>
                      <a:pt x="3907" y="12187"/>
                    </a:lnTo>
                    <a:lnTo>
                      <a:pt x="3587" y="12164"/>
                    </a:lnTo>
                    <a:lnTo>
                      <a:pt x="3279" y="12130"/>
                    </a:lnTo>
                    <a:lnTo>
                      <a:pt x="2982" y="12084"/>
                    </a:lnTo>
                    <a:lnTo>
                      <a:pt x="2685" y="12039"/>
                    </a:lnTo>
                    <a:lnTo>
                      <a:pt x="2411" y="11981"/>
                    </a:lnTo>
                    <a:lnTo>
                      <a:pt x="2160" y="11924"/>
                    </a:lnTo>
                    <a:lnTo>
                      <a:pt x="1920" y="11856"/>
                    </a:lnTo>
                    <a:lnTo>
                      <a:pt x="1691" y="11787"/>
                    </a:lnTo>
                    <a:lnTo>
                      <a:pt x="1486" y="11707"/>
                    </a:lnTo>
                    <a:lnTo>
                      <a:pt x="1303" y="11616"/>
                    </a:lnTo>
                    <a:lnTo>
                      <a:pt x="1143" y="11525"/>
                    </a:lnTo>
                    <a:lnTo>
                      <a:pt x="1006" y="11433"/>
                    </a:lnTo>
                    <a:lnTo>
                      <a:pt x="892" y="11330"/>
                    </a:lnTo>
                    <a:lnTo>
                      <a:pt x="892" y="11330"/>
                    </a:lnTo>
                    <a:lnTo>
                      <a:pt x="778" y="11193"/>
                    </a:lnTo>
                    <a:lnTo>
                      <a:pt x="663" y="11033"/>
                    </a:lnTo>
                    <a:lnTo>
                      <a:pt x="560" y="10851"/>
                    </a:lnTo>
                    <a:lnTo>
                      <a:pt x="458" y="10657"/>
                    </a:lnTo>
                    <a:lnTo>
                      <a:pt x="378" y="10440"/>
                    </a:lnTo>
                    <a:lnTo>
                      <a:pt x="298" y="10211"/>
                    </a:lnTo>
                    <a:lnTo>
                      <a:pt x="229" y="9971"/>
                    </a:lnTo>
                    <a:lnTo>
                      <a:pt x="172" y="9709"/>
                    </a:lnTo>
                    <a:lnTo>
                      <a:pt x="126" y="9434"/>
                    </a:lnTo>
                    <a:lnTo>
                      <a:pt x="81" y="9149"/>
                    </a:lnTo>
                    <a:lnTo>
                      <a:pt x="47" y="8852"/>
                    </a:lnTo>
                    <a:lnTo>
                      <a:pt x="24" y="8544"/>
                    </a:lnTo>
                    <a:lnTo>
                      <a:pt x="12" y="8224"/>
                    </a:lnTo>
                    <a:lnTo>
                      <a:pt x="1" y="7904"/>
                    </a:lnTo>
                    <a:lnTo>
                      <a:pt x="1" y="7573"/>
                    </a:lnTo>
                    <a:lnTo>
                      <a:pt x="24" y="7241"/>
                    </a:lnTo>
                    <a:lnTo>
                      <a:pt x="35" y="6910"/>
                    </a:lnTo>
                    <a:lnTo>
                      <a:pt x="69" y="6568"/>
                    </a:lnTo>
                    <a:lnTo>
                      <a:pt x="115" y="6225"/>
                    </a:lnTo>
                    <a:lnTo>
                      <a:pt x="161" y="5882"/>
                    </a:lnTo>
                    <a:lnTo>
                      <a:pt x="218" y="5540"/>
                    </a:lnTo>
                    <a:lnTo>
                      <a:pt x="286" y="5197"/>
                    </a:lnTo>
                    <a:lnTo>
                      <a:pt x="366" y="4854"/>
                    </a:lnTo>
                    <a:lnTo>
                      <a:pt x="446" y="4523"/>
                    </a:lnTo>
                    <a:lnTo>
                      <a:pt x="538" y="4192"/>
                    </a:lnTo>
                    <a:lnTo>
                      <a:pt x="652" y="3861"/>
                    </a:lnTo>
                    <a:lnTo>
                      <a:pt x="766" y="3552"/>
                    </a:lnTo>
                    <a:lnTo>
                      <a:pt x="880" y="3232"/>
                    </a:lnTo>
                    <a:lnTo>
                      <a:pt x="1017" y="2935"/>
                    </a:lnTo>
                    <a:lnTo>
                      <a:pt x="1154" y="2650"/>
                    </a:lnTo>
                    <a:lnTo>
                      <a:pt x="1314" y="2376"/>
                    </a:lnTo>
                    <a:lnTo>
                      <a:pt x="1474" y="2102"/>
                    </a:lnTo>
                    <a:lnTo>
                      <a:pt x="1474" y="2102"/>
                    </a:lnTo>
                    <a:lnTo>
                      <a:pt x="1657" y="1839"/>
                    </a:lnTo>
                    <a:lnTo>
                      <a:pt x="1851" y="1588"/>
                    </a:lnTo>
                    <a:lnTo>
                      <a:pt x="2057" y="1359"/>
                    </a:lnTo>
                    <a:lnTo>
                      <a:pt x="2274" y="1142"/>
                    </a:lnTo>
                    <a:lnTo>
                      <a:pt x="2502" y="937"/>
                    </a:lnTo>
                    <a:lnTo>
                      <a:pt x="2742" y="754"/>
                    </a:lnTo>
                    <a:lnTo>
                      <a:pt x="2982" y="594"/>
                    </a:lnTo>
                    <a:lnTo>
                      <a:pt x="3233" y="446"/>
                    </a:lnTo>
                    <a:lnTo>
                      <a:pt x="3496" y="320"/>
                    </a:lnTo>
                    <a:lnTo>
                      <a:pt x="3759" y="206"/>
                    </a:lnTo>
                    <a:lnTo>
                      <a:pt x="4021" y="126"/>
                    </a:lnTo>
                    <a:lnTo>
                      <a:pt x="4284" y="57"/>
                    </a:lnTo>
                    <a:lnTo>
                      <a:pt x="4547" y="23"/>
                    </a:lnTo>
                    <a:lnTo>
                      <a:pt x="4809" y="0"/>
                    </a:lnTo>
                    <a:lnTo>
                      <a:pt x="5072" y="11"/>
                    </a:lnTo>
                    <a:lnTo>
                      <a:pt x="5335" y="46"/>
                    </a:lnTo>
                    <a:lnTo>
                      <a:pt x="5586" y="103"/>
                    </a:lnTo>
                    <a:lnTo>
                      <a:pt x="5837" y="183"/>
                    </a:lnTo>
                    <a:lnTo>
                      <a:pt x="5952" y="228"/>
                    </a:lnTo>
                    <a:lnTo>
                      <a:pt x="6077" y="297"/>
                    </a:lnTo>
                    <a:lnTo>
                      <a:pt x="6191" y="354"/>
                    </a:lnTo>
                    <a:lnTo>
                      <a:pt x="6306" y="434"/>
                    </a:lnTo>
                    <a:lnTo>
                      <a:pt x="6420" y="503"/>
                    </a:lnTo>
                    <a:lnTo>
                      <a:pt x="6523" y="594"/>
                    </a:lnTo>
                    <a:lnTo>
                      <a:pt x="6625" y="685"/>
                    </a:lnTo>
                    <a:lnTo>
                      <a:pt x="6740" y="788"/>
                    </a:lnTo>
                    <a:lnTo>
                      <a:pt x="6831" y="902"/>
                    </a:lnTo>
                    <a:lnTo>
                      <a:pt x="6934" y="1017"/>
                    </a:lnTo>
                    <a:lnTo>
                      <a:pt x="7025" y="1131"/>
                    </a:lnTo>
                    <a:lnTo>
                      <a:pt x="7117" y="1268"/>
                    </a:lnTo>
                    <a:lnTo>
                      <a:pt x="7208" y="1405"/>
                    </a:lnTo>
                    <a:lnTo>
                      <a:pt x="7288" y="1553"/>
                    </a:lnTo>
                    <a:lnTo>
                      <a:pt x="7368" y="1702"/>
                    </a:lnTo>
                    <a:lnTo>
                      <a:pt x="7436" y="1873"/>
                    </a:lnTo>
                    <a:lnTo>
                      <a:pt x="7516" y="2045"/>
                    </a:lnTo>
                    <a:lnTo>
                      <a:pt x="7573" y="2216"/>
                    </a:lnTo>
                    <a:lnTo>
                      <a:pt x="7642" y="2410"/>
                    </a:lnTo>
                    <a:lnTo>
                      <a:pt x="7699" y="2604"/>
                    </a:lnTo>
                    <a:lnTo>
                      <a:pt x="7745" y="2810"/>
                    </a:lnTo>
                    <a:lnTo>
                      <a:pt x="7790" y="3015"/>
                    </a:lnTo>
                    <a:lnTo>
                      <a:pt x="7870" y="3472"/>
                    </a:lnTo>
                    <a:lnTo>
                      <a:pt x="7928" y="3952"/>
                    </a:lnTo>
                    <a:lnTo>
                      <a:pt x="7962" y="4477"/>
                    </a:lnTo>
                    <a:lnTo>
                      <a:pt x="7962" y="4477"/>
                    </a:lnTo>
                    <a:lnTo>
                      <a:pt x="8464" y="4523"/>
                    </a:lnTo>
                    <a:lnTo>
                      <a:pt x="8704" y="4546"/>
                    </a:lnTo>
                    <a:lnTo>
                      <a:pt x="8944" y="4580"/>
                    </a:lnTo>
                    <a:lnTo>
                      <a:pt x="9161" y="4626"/>
                    </a:lnTo>
                    <a:lnTo>
                      <a:pt x="9378" y="4672"/>
                    </a:lnTo>
                    <a:lnTo>
                      <a:pt x="9584" y="4729"/>
                    </a:lnTo>
                    <a:lnTo>
                      <a:pt x="9789" y="4786"/>
                    </a:lnTo>
                    <a:lnTo>
                      <a:pt x="9972" y="4843"/>
                    </a:lnTo>
                    <a:lnTo>
                      <a:pt x="10155" y="4911"/>
                    </a:lnTo>
                    <a:lnTo>
                      <a:pt x="10326" y="4980"/>
                    </a:lnTo>
                    <a:lnTo>
                      <a:pt x="10497" y="5060"/>
                    </a:lnTo>
                    <a:lnTo>
                      <a:pt x="10657" y="5140"/>
                    </a:lnTo>
                    <a:lnTo>
                      <a:pt x="10806" y="5220"/>
                    </a:lnTo>
                    <a:lnTo>
                      <a:pt x="10943" y="5311"/>
                    </a:lnTo>
                    <a:lnTo>
                      <a:pt x="11080" y="5403"/>
                    </a:lnTo>
                    <a:lnTo>
                      <a:pt x="11206" y="5494"/>
                    </a:lnTo>
                    <a:lnTo>
                      <a:pt x="11320" y="5597"/>
                    </a:lnTo>
                    <a:lnTo>
                      <a:pt x="11434" y="5688"/>
                    </a:lnTo>
                    <a:lnTo>
                      <a:pt x="11537" y="5802"/>
                    </a:lnTo>
                    <a:lnTo>
                      <a:pt x="11640" y="5905"/>
                    </a:lnTo>
                    <a:lnTo>
                      <a:pt x="11720" y="6019"/>
                    </a:lnTo>
                    <a:lnTo>
                      <a:pt x="11811" y="6134"/>
                    </a:lnTo>
                    <a:lnTo>
                      <a:pt x="11879" y="6248"/>
                    </a:lnTo>
                    <a:lnTo>
                      <a:pt x="11948" y="6362"/>
                    </a:lnTo>
                    <a:lnTo>
                      <a:pt x="12017" y="6488"/>
                    </a:lnTo>
                    <a:lnTo>
                      <a:pt x="12119" y="6727"/>
                    </a:lnTo>
                    <a:lnTo>
                      <a:pt x="12199" y="6979"/>
                    </a:lnTo>
                    <a:lnTo>
                      <a:pt x="12245" y="7241"/>
                    </a:lnTo>
                    <a:lnTo>
                      <a:pt x="12279" y="7504"/>
                    </a:lnTo>
                    <a:lnTo>
                      <a:pt x="12279" y="7767"/>
                    </a:lnTo>
                    <a:lnTo>
                      <a:pt x="12256" y="8030"/>
                    </a:lnTo>
                    <a:lnTo>
                      <a:pt x="12222" y="8304"/>
                    </a:lnTo>
                    <a:lnTo>
                      <a:pt x="12154" y="8566"/>
                    </a:lnTo>
                    <a:lnTo>
                      <a:pt x="12074" y="8829"/>
                    </a:lnTo>
                    <a:lnTo>
                      <a:pt x="11959" y="9080"/>
                    </a:lnTo>
                    <a:lnTo>
                      <a:pt x="11845" y="9332"/>
                    </a:lnTo>
                    <a:lnTo>
                      <a:pt x="11697" y="9583"/>
                    </a:lnTo>
                    <a:lnTo>
                      <a:pt x="11537" y="9823"/>
                    </a:lnTo>
                    <a:lnTo>
                      <a:pt x="11365" y="10051"/>
                    </a:lnTo>
                    <a:lnTo>
                      <a:pt x="11171" y="10268"/>
                    </a:lnTo>
                    <a:lnTo>
                      <a:pt x="10954" y="10474"/>
                    </a:lnTo>
                    <a:lnTo>
                      <a:pt x="10737" y="10668"/>
                    </a:lnTo>
                    <a:lnTo>
                      <a:pt x="10497" y="10851"/>
                    </a:lnTo>
                    <a:lnTo>
                      <a:pt x="10246" y="11022"/>
                    </a:lnTo>
                    <a:lnTo>
                      <a:pt x="10246" y="11022"/>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34;p29"/>
              <p:cNvSpPr/>
              <p:nvPr/>
            </p:nvSpPr>
            <p:spPr>
              <a:xfrm>
                <a:off x="2085575" y="588700"/>
                <a:ext cx="313550" cy="306700"/>
              </a:xfrm>
              <a:custGeom>
                <a:avLst/>
                <a:gdLst/>
                <a:ahLst/>
                <a:cxnLst/>
                <a:rect l="l" t="t" r="r" b="b"/>
                <a:pathLst>
                  <a:path w="12542" h="12268" extrusionOk="0">
                    <a:moveTo>
                      <a:pt x="11845" y="7767"/>
                    </a:moveTo>
                    <a:lnTo>
                      <a:pt x="11845" y="7767"/>
                    </a:lnTo>
                    <a:lnTo>
                      <a:pt x="11674" y="8030"/>
                    </a:lnTo>
                    <a:lnTo>
                      <a:pt x="11480" y="8281"/>
                    </a:lnTo>
                    <a:lnTo>
                      <a:pt x="11274" y="8532"/>
                    </a:lnTo>
                    <a:lnTo>
                      <a:pt x="11046" y="8772"/>
                    </a:lnTo>
                    <a:lnTo>
                      <a:pt x="10806" y="9012"/>
                    </a:lnTo>
                    <a:lnTo>
                      <a:pt x="10555" y="9240"/>
                    </a:lnTo>
                    <a:lnTo>
                      <a:pt x="10292" y="9469"/>
                    </a:lnTo>
                    <a:lnTo>
                      <a:pt x="10018" y="9697"/>
                    </a:lnTo>
                    <a:lnTo>
                      <a:pt x="9744" y="9914"/>
                    </a:lnTo>
                    <a:lnTo>
                      <a:pt x="9447" y="10120"/>
                    </a:lnTo>
                    <a:lnTo>
                      <a:pt x="9150" y="10325"/>
                    </a:lnTo>
                    <a:lnTo>
                      <a:pt x="8853" y="10508"/>
                    </a:lnTo>
                    <a:lnTo>
                      <a:pt x="8544" y="10702"/>
                    </a:lnTo>
                    <a:lnTo>
                      <a:pt x="8236" y="10874"/>
                    </a:lnTo>
                    <a:lnTo>
                      <a:pt x="7928" y="11045"/>
                    </a:lnTo>
                    <a:lnTo>
                      <a:pt x="7619" y="11205"/>
                    </a:lnTo>
                    <a:lnTo>
                      <a:pt x="7299" y="11353"/>
                    </a:lnTo>
                    <a:lnTo>
                      <a:pt x="6991" y="11490"/>
                    </a:lnTo>
                    <a:lnTo>
                      <a:pt x="6694" y="11628"/>
                    </a:lnTo>
                    <a:lnTo>
                      <a:pt x="6386" y="11742"/>
                    </a:lnTo>
                    <a:lnTo>
                      <a:pt x="6100" y="11845"/>
                    </a:lnTo>
                    <a:lnTo>
                      <a:pt x="5815" y="11947"/>
                    </a:lnTo>
                    <a:lnTo>
                      <a:pt x="5529" y="12027"/>
                    </a:lnTo>
                    <a:lnTo>
                      <a:pt x="5266" y="12096"/>
                    </a:lnTo>
                    <a:lnTo>
                      <a:pt x="5004" y="12164"/>
                    </a:lnTo>
                    <a:lnTo>
                      <a:pt x="4764" y="12210"/>
                    </a:lnTo>
                    <a:lnTo>
                      <a:pt x="4524" y="12244"/>
                    </a:lnTo>
                    <a:lnTo>
                      <a:pt x="4307" y="12256"/>
                    </a:lnTo>
                    <a:lnTo>
                      <a:pt x="4101" y="12267"/>
                    </a:lnTo>
                    <a:lnTo>
                      <a:pt x="3919" y="12256"/>
                    </a:lnTo>
                    <a:lnTo>
                      <a:pt x="3759" y="12233"/>
                    </a:lnTo>
                    <a:lnTo>
                      <a:pt x="3610" y="12187"/>
                    </a:lnTo>
                    <a:lnTo>
                      <a:pt x="3610" y="12187"/>
                    </a:lnTo>
                    <a:lnTo>
                      <a:pt x="3439" y="12119"/>
                    </a:lnTo>
                    <a:lnTo>
                      <a:pt x="3268" y="12027"/>
                    </a:lnTo>
                    <a:lnTo>
                      <a:pt x="3096" y="11913"/>
                    </a:lnTo>
                    <a:lnTo>
                      <a:pt x="2925" y="11776"/>
                    </a:lnTo>
                    <a:lnTo>
                      <a:pt x="2754" y="11628"/>
                    </a:lnTo>
                    <a:lnTo>
                      <a:pt x="2582" y="11456"/>
                    </a:lnTo>
                    <a:lnTo>
                      <a:pt x="2411" y="11262"/>
                    </a:lnTo>
                    <a:lnTo>
                      <a:pt x="2240" y="11056"/>
                    </a:lnTo>
                    <a:lnTo>
                      <a:pt x="2080" y="10828"/>
                    </a:lnTo>
                    <a:lnTo>
                      <a:pt x="1908" y="10588"/>
                    </a:lnTo>
                    <a:lnTo>
                      <a:pt x="1748" y="10337"/>
                    </a:lnTo>
                    <a:lnTo>
                      <a:pt x="1589" y="10074"/>
                    </a:lnTo>
                    <a:lnTo>
                      <a:pt x="1440" y="9800"/>
                    </a:lnTo>
                    <a:lnTo>
                      <a:pt x="1292" y="9515"/>
                    </a:lnTo>
                    <a:lnTo>
                      <a:pt x="1154" y="9218"/>
                    </a:lnTo>
                    <a:lnTo>
                      <a:pt x="1017" y="8909"/>
                    </a:lnTo>
                    <a:lnTo>
                      <a:pt x="880" y="8601"/>
                    </a:lnTo>
                    <a:lnTo>
                      <a:pt x="755" y="8281"/>
                    </a:lnTo>
                    <a:lnTo>
                      <a:pt x="641" y="7961"/>
                    </a:lnTo>
                    <a:lnTo>
                      <a:pt x="538" y="7630"/>
                    </a:lnTo>
                    <a:lnTo>
                      <a:pt x="435" y="7287"/>
                    </a:lnTo>
                    <a:lnTo>
                      <a:pt x="344" y="6956"/>
                    </a:lnTo>
                    <a:lnTo>
                      <a:pt x="264" y="6613"/>
                    </a:lnTo>
                    <a:lnTo>
                      <a:pt x="195" y="6282"/>
                    </a:lnTo>
                    <a:lnTo>
                      <a:pt x="127" y="5940"/>
                    </a:lnTo>
                    <a:lnTo>
                      <a:pt x="81" y="5608"/>
                    </a:lnTo>
                    <a:lnTo>
                      <a:pt x="47" y="5266"/>
                    </a:lnTo>
                    <a:lnTo>
                      <a:pt x="12" y="4934"/>
                    </a:lnTo>
                    <a:lnTo>
                      <a:pt x="1" y="4615"/>
                    </a:lnTo>
                    <a:lnTo>
                      <a:pt x="1" y="4283"/>
                    </a:lnTo>
                    <a:lnTo>
                      <a:pt x="12" y="3975"/>
                    </a:lnTo>
                    <a:lnTo>
                      <a:pt x="35" y="3667"/>
                    </a:lnTo>
                    <a:lnTo>
                      <a:pt x="35" y="3667"/>
                    </a:lnTo>
                    <a:lnTo>
                      <a:pt x="81" y="3347"/>
                    </a:lnTo>
                    <a:lnTo>
                      <a:pt x="149" y="3038"/>
                    </a:lnTo>
                    <a:lnTo>
                      <a:pt x="229" y="2730"/>
                    </a:lnTo>
                    <a:lnTo>
                      <a:pt x="332" y="2444"/>
                    </a:lnTo>
                    <a:lnTo>
                      <a:pt x="446" y="2159"/>
                    </a:lnTo>
                    <a:lnTo>
                      <a:pt x="583" y="1885"/>
                    </a:lnTo>
                    <a:lnTo>
                      <a:pt x="732" y="1634"/>
                    </a:lnTo>
                    <a:lnTo>
                      <a:pt x="892" y="1394"/>
                    </a:lnTo>
                    <a:lnTo>
                      <a:pt x="1063" y="1165"/>
                    </a:lnTo>
                    <a:lnTo>
                      <a:pt x="1246" y="948"/>
                    </a:lnTo>
                    <a:lnTo>
                      <a:pt x="1451" y="754"/>
                    </a:lnTo>
                    <a:lnTo>
                      <a:pt x="1657" y="583"/>
                    </a:lnTo>
                    <a:lnTo>
                      <a:pt x="1874" y="434"/>
                    </a:lnTo>
                    <a:lnTo>
                      <a:pt x="2103" y="297"/>
                    </a:lnTo>
                    <a:lnTo>
                      <a:pt x="2342" y="194"/>
                    </a:lnTo>
                    <a:lnTo>
                      <a:pt x="2594" y="103"/>
                    </a:lnTo>
                    <a:lnTo>
                      <a:pt x="2845" y="46"/>
                    </a:lnTo>
                    <a:lnTo>
                      <a:pt x="3096" y="12"/>
                    </a:lnTo>
                    <a:lnTo>
                      <a:pt x="3233" y="0"/>
                    </a:lnTo>
                    <a:lnTo>
                      <a:pt x="3359" y="0"/>
                    </a:lnTo>
                    <a:lnTo>
                      <a:pt x="3496" y="0"/>
                    </a:lnTo>
                    <a:lnTo>
                      <a:pt x="3633" y="23"/>
                    </a:lnTo>
                    <a:lnTo>
                      <a:pt x="3770" y="46"/>
                    </a:lnTo>
                    <a:lnTo>
                      <a:pt x="3907" y="69"/>
                    </a:lnTo>
                    <a:lnTo>
                      <a:pt x="4033" y="103"/>
                    </a:lnTo>
                    <a:lnTo>
                      <a:pt x="4181" y="149"/>
                    </a:lnTo>
                    <a:lnTo>
                      <a:pt x="4318" y="206"/>
                    </a:lnTo>
                    <a:lnTo>
                      <a:pt x="4455" y="263"/>
                    </a:lnTo>
                    <a:lnTo>
                      <a:pt x="4592" y="331"/>
                    </a:lnTo>
                    <a:lnTo>
                      <a:pt x="4730" y="411"/>
                    </a:lnTo>
                    <a:lnTo>
                      <a:pt x="4867" y="491"/>
                    </a:lnTo>
                    <a:lnTo>
                      <a:pt x="5015" y="594"/>
                    </a:lnTo>
                    <a:lnTo>
                      <a:pt x="5152" y="697"/>
                    </a:lnTo>
                    <a:lnTo>
                      <a:pt x="5289" y="811"/>
                    </a:lnTo>
                    <a:lnTo>
                      <a:pt x="5426" y="925"/>
                    </a:lnTo>
                    <a:lnTo>
                      <a:pt x="5563" y="1062"/>
                    </a:lnTo>
                    <a:lnTo>
                      <a:pt x="5700" y="1200"/>
                    </a:lnTo>
                    <a:lnTo>
                      <a:pt x="5837" y="1348"/>
                    </a:lnTo>
                    <a:lnTo>
                      <a:pt x="5974" y="1508"/>
                    </a:lnTo>
                    <a:lnTo>
                      <a:pt x="6112" y="1679"/>
                    </a:lnTo>
                    <a:lnTo>
                      <a:pt x="6386" y="2056"/>
                    </a:lnTo>
                    <a:lnTo>
                      <a:pt x="6648" y="2467"/>
                    </a:lnTo>
                    <a:lnTo>
                      <a:pt x="6911" y="2924"/>
                    </a:lnTo>
                    <a:lnTo>
                      <a:pt x="6911" y="2924"/>
                    </a:lnTo>
                    <a:lnTo>
                      <a:pt x="7379" y="2730"/>
                    </a:lnTo>
                    <a:lnTo>
                      <a:pt x="7608" y="2650"/>
                    </a:lnTo>
                    <a:lnTo>
                      <a:pt x="7836" y="2582"/>
                    </a:lnTo>
                    <a:lnTo>
                      <a:pt x="8053" y="2513"/>
                    </a:lnTo>
                    <a:lnTo>
                      <a:pt x="8270" y="2467"/>
                    </a:lnTo>
                    <a:lnTo>
                      <a:pt x="8476" y="2422"/>
                    </a:lnTo>
                    <a:lnTo>
                      <a:pt x="8681" y="2376"/>
                    </a:lnTo>
                    <a:lnTo>
                      <a:pt x="8876" y="2353"/>
                    </a:lnTo>
                    <a:lnTo>
                      <a:pt x="9070" y="2330"/>
                    </a:lnTo>
                    <a:lnTo>
                      <a:pt x="9253" y="2319"/>
                    </a:lnTo>
                    <a:lnTo>
                      <a:pt x="9435" y="2307"/>
                    </a:lnTo>
                    <a:lnTo>
                      <a:pt x="9618" y="2307"/>
                    </a:lnTo>
                    <a:lnTo>
                      <a:pt x="9789" y="2319"/>
                    </a:lnTo>
                    <a:lnTo>
                      <a:pt x="9949" y="2342"/>
                    </a:lnTo>
                    <a:lnTo>
                      <a:pt x="10109" y="2365"/>
                    </a:lnTo>
                    <a:lnTo>
                      <a:pt x="10269" y="2387"/>
                    </a:lnTo>
                    <a:lnTo>
                      <a:pt x="10418" y="2422"/>
                    </a:lnTo>
                    <a:lnTo>
                      <a:pt x="10566" y="2467"/>
                    </a:lnTo>
                    <a:lnTo>
                      <a:pt x="10703" y="2513"/>
                    </a:lnTo>
                    <a:lnTo>
                      <a:pt x="10840" y="2570"/>
                    </a:lnTo>
                    <a:lnTo>
                      <a:pt x="10966" y="2627"/>
                    </a:lnTo>
                    <a:lnTo>
                      <a:pt x="11091" y="2696"/>
                    </a:lnTo>
                    <a:lnTo>
                      <a:pt x="11206" y="2764"/>
                    </a:lnTo>
                    <a:lnTo>
                      <a:pt x="11320" y="2844"/>
                    </a:lnTo>
                    <a:lnTo>
                      <a:pt x="11434" y="2924"/>
                    </a:lnTo>
                    <a:lnTo>
                      <a:pt x="11628" y="3096"/>
                    </a:lnTo>
                    <a:lnTo>
                      <a:pt x="11811" y="3290"/>
                    </a:lnTo>
                    <a:lnTo>
                      <a:pt x="11971" y="3495"/>
                    </a:lnTo>
                    <a:lnTo>
                      <a:pt x="12119" y="3712"/>
                    </a:lnTo>
                    <a:lnTo>
                      <a:pt x="12234" y="3952"/>
                    </a:lnTo>
                    <a:lnTo>
                      <a:pt x="12336" y="4203"/>
                    </a:lnTo>
                    <a:lnTo>
                      <a:pt x="12416" y="4455"/>
                    </a:lnTo>
                    <a:lnTo>
                      <a:pt x="12473" y="4717"/>
                    </a:lnTo>
                    <a:lnTo>
                      <a:pt x="12519" y="4992"/>
                    </a:lnTo>
                    <a:lnTo>
                      <a:pt x="12542" y="5277"/>
                    </a:lnTo>
                    <a:lnTo>
                      <a:pt x="12542" y="5551"/>
                    </a:lnTo>
                    <a:lnTo>
                      <a:pt x="12519" y="5837"/>
                    </a:lnTo>
                    <a:lnTo>
                      <a:pt x="12485" y="6122"/>
                    </a:lnTo>
                    <a:lnTo>
                      <a:pt x="12428" y="6408"/>
                    </a:lnTo>
                    <a:lnTo>
                      <a:pt x="12348" y="6693"/>
                    </a:lnTo>
                    <a:lnTo>
                      <a:pt x="12256" y="6967"/>
                    </a:lnTo>
                    <a:lnTo>
                      <a:pt x="12142" y="7242"/>
                    </a:lnTo>
                    <a:lnTo>
                      <a:pt x="12005" y="7516"/>
                    </a:lnTo>
                    <a:lnTo>
                      <a:pt x="11845" y="7767"/>
                    </a:lnTo>
                    <a:lnTo>
                      <a:pt x="11845" y="77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35;p29"/>
              <p:cNvSpPr/>
              <p:nvPr/>
            </p:nvSpPr>
            <p:spPr>
              <a:xfrm>
                <a:off x="4574950" y="2094075"/>
                <a:ext cx="439775" cy="489150"/>
              </a:xfrm>
              <a:custGeom>
                <a:avLst/>
                <a:gdLst/>
                <a:ahLst/>
                <a:cxnLst/>
                <a:rect l="l" t="t" r="r" b="b"/>
                <a:pathLst>
                  <a:path w="17591" h="19566" extrusionOk="0">
                    <a:moveTo>
                      <a:pt x="5563" y="1"/>
                    </a:moveTo>
                    <a:lnTo>
                      <a:pt x="5438" y="12"/>
                    </a:lnTo>
                    <a:lnTo>
                      <a:pt x="5323" y="35"/>
                    </a:lnTo>
                    <a:lnTo>
                      <a:pt x="5209" y="69"/>
                    </a:lnTo>
                    <a:lnTo>
                      <a:pt x="5106" y="115"/>
                    </a:lnTo>
                    <a:lnTo>
                      <a:pt x="4992" y="172"/>
                    </a:lnTo>
                    <a:lnTo>
                      <a:pt x="4889" y="240"/>
                    </a:lnTo>
                    <a:lnTo>
                      <a:pt x="4798" y="320"/>
                    </a:lnTo>
                    <a:lnTo>
                      <a:pt x="4718" y="423"/>
                    </a:lnTo>
                    <a:lnTo>
                      <a:pt x="4467" y="743"/>
                    </a:lnTo>
                    <a:lnTo>
                      <a:pt x="4204" y="1131"/>
                    </a:lnTo>
                    <a:lnTo>
                      <a:pt x="3930" y="1577"/>
                    </a:lnTo>
                    <a:lnTo>
                      <a:pt x="3656" y="2079"/>
                    </a:lnTo>
                    <a:lnTo>
                      <a:pt x="3370" y="2650"/>
                    </a:lnTo>
                    <a:lnTo>
                      <a:pt x="3233" y="2959"/>
                    </a:lnTo>
                    <a:lnTo>
                      <a:pt x="3085" y="3290"/>
                    </a:lnTo>
                    <a:lnTo>
                      <a:pt x="2948" y="3633"/>
                    </a:lnTo>
                    <a:lnTo>
                      <a:pt x="2799" y="3998"/>
                    </a:lnTo>
                    <a:lnTo>
                      <a:pt x="2662" y="4386"/>
                    </a:lnTo>
                    <a:lnTo>
                      <a:pt x="2525" y="4786"/>
                    </a:lnTo>
                    <a:lnTo>
                      <a:pt x="2342" y="5334"/>
                    </a:lnTo>
                    <a:lnTo>
                      <a:pt x="2171" y="5906"/>
                    </a:lnTo>
                    <a:lnTo>
                      <a:pt x="2011" y="6488"/>
                    </a:lnTo>
                    <a:lnTo>
                      <a:pt x="1851" y="7082"/>
                    </a:lnTo>
                    <a:lnTo>
                      <a:pt x="1703" y="7687"/>
                    </a:lnTo>
                    <a:lnTo>
                      <a:pt x="1566" y="8293"/>
                    </a:lnTo>
                    <a:lnTo>
                      <a:pt x="1429" y="8909"/>
                    </a:lnTo>
                    <a:lnTo>
                      <a:pt x="1303" y="9538"/>
                    </a:lnTo>
                    <a:lnTo>
                      <a:pt x="1075" y="10771"/>
                    </a:lnTo>
                    <a:lnTo>
                      <a:pt x="869" y="12005"/>
                    </a:lnTo>
                    <a:lnTo>
                      <a:pt x="686" y="13204"/>
                    </a:lnTo>
                    <a:lnTo>
                      <a:pt x="526" y="14346"/>
                    </a:lnTo>
                    <a:lnTo>
                      <a:pt x="401" y="15420"/>
                    </a:lnTo>
                    <a:lnTo>
                      <a:pt x="286" y="16414"/>
                    </a:lnTo>
                    <a:lnTo>
                      <a:pt x="195" y="17304"/>
                    </a:lnTo>
                    <a:lnTo>
                      <a:pt x="115" y="18070"/>
                    </a:lnTo>
                    <a:lnTo>
                      <a:pt x="24" y="19166"/>
                    </a:lnTo>
                    <a:lnTo>
                      <a:pt x="1" y="19566"/>
                    </a:lnTo>
                    <a:lnTo>
                      <a:pt x="69" y="19452"/>
                    </a:lnTo>
                    <a:lnTo>
                      <a:pt x="172" y="19338"/>
                    </a:lnTo>
                    <a:lnTo>
                      <a:pt x="286" y="19223"/>
                    </a:lnTo>
                    <a:lnTo>
                      <a:pt x="412" y="19109"/>
                    </a:lnTo>
                    <a:lnTo>
                      <a:pt x="572" y="18995"/>
                    </a:lnTo>
                    <a:lnTo>
                      <a:pt x="743" y="18869"/>
                    </a:lnTo>
                    <a:lnTo>
                      <a:pt x="926" y="18744"/>
                    </a:lnTo>
                    <a:lnTo>
                      <a:pt x="1132" y="18618"/>
                    </a:lnTo>
                    <a:lnTo>
                      <a:pt x="1589" y="18367"/>
                    </a:lnTo>
                    <a:lnTo>
                      <a:pt x="2114" y="18093"/>
                    </a:lnTo>
                    <a:lnTo>
                      <a:pt x="2685" y="17830"/>
                    </a:lnTo>
                    <a:lnTo>
                      <a:pt x="3302" y="17556"/>
                    </a:lnTo>
                    <a:lnTo>
                      <a:pt x="3964" y="17270"/>
                    </a:lnTo>
                    <a:lnTo>
                      <a:pt x="4661" y="16996"/>
                    </a:lnTo>
                    <a:lnTo>
                      <a:pt x="5392" y="16711"/>
                    </a:lnTo>
                    <a:lnTo>
                      <a:pt x="6146" y="16436"/>
                    </a:lnTo>
                    <a:lnTo>
                      <a:pt x="6911" y="16151"/>
                    </a:lnTo>
                    <a:lnTo>
                      <a:pt x="7699" y="15877"/>
                    </a:lnTo>
                    <a:lnTo>
                      <a:pt x="9287" y="15340"/>
                    </a:lnTo>
                    <a:lnTo>
                      <a:pt x="10863" y="14837"/>
                    </a:lnTo>
                    <a:lnTo>
                      <a:pt x="12371" y="14358"/>
                    </a:lnTo>
                    <a:lnTo>
                      <a:pt x="13776" y="13935"/>
                    </a:lnTo>
                    <a:lnTo>
                      <a:pt x="15032" y="13570"/>
                    </a:lnTo>
                    <a:lnTo>
                      <a:pt x="16894" y="13033"/>
                    </a:lnTo>
                    <a:lnTo>
                      <a:pt x="17590" y="12827"/>
                    </a:lnTo>
                    <a:lnTo>
                      <a:pt x="6420" y="377"/>
                    </a:lnTo>
                    <a:lnTo>
                      <a:pt x="6329" y="286"/>
                    </a:lnTo>
                    <a:lnTo>
                      <a:pt x="6237" y="206"/>
                    </a:lnTo>
                    <a:lnTo>
                      <a:pt x="6134" y="149"/>
                    </a:lnTo>
                    <a:lnTo>
                      <a:pt x="6020" y="92"/>
                    </a:lnTo>
                    <a:lnTo>
                      <a:pt x="5906" y="46"/>
                    </a:lnTo>
                    <a:lnTo>
                      <a:pt x="5792" y="23"/>
                    </a:lnTo>
                    <a:lnTo>
                      <a:pt x="56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36;p29"/>
              <p:cNvSpPr/>
              <p:nvPr/>
            </p:nvSpPr>
            <p:spPr>
              <a:xfrm>
                <a:off x="4597225" y="2164025"/>
                <a:ext cx="261600" cy="390650"/>
              </a:xfrm>
              <a:custGeom>
                <a:avLst/>
                <a:gdLst/>
                <a:ahLst/>
                <a:cxnLst/>
                <a:rect l="l" t="t" r="r" b="b"/>
                <a:pathLst>
                  <a:path w="10464" h="15626" extrusionOk="0">
                    <a:moveTo>
                      <a:pt x="4044" y="1"/>
                    </a:moveTo>
                    <a:lnTo>
                      <a:pt x="3941" y="35"/>
                    </a:lnTo>
                    <a:lnTo>
                      <a:pt x="3827" y="92"/>
                    </a:lnTo>
                    <a:lnTo>
                      <a:pt x="3724" y="184"/>
                    </a:lnTo>
                    <a:lnTo>
                      <a:pt x="3610" y="298"/>
                    </a:lnTo>
                    <a:lnTo>
                      <a:pt x="3496" y="446"/>
                    </a:lnTo>
                    <a:lnTo>
                      <a:pt x="3382" y="618"/>
                    </a:lnTo>
                    <a:lnTo>
                      <a:pt x="3256" y="823"/>
                    </a:lnTo>
                    <a:lnTo>
                      <a:pt x="3142" y="1063"/>
                    </a:lnTo>
                    <a:lnTo>
                      <a:pt x="3016" y="1337"/>
                    </a:lnTo>
                    <a:lnTo>
                      <a:pt x="2891" y="1680"/>
                    </a:lnTo>
                    <a:lnTo>
                      <a:pt x="2753" y="2057"/>
                    </a:lnTo>
                    <a:lnTo>
                      <a:pt x="2616" y="2479"/>
                    </a:lnTo>
                    <a:lnTo>
                      <a:pt x="2479" y="2925"/>
                    </a:lnTo>
                    <a:lnTo>
                      <a:pt x="2354" y="3416"/>
                    </a:lnTo>
                    <a:lnTo>
                      <a:pt x="2217" y="3919"/>
                    </a:lnTo>
                    <a:lnTo>
                      <a:pt x="1954" y="5004"/>
                    </a:lnTo>
                    <a:lnTo>
                      <a:pt x="1691" y="6157"/>
                    </a:lnTo>
                    <a:lnTo>
                      <a:pt x="1440" y="7356"/>
                    </a:lnTo>
                    <a:lnTo>
                      <a:pt x="1200" y="8556"/>
                    </a:lnTo>
                    <a:lnTo>
                      <a:pt x="983" y="9755"/>
                    </a:lnTo>
                    <a:lnTo>
                      <a:pt x="766" y="10909"/>
                    </a:lnTo>
                    <a:lnTo>
                      <a:pt x="583" y="12005"/>
                    </a:lnTo>
                    <a:lnTo>
                      <a:pt x="275" y="13867"/>
                    </a:lnTo>
                    <a:lnTo>
                      <a:pt x="69" y="15146"/>
                    </a:lnTo>
                    <a:lnTo>
                      <a:pt x="1" y="15626"/>
                    </a:lnTo>
                    <a:lnTo>
                      <a:pt x="1" y="15626"/>
                    </a:lnTo>
                    <a:lnTo>
                      <a:pt x="561" y="15157"/>
                    </a:lnTo>
                    <a:lnTo>
                      <a:pt x="1109" y="14723"/>
                    </a:lnTo>
                    <a:lnTo>
                      <a:pt x="1646" y="14301"/>
                    </a:lnTo>
                    <a:lnTo>
                      <a:pt x="2171" y="13901"/>
                    </a:lnTo>
                    <a:lnTo>
                      <a:pt x="2696" y="13524"/>
                    </a:lnTo>
                    <a:lnTo>
                      <a:pt x="3199" y="13170"/>
                    </a:lnTo>
                    <a:lnTo>
                      <a:pt x="3690" y="12827"/>
                    </a:lnTo>
                    <a:lnTo>
                      <a:pt x="4170" y="12519"/>
                    </a:lnTo>
                    <a:lnTo>
                      <a:pt x="4638" y="12211"/>
                    </a:lnTo>
                    <a:lnTo>
                      <a:pt x="5095" y="11925"/>
                    </a:lnTo>
                    <a:lnTo>
                      <a:pt x="5529" y="11662"/>
                    </a:lnTo>
                    <a:lnTo>
                      <a:pt x="5952" y="11411"/>
                    </a:lnTo>
                    <a:lnTo>
                      <a:pt x="6751" y="10966"/>
                    </a:lnTo>
                    <a:lnTo>
                      <a:pt x="7494" y="10589"/>
                    </a:lnTo>
                    <a:lnTo>
                      <a:pt x="8156" y="10258"/>
                    </a:lnTo>
                    <a:lnTo>
                      <a:pt x="8739" y="9995"/>
                    </a:lnTo>
                    <a:lnTo>
                      <a:pt x="9252" y="9766"/>
                    </a:lnTo>
                    <a:lnTo>
                      <a:pt x="9675" y="9607"/>
                    </a:lnTo>
                    <a:lnTo>
                      <a:pt x="10018" y="9481"/>
                    </a:lnTo>
                    <a:lnTo>
                      <a:pt x="10269" y="9390"/>
                    </a:lnTo>
                    <a:lnTo>
                      <a:pt x="10463" y="9321"/>
                    </a:lnTo>
                    <a:lnTo>
                      <a:pt x="10269" y="9195"/>
                    </a:lnTo>
                    <a:lnTo>
                      <a:pt x="10075" y="9047"/>
                    </a:lnTo>
                    <a:lnTo>
                      <a:pt x="9881" y="8876"/>
                    </a:lnTo>
                    <a:lnTo>
                      <a:pt x="9687" y="8693"/>
                    </a:lnTo>
                    <a:lnTo>
                      <a:pt x="9481" y="8499"/>
                    </a:lnTo>
                    <a:lnTo>
                      <a:pt x="9287" y="8282"/>
                    </a:lnTo>
                    <a:lnTo>
                      <a:pt x="9093" y="8053"/>
                    </a:lnTo>
                    <a:lnTo>
                      <a:pt x="8898" y="7802"/>
                    </a:lnTo>
                    <a:lnTo>
                      <a:pt x="8693" y="7551"/>
                    </a:lnTo>
                    <a:lnTo>
                      <a:pt x="8499" y="7288"/>
                    </a:lnTo>
                    <a:lnTo>
                      <a:pt x="8110" y="6717"/>
                    </a:lnTo>
                    <a:lnTo>
                      <a:pt x="7722" y="6123"/>
                    </a:lnTo>
                    <a:lnTo>
                      <a:pt x="7345" y="5495"/>
                    </a:lnTo>
                    <a:lnTo>
                      <a:pt x="6968" y="4855"/>
                    </a:lnTo>
                    <a:lnTo>
                      <a:pt x="6603" y="4204"/>
                    </a:lnTo>
                    <a:lnTo>
                      <a:pt x="6249" y="3542"/>
                    </a:lnTo>
                    <a:lnTo>
                      <a:pt x="5906" y="2891"/>
                    </a:lnTo>
                    <a:lnTo>
                      <a:pt x="5266" y="1634"/>
                    </a:lnTo>
                    <a:lnTo>
                      <a:pt x="4684" y="492"/>
                    </a:lnTo>
                    <a:lnTo>
                      <a:pt x="4604" y="355"/>
                    </a:lnTo>
                    <a:lnTo>
                      <a:pt x="4524" y="229"/>
                    </a:lnTo>
                    <a:lnTo>
                      <a:pt x="4432" y="138"/>
                    </a:lnTo>
                    <a:lnTo>
                      <a:pt x="4341" y="69"/>
                    </a:lnTo>
                    <a:lnTo>
                      <a:pt x="4238" y="24"/>
                    </a:lnTo>
                    <a:lnTo>
                      <a:pt x="4147"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37;p29"/>
              <p:cNvSpPr/>
              <p:nvPr/>
            </p:nvSpPr>
            <p:spPr>
              <a:xfrm>
                <a:off x="4407350" y="2337350"/>
                <a:ext cx="2367175" cy="2815475"/>
              </a:xfrm>
              <a:custGeom>
                <a:avLst/>
                <a:gdLst/>
                <a:ahLst/>
                <a:cxnLst/>
                <a:rect l="l" t="t" r="r" b="b"/>
                <a:pathLst>
                  <a:path w="94687" h="112619" extrusionOk="0">
                    <a:moveTo>
                      <a:pt x="27915" y="1"/>
                    </a:moveTo>
                    <a:lnTo>
                      <a:pt x="27378" y="24"/>
                    </a:lnTo>
                    <a:lnTo>
                      <a:pt x="26830" y="58"/>
                    </a:lnTo>
                    <a:lnTo>
                      <a:pt x="26282" y="104"/>
                    </a:lnTo>
                    <a:lnTo>
                      <a:pt x="25722" y="161"/>
                    </a:lnTo>
                    <a:lnTo>
                      <a:pt x="25151" y="229"/>
                    </a:lnTo>
                    <a:lnTo>
                      <a:pt x="24569" y="321"/>
                    </a:lnTo>
                    <a:lnTo>
                      <a:pt x="23986" y="412"/>
                    </a:lnTo>
                    <a:lnTo>
                      <a:pt x="23404" y="526"/>
                    </a:lnTo>
                    <a:lnTo>
                      <a:pt x="22810" y="652"/>
                    </a:lnTo>
                    <a:lnTo>
                      <a:pt x="22204" y="789"/>
                    </a:lnTo>
                    <a:lnTo>
                      <a:pt x="21599" y="937"/>
                    </a:lnTo>
                    <a:lnTo>
                      <a:pt x="20994" y="1097"/>
                    </a:lnTo>
                    <a:lnTo>
                      <a:pt x="20377" y="1280"/>
                    </a:lnTo>
                    <a:lnTo>
                      <a:pt x="19771" y="1463"/>
                    </a:lnTo>
                    <a:lnTo>
                      <a:pt x="19155" y="1668"/>
                    </a:lnTo>
                    <a:lnTo>
                      <a:pt x="18538" y="1885"/>
                    </a:lnTo>
                    <a:lnTo>
                      <a:pt x="17921" y="2114"/>
                    </a:lnTo>
                    <a:lnTo>
                      <a:pt x="17304" y="2354"/>
                    </a:lnTo>
                    <a:lnTo>
                      <a:pt x="16688" y="2605"/>
                    </a:lnTo>
                    <a:lnTo>
                      <a:pt x="16071" y="2879"/>
                    </a:lnTo>
                    <a:lnTo>
                      <a:pt x="15465" y="3153"/>
                    </a:lnTo>
                    <a:lnTo>
                      <a:pt x="14849" y="3450"/>
                    </a:lnTo>
                    <a:lnTo>
                      <a:pt x="14243" y="3759"/>
                    </a:lnTo>
                    <a:lnTo>
                      <a:pt x="13649" y="4078"/>
                    </a:lnTo>
                    <a:lnTo>
                      <a:pt x="13044" y="4410"/>
                    </a:lnTo>
                    <a:lnTo>
                      <a:pt x="12462" y="4764"/>
                    </a:lnTo>
                    <a:lnTo>
                      <a:pt x="11868" y="5118"/>
                    </a:lnTo>
                    <a:lnTo>
                      <a:pt x="11297" y="5495"/>
                    </a:lnTo>
                    <a:lnTo>
                      <a:pt x="10714" y="5872"/>
                    </a:lnTo>
                    <a:lnTo>
                      <a:pt x="10154" y="6271"/>
                    </a:lnTo>
                    <a:lnTo>
                      <a:pt x="9595" y="6683"/>
                    </a:lnTo>
                    <a:lnTo>
                      <a:pt x="9046" y="7105"/>
                    </a:lnTo>
                    <a:lnTo>
                      <a:pt x="8510" y="7551"/>
                    </a:lnTo>
                    <a:lnTo>
                      <a:pt x="7984" y="7996"/>
                    </a:lnTo>
                    <a:lnTo>
                      <a:pt x="7470" y="8464"/>
                    </a:lnTo>
                    <a:lnTo>
                      <a:pt x="6968" y="8944"/>
                    </a:lnTo>
                    <a:lnTo>
                      <a:pt x="6477" y="9424"/>
                    </a:lnTo>
                    <a:lnTo>
                      <a:pt x="5997" y="9926"/>
                    </a:lnTo>
                    <a:lnTo>
                      <a:pt x="5529" y="10452"/>
                    </a:lnTo>
                    <a:lnTo>
                      <a:pt x="5083" y="10977"/>
                    </a:lnTo>
                    <a:lnTo>
                      <a:pt x="4649" y="11514"/>
                    </a:lnTo>
                    <a:lnTo>
                      <a:pt x="4226" y="12074"/>
                    </a:lnTo>
                    <a:lnTo>
                      <a:pt x="3815" y="12645"/>
                    </a:lnTo>
                    <a:lnTo>
                      <a:pt x="3427" y="13227"/>
                    </a:lnTo>
                    <a:lnTo>
                      <a:pt x="3061" y="13821"/>
                    </a:lnTo>
                    <a:lnTo>
                      <a:pt x="2707" y="14426"/>
                    </a:lnTo>
                    <a:lnTo>
                      <a:pt x="2376" y="15043"/>
                    </a:lnTo>
                    <a:lnTo>
                      <a:pt x="2056" y="15683"/>
                    </a:lnTo>
                    <a:lnTo>
                      <a:pt x="1759" y="16322"/>
                    </a:lnTo>
                    <a:lnTo>
                      <a:pt x="1485" y="16985"/>
                    </a:lnTo>
                    <a:lnTo>
                      <a:pt x="1234" y="17659"/>
                    </a:lnTo>
                    <a:lnTo>
                      <a:pt x="1005" y="18344"/>
                    </a:lnTo>
                    <a:lnTo>
                      <a:pt x="788" y="19041"/>
                    </a:lnTo>
                    <a:lnTo>
                      <a:pt x="606" y="19760"/>
                    </a:lnTo>
                    <a:lnTo>
                      <a:pt x="446" y="20480"/>
                    </a:lnTo>
                    <a:lnTo>
                      <a:pt x="297" y="21222"/>
                    </a:lnTo>
                    <a:lnTo>
                      <a:pt x="195" y="21976"/>
                    </a:lnTo>
                    <a:lnTo>
                      <a:pt x="103" y="22730"/>
                    </a:lnTo>
                    <a:lnTo>
                      <a:pt x="69" y="23118"/>
                    </a:lnTo>
                    <a:lnTo>
                      <a:pt x="35" y="23518"/>
                    </a:lnTo>
                    <a:lnTo>
                      <a:pt x="23" y="23907"/>
                    </a:lnTo>
                    <a:lnTo>
                      <a:pt x="0" y="24306"/>
                    </a:lnTo>
                    <a:lnTo>
                      <a:pt x="0" y="24706"/>
                    </a:lnTo>
                    <a:lnTo>
                      <a:pt x="0" y="25106"/>
                    </a:lnTo>
                    <a:lnTo>
                      <a:pt x="0" y="25517"/>
                    </a:lnTo>
                    <a:lnTo>
                      <a:pt x="23" y="25928"/>
                    </a:lnTo>
                    <a:lnTo>
                      <a:pt x="35" y="26339"/>
                    </a:lnTo>
                    <a:lnTo>
                      <a:pt x="69" y="26751"/>
                    </a:lnTo>
                    <a:lnTo>
                      <a:pt x="137" y="27481"/>
                    </a:lnTo>
                    <a:lnTo>
                      <a:pt x="217" y="28190"/>
                    </a:lnTo>
                    <a:lnTo>
                      <a:pt x="320" y="28875"/>
                    </a:lnTo>
                    <a:lnTo>
                      <a:pt x="434" y="29549"/>
                    </a:lnTo>
                    <a:lnTo>
                      <a:pt x="571" y="30211"/>
                    </a:lnTo>
                    <a:lnTo>
                      <a:pt x="720" y="30851"/>
                    </a:lnTo>
                    <a:lnTo>
                      <a:pt x="891" y="31479"/>
                    </a:lnTo>
                    <a:lnTo>
                      <a:pt x="1074" y="32084"/>
                    </a:lnTo>
                    <a:lnTo>
                      <a:pt x="1268" y="32678"/>
                    </a:lnTo>
                    <a:lnTo>
                      <a:pt x="1485" y="33249"/>
                    </a:lnTo>
                    <a:lnTo>
                      <a:pt x="1702" y="33809"/>
                    </a:lnTo>
                    <a:lnTo>
                      <a:pt x="1942" y="34357"/>
                    </a:lnTo>
                    <a:lnTo>
                      <a:pt x="2182" y="34883"/>
                    </a:lnTo>
                    <a:lnTo>
                      <a:pt x="2445" y="35397"/>
                    </a:lnTo>
                    <a:lnTo>
                      <a:pt x="2707" y="35899"/>
                    </a:lnTo>
                    <a:lnTo>
                      <a:pt x="2981" y="36379"/>
                    </a:lnTo>
                    <a:lnTo>
                      <a:pt x="3267" y="36847"/>
                    </a:lnTo>
                    <a:lnTo>
                      <a:pt x="3564" y="37304"/>
                    </a:lnTo>
                    <a:lnTo>
                      <a:pt x="3872" y="37738"/>
                    </a:lnTo>
                    <a:lnTo>
                      <a:pt x="4181" y="38172"/>
                    </a:lnTo>
                    <a:lnTo>
                      <a:pt x="4489" y="38583"/>
                    </a:lnTo>
                    <a:lnTo>
                      <a:pt x="4820" y="38983"/>
                    </a:lnTo>
                    <a:lnTo>
                      <a:pt x="5140" y="39372"/>
                    </a:lnTo>
                    <a:lnTo>
                      <a:pt x="5483" y="39737"/>
                    </a:lnTo>
                    <a:lnTo>
                      <a:pt x="5814" y="40103"/>
                    </a:lnTo>
                    <a:lnTo>
                      <a:pt x="6157" y="40445"/>
                    </a:lnTo>
                    <a:lnTo>
                      <a:pt x="6499" y="40776"/>
                    </a:lnTo>
                    <a:lnTo>
                      <a:pt x="6842" y="41096"/>
                    </a:lnTo>
                    <a:lnTo>
                      <a:pt x="7185" y="41405"/>
                    </a:lnTo>
                    <a:lnTo>
                      <a:pt x="7539" y="41702"/>
                    </a:lnTo>
                    <a:lnTo>
                      <a:pt x="7881" y="41987"/>
                    </a:lnTo>
                    <a:lnTo>
                      <a:pt x="8235" y="42261"/>
                    </a:lnTo>
                    <a:lnTo>
                      <a:pt x="8578" y="42524"/>
                    </a:lnTo>
                    <a:lnTo>
                      <a:pt x="8921" y="42775"/>
                    </a:lnTo>
                    <a:lnTo>
                      <a:pt x="9275" y="43015"/>
                    </a:lnTo>
                    <a:lnTo>
                      <a:pt x="9606" y="43243"/>
                    </a:lnTo>
                    <a:lnTo>
                      <a:pt x="9949" y="43460"/>
                    </a:lnTo>
                    <a:lnTo>
                      <a:pt x="10280" y="43678"/>
                    </a:lnTo>
                    <a:lnTo>
                      <a:pt x="10931" y="44054"/>
                    </a:lnTo>
                    <a:lnTo>
                      <a:pt x="11559" y="44397"/>
                    </a:lnTo>
                    <a:lnTo>
                      <a:pt x="12165" y="44705"/>
                    </a:lnTo>
                    <a:lnTo>
                      <a:pt x="12724" y="44980"/>
                    </a:lnTo>
                    <a:lnTo>
                      <a:pt x="13261" y="45208"/>
                    </a:lnTo>
                    <a:lnTo>
                      <a:pt x="13741" y="45414"/>
                    </a:lnTo>
                    <a:lnTo>
                      <a:pt x="14175" y="45585"/>
                    </a:lnTo>
                    <a:lnTo>
                      <a:pt x="14563" y="45722"/>
                    </a:lnTo>
                    <a:lnTo>
                      <a:pt x="14883" y="45836"/>
                    </a:lnTo>
                    <a:lnTo>
                      <a:pt x="15340" y="45973"/>
                    </a:lnTo>
                    <a:lnTo>
                      <a:pt x="15500" y="46019"/>
                    </a:lnTo>
                    <a:lnTo>
                      <a:pt x="15443" y="46739"/>
                    </a:lnTo>
                    <a:lnTo>
                      <a:pt x="15385" y="47572"/>
                    </a:lnTo>
                    <a:lnTo>
                      <a:pt x="15317" y="48692"/>
                    </a:lnTo>
                    <a:lnTo>
                      <a:pt x="15248" y="50039"/>
                    </a:lnTo>
                    <a:lnTo>
                      <a:pt x="15180" y="51604"/>
                    </a:lnTo>
                    <a:lnTo>
                      <a:pt x="15134" y="53317"/>
                    </a:lnTo>
                    <a:lnTo>
                      <a:pt x="15123" y="54231"/>
                    </a:lnTo>
                    <a:lnTo>
                      <a:pt x="15111" y="55168"/>
                    </a:lnTo>
                    <a:lnTo>
                      <a:pt x="15111" y="56127"/>
                    </a:lnTo>
                    <a:lnTo>
                      <a:pt x="15123" y="57109"/>
                    </a:lnTo>
                    <a:lnTo>
                      <a:pt x="15134" y="58103"/>
                    </a:lnTo>
                    <a:lnTo>
                      <a:pt x="15168" y="59108"/>
                    </a:lnTo>
                    <a:lnTo>
                      <a:pt x="15203" y="60125"/>
                    </a:lnTo>
                    <a:lnTo>
                      <a:pt x="15260" y="61141"/>
                    </a:lnTo>
                    <a:lnTo>
                      <a:pt x="15328" y="62146"/>
                    </a:lnTo>
                    <a:lnTo>
                      <a:pt x="15408" y="63140"/>
                    </a:lnTo>
                    <a:lnTo>
                      <a:pt x="15511" y="64134"/>
                    </a:lnTo>
                    <a:lnTo>
                      <a:pt x="15625" y="65105"/>
                    </a:lnTo>
                    <a:lnTo>
                      <a:pt x="15751" y="66053"/>
                    </a:lnTo>
                    <a:lnTo>
                      <a:pt x="15911" y="66966"/>
                    </a:lnTo>
                    <a:lnTo>
                      <a:pt x="16082" y="67857"/>
                    </a:lnTo>
                    <a:lnTo>
                      <a:pt x="16174" y="68291"/>
                    </a:lnTo>
                    <a:lnTo>
                      <a:pt x="16265" y="68714"/>
                    </a:lnTo>
                    <a:lnTo>
                      <a:pt x="16379" y="69125"/>
                    </a:lnTo>
                    <a:lnTo>
                      <a:pt x="16482" y="69525"/>
                    </a:lnTo>
                    <a:lnTo>
                      <a:pt x="16596" y="69925"/>
                    </a:lnTo>
                    <a:lnTo>
                      <a:pt x="16722" y="70302"/>
                    </a:lnTo>
                    <a:lnTo>
                      <a:pt x="17259" y="71901"/>
                    </a:lnTo>
                    <a:lnTo>
                      <a:pt x="17853" y="73694"/>
                    </a:lnTo>
                    <a:lnTo>
                      <a:pt x="18481" y="75658"/>
                    </a:lnTo>
                    <a:lnTo>
                      <a:pt x="19132" y="77737"/>
                    </a:lnTo>
                    <a:lnTo>
                      <a:pt x="19794" y="79919"/>
                    </a:lnTo>
                    <a:lnTo>
                      <a:pt x="20114" y="81027"/>
                    </a:lnTo>
                    <a:lnTo>
                      <a:pt x="20434" y="82157"/>
                    </a:lnTo>
                    <a:lnTo>
                      <a:pt x="20742" y="83288"/>
                    </a:lnTo>
                    <a:lnTo>
                      <a:pt x="21051" y="84419"/>
                    </a:lnTo>
                    <a:lnTo>
                      <a:pt x="21348" y="85550"/>
                    </a:lnTo>
                    <a:lnTo>
                      <a:pt x="21622" y="86680"/>
                    </a:lnTo>
                    <a:lnTo>
                      <a:pt x="21884" y="87800"/>
                    </a:lnTo>
                    <a:lnTo>
                      <a:pt x="22124" y="88908"/>
                    </a:lnTo>
                    <a:lnTo>
                      <a:pt x="22353" y="89993"/>
                    </a:lnTo>
                    <a:lnTo>
                      <a:pt x="22558" y="91055"/>
                    </a:lnTo>
                    <a:lnTo>
                      <a:pt x="22730" y="92094"/>
                    </a:lnTo>
                    <a:lnTo>
                      <a:pt x="22890" y="93111"/>
                    </a:lnTo>
                    <a:lnTo>
                      <a:pt x="23004" y="94082"/>
                    </a:lnTo>
                    <a:lnTo>
                      <a:pt x="23061" y="94561"/>
                    </a:lnTo>
                    <a:lnTo>
                      <a:pt x="23095" y="95018"/>
                    </a:lnTo>
                    <a:lnTo>
                      <a:pt x="23129" y="95475"/>
                    </a:lnTo>
                    <a:lnTo>
                      <a:pt x="23152" y="95920"/>
                    </a:lnTo>
                    <a:lnTo>
                      <a:pt x="23175" y="96354"/>
                    </a:lnTo>
                    <a:lnTo>
                      <a:pt x="23175" y="96766"/>
                    </a:lnTo>
                    <a:lnTo>
                      <a:pt x="23175" y="97177"/>
                    </a:lnTo>
                    <a:lnTo>
                      <a:pt x="23164" y="97565"/>
                    </a:lnTo>
                    <a:lnTo>
                      <a:pt x="23141" y="97942"/>
                    </a:lnTo>
                    <a:lnTo>
                      <a:pt x="23107" y="98308"/>
                    </a:lnTo>
                    <a:lnTo>
                      <a:pt x="23072" y="98662"/>
                    </a:lnTo>
                    <a:lnTo>
                      <a:pt x="23015" y="98993"/>
                    </a:lnTo>
                    <a:lnTo>
                      <a:pt x="22947" y="99313"/>
                    </a:lnTo>
                    <a:lnTo>
                      <a:pt x="22878" y="99621"/>
                    </a:lnTo>
                    <a:lnTo>
                      <a:pt x="22787" y="99907"/>
                    </a:lnTo>
                    <a:lnTo>
                      <a:pt x="22684" y="100181"/>
                    </a:lnTo>
                    <a:lnTo>
                      <a:pt x="22581" y="100432"/>
                    </a:lnTo>
                    <a:lnTo>
                      <a:pt x="22456" y="100660"/>
                    </a:lnTo>
                    <a:lnTo>
                      <a:pt x="22193" y="101094"/>
                    </a:lnTo>
                    <a:lnTo>
                      <a:pt x="21942" y="101483"/>
                    </a:lnTo>
                    <a:lnTo>
                      <a:pt x="21679" y="101848"/>
                    </a:lnTo>
                    <a:lnTo>
                      <a:pt x="21428" y="102168"/>
                    </a:lnTo>
                    <a:lnTo>
                      <a:pt x="21176" y="102465"/>
                    </a:lnTo>
                    <a:lnTo>
                      <a:pt x="20925" y="102739"/>
                    </a:lnTo>
                    <a:lnTo>
                      <a:pt x="20674" y="102990"/>
                    </a:lnTo>
                    <a:lnTo>
                      <a:pt x="20434" y="103208"/>
                    </a:lnTo>
                    <a:lnTo>
                      <a:pt x="20194" y="103413"/>
                    </a:lnTo>
                    <a:lnTo>
                      <a:pt x="19966" y="103596"/>
                    </a:lnTo>
                    <a:lnTo>
                      <a:pt x="19726" y="103756"/>
                    </a:lnTo>
                    <a:lnTo>
                      <a:pt x="19509" y="103916"/>
                    </a:lnTo>
                    <a:lnTo>
                      <a:pt x="19075" y="104178"/>
                    </a:lnTo>
                    <a:lnTo>
                      <a:pt x="18664" y="104418"/>
                    </a:lnTo>
                    <a:lnTo>
                      <a:pt x="18275" y="104635"/>
                    </a:lnTo>
                    <a:lnTo>
                      <a:pt x="18104" y="104738"/>
                    </a:lnTo>
                    <a:lnTo>
                      <a:pt x="17933" y="104852"/>
                    </a:lnTo>
                    <a:lnTo>
                      <a:pt x="17761" y="104966"/>
                    </a:lnTo>
                    <a:lnTo>
                      <a:pt x="17613" y="105092"/>
                    </a:lnTo>
                    <a:lnTo>
                      <a:pt x="17464" y="105229"/>
                    </a:lnTo>
                    <a:lnTo>
                      <a:pt x="17339" y="105378"/>
                    </a:lnTo>
                    <a:lnTo>
                      <a:pt x="17213" y="105526"/>
                    </a:lnTo>
                    <a:lnTo>
                      <a:pt x="17099" y="105697"/>
                    </a:lnTo>
                    <a:lnTo>
                      <a:pt x="16996" y="105892"/>
                    </a:lnTo>
                    <a:lnTo>
                      <a:pt x="16905" y="106109"/>
                    </a:lnTo>
                    <a:lnTo>
                      <a:pt x="16836" y="106337"/>
                    </a:lnTo>
                    <a:lnTo>
                      <a:pt x="16768" y="106588"/>
                    </a:lnTo>
                    <a:lnTo>
                      <a:pt x="16710" y="106874"/>
                    </a:lnTo>
                    <a:lnTo>
                      <a:pt x="16676" y="107182"/>
                    </a:lnTo>
                    <a:lnTo>
                      <a:pt x="16653" y="107502"/>
                    </a:lnTo>
                    <a:lnTo>
                      <a:pt x="16642" y="107799"/>
                    </a:lnTo>
                    <a:lnTo>
                      <a:pt x="16642" y="108096"/>
                    </a:lnTo>
                    <a:lnTo>
                      <a:pt x="16665" y="108393"/>
                    </a:lnTo>
                    <a:lnTo>
                      <a:pt x="16710" y="108667"/>
                    </a:lnTo>
                    <a:lnTo>
                      <a:pt x="16768" y="108941"/>
                    </a:lnTo>
                    <a:lnTo>
                      <a:pt x="16847" y="109204"/>
                    </a:lnTo>
                    <a:lnTo>
                      <a:pt x="16950" y="109455"/>
                    </a:lnTo>
                    <a:lnTo>
                      <a:pt x="17076" y="109706"/>
                    </a:lnTo>
                    <a:lnTo>
                      <a:pt x="17224" y="109946"/>
                    </a:lnTo>
                    <a:lnTo>
                      <a:pt x="17316" y="110061"/>
                    </a:lnTo>
                    <a:lnTo>
                      <a:pt x="17407" y="110175"/>
                    </a:lnTo>
                    <a:lnTo>
                      <a:pt x="17510" y="110278"/>
                    </a:lnTo>
                    <a:lnTo>
                      <a:pt x="17613" y="110392"/>
                    </a:lnTo>
                    <a:lnTo>
                      <a:pt x="17853" y="110597"/>
                    </a:lnTo>
                    <a:lnTo>
                      <a:pt x="18115" y="110803"/>
                    </a:lnTo>
                    <a:lnTo>
                      <a:pt x="18412" y="110986"/>
                    </a:lnTo>
                    <a:lnTo>
                      <a:pt x="18743" y="111168"/>
                    </a:lnTo>
                    <a:lnTo>
                      <a:pt x="19120" y="111340"/>
                    </a:lnTo>
                    <a:lnTo>
                      <a:pt x="19520" y="111500"/>
                    </a:lnTo>
                    <a:lnTo>
                      <a:pt x="19966" y="111648"/>
                    </a:lnTo>
                    <a:lnTo>
                      <a:pt x="20445" y="111797"/>
                    </a:lnTo>
                    <a:lnTo>
                      <a:pt x="20971" y="111922"/>
                    </a:lnTo>
                    <a:lnTo>
                      <a:pt x="21530" y="112037"/>
                    </a:lnTo>
                    <a:lnTo>
                      <a:pt x="22147" y="112151"/>
                    </a:lnTo>
                    <a:lnTo>
                      <a:pt x="22798" y="112254"/>
                    </a:lnTo>
                    <a:lnTo>
                      <a:pt x="23495" y="112333"/>
                    </a:lnTo>
                    <a:lnTo>
                      <a:pt x="24249" y="112413"/>
                    </a:lnTo>
                    <a:lnTo>
                      <a:pt x="25048" y="112471"/>
                    </a:lnTo>
                    <a:lnTo>
                      <a:pt x="25894" y="112528"/>
                    </a:lnTo>
                    <a:lnTo>
                      <a:pt x="26784" y="112573"/>
                    </a:lnTo>
                    <a:lnTo>
                      <a:pt x="27744" y="112596"/>
                    </a:lnTo>
                    <a:lnTo>
                      <a:pt x="28749" y="112619"/>
                    </a:lnTo>
                    <a:lnTo>
                      <a:pt x="30919" y="112619"/>
                    </a:lnTo>
                    <a:lnTo>
                      <a:pt x="32050" y="112596"/>
                    </a:lnTo>
                    <a:lnTo>
                      <a:pt x="33203" y="112562"/>
                    </a:lnTo>
                    <a:lnTo>
                      <a:pt x="34368" y="112516"/>
                    </a:lnTo>
                    <a:lnTo>
                      <a:pt x="35556" y="112459"/>
                    </a:lnTo>
                    <a:lnTo>
                      <a:pt x="36744" y="112391"/>
                    </a:lnTo>
                    <a:lnTo>
                      <a:pt x="37944" y="112322"/>
                    </a:lnTo>
                    <a:lnTo>
                      <a:pt x="39143" y="112242"/>
                    </a:lnTo>
                    <a:lnTo>
                      <a:pt x="40331" y="112151"/>
                    </a:lnTo>
                    <a:lnTo>
                      <a:pt x="41519" y="112048"/>
                    </a:lnTo>
                    <a:lnTo>
                      <a:pt x="43860" y="111842"/>
                    </a:lnTo>
                    <a:lnTo>
                      <a:pt x="46133" y="111625"/>
                    </a:lnTo>
                    <a:lnTo>
                      <a:pt x="48292" y="111397"/>
                    </a:lnTo>
                    <a:lnTo>
                      <a:pt x="50313" y="111168"/>
                    </a:lnTo>
                    <a:lnTo>
                      <a:pt x="52175" y="110940"/>
                    </a:lnTo>
                    <a:lnTo>
                      <a:pt x="53831" y="110734"/>
                    </a:lnTo>
                    <a:lnTo>
                      <a:pt x="55259" y="110552"/>
                    </a:lnTo>
                    <a:lnTo>
                      <a:pt x="57292" y="110278"/>
                    </a:lnTo>
                    <a:lnTo>
                      <a:pt x="58023" y="110163"/>
                    </a:lnTo>
                    <a:lnTo>
                      <a:pt x="58354" y="110346"/>
                    </a:lnTo>
                    <a:lnTo>
                      <a:pt x="58708" y="110529"/>
                    </a:lnTo>
                    <a:lnTo>
                      <a:pt x="59074" y="110689"/>
                    </a:lnTo>
                    <a:lnTo>
                      <a:pt x="59451" y="110849"/>
                    </a:lnTo>
                    <a:lnTo>
                      <a:pt x="59850" y="110997"/>
                    </a:lnTo>
                    <a:lnTo>
                      <a:pt x="60273" y="111134"/>
                    </a:lnTo>
                    <a:lnTo>
                      <a:pt x="60696" y="111271"/>
                    </a:lnTo>
                    <a:lnTo>
                      <a:pt x="61141" y="111397"/>
                    </a:lnTo>
                    <a:lnTo>
                      <a:pt x="61598" y="111523"/>
                    </a:lnTo>
                    <a:lnTo>
                      <a:pt x="62066" y="111625"/>
                    </a:lnTo>
                    <a:lnTo>
                      <a:pt x="62546" y="111740"/>
                    </a:lnTo>
                    <a:lnTo>
                      <a:pt x="63037" y="111831"/>
                    </a:lnTo>
                    <a:lnTo>
                      <a:pt x="63540" y="111922"/>
                    </a:lnTo>
                    <a:lnTo>
                      <a:pt x="64065" y="112014"/>
                    </a:lnTo>
                    <a:lnTo>
                      <a:pt x="64579" y="112082"/>
                    </a:lnTo>
                    <a:lnTo>
                      <a:pt x="65116" y="112162"/>
                    </a:lnTo>
                    <a:lnTo>
                      <a:pt x="65664" y="112219"/>
                    </a:lnTo>
                    <a:lnTo>
                      <a:pt x="66212" y="112276"/>
                    </a:lnTo>
                    <a:lnTo>
                      <a:pt x="67332" y="112379"/>
                    </a:lnTo>
                    <a:lnTo>
                      <a:pt x="68474" y="112448"/>
                    </a:lnTo>
                    <a:lnTo>
                      <a:pt x="69639" y="112505"/>
                    </a:lnTo>
                    <a:lnTo>
                      <a:pt x="70815" y="112528"/>
                    </a:lnTo>
                    <a:lnTo>
                      <a:pt x="72003" y="112539"/>
                    </a:lnTo>
                    <a:lnTo>
                      <a:pt x="73191" y="112516"/>
                    </a:lnTo>
                    <a:lnTo>
                      <a:pt x="74379" y="112482"/>
                    </a:lnTo>
                    <a:lnTo>
                      <a:pt x="75555" y="112425"/>
                    </a:lnTo>
                    <a:lnTo>
                      <a:pt x="76732" y="112356"/>
                    </a:lnTo>
                    <a:lnTo>
                      <a:pt x="77874" y="112265"/>
                    </a:lnTo>
                    <a:lnTo>
                      <a:pt x="79005" y="112151"/>
                    </a:lnTo>
                    <a:lnTo>
                      <a:pt x="80113" y="112037"/>
                    </a:lnTo>
                    <a:lnTo>
                      <a:pt x="81186" y="111888"/>
                    </a:lnTo>
                    <a:lnTo>
                      <a:pt x="82214" y="111740"/>
                    </a:lnTo>
                    <a:lnTo>
                      <a:pt x="83208" y="111568"/>
                    </a:lnTo>
                    <a:lnTo>
                      <a:pt x="84156" y="111397"/>
                    </a:lnTo>
                    <a:lnTo>
                      <a:pt x="85047" y="111203"/>
                    </a:lnTo>
                    <a:lnTo>
                      <a:pt x="85881" y="111009"/>
                    </a:lnTo>
                    <a:lnTo>
                      <a:pt x="86646" y="110792"/>
                    </a:lnTo>
                    <a:lnTo>
                      <a:pt x="87011" y="110677"/>
                    </a:lnTo>
                    <a:lnTo>
                      <a:pt x="87354" y="110575"/>
                    </a:lnTo>
                    <a:lnTo>
                      <a:pt x="87674" y="110460"/>
                    </a:lnTo>
                    <a:lnTo>
                      <a:pt x="87982" y="110346"/>
                    </a:lnTo>
                    <a:lnTo>
                      <a:pt x="88268" y="110220"/>
                    </a:lnTo>
                    <a:lnTo>
                      <a:pt x="88531" y="110106"/>
                    </a:lnTo>
                    <a:lnTo>
                      <a:pt x="88782" y="109981"/>
                    </a:lnTo>
                    <a:lnTo>
                      <a:pt x="88999" y="109866"/>
                    </a:lnTo>
                    <a:lnTo>
                      <a:pt x="89216" y="109729"/>
                    </a:lnTo>
                    <a:lnTo>
                      <a:pt x="89433" y="109581"/>
                    </a:lnTo>
                    <a:lnTo>
                      <a:pt x="89650" y="109410"/>
                    </a:lnTo>
                    <a:lnTo>
                      <a:pt x="89867" y="109215"/>
                    </a:lnTo>
                    <a:lnTo>
                      <a:pt x="90084" y="108998"/>
                    </a:lnTo>
                    <a:lnTo>
                      <a:pt x="90290" y="108770"/>
                    </a:lnTo>
                    <a:lnTo>
                      <a:pt x="90507" y="108530"/>
                    </a:lnTo>
                    <a:lnTo>
                      <a:pt x="90724" y="108267"/>
                    </a:lnTo>
                    <a:lnTo>
                      <a:pt x="90941" y="107982"/>
                    </a:lnTo>
                    <a:lnTo>
                      <a:pt x="91146" y="107685"/>
                    </a:lnTo>
                    <a:lnTo>
                      <a:pt x="91352" y="107376"/>
                    </a:lnTo>
                    <a:lnTo>
                      <a:pt x="91557" y="107045"/>
                    </a:lnTo>
                    <a:lnTo>
                      <a:pt x="91763" y="106691"/>
                    </a:lnTo>
                    <a:lnTo>
                      <a:pt x="91957" y="106337"/>
                    </a:lnTo>
                    <a:lnTo>
                      <a:pt x="92151" y="105960"/>
                    </a:lnTo>
                    <a:lnTo>
                      <a:pt x="92345" y="105572"/>
                    </a:lnTo>
                    <a:lnTo>
                      <a:pt x="92528" y="105161"/>
                    </a:lnTo>
                    <a:lnTo>
                      <a:pt x="92711" y="104749"/>
                    </a:lnTo>
                    <a:lnTo>
                      <a:pt x="92882" y="104315"/>
                    </a:lnTo>
                    <a:lnTo>
                      <a:pt x="93054" y="103870"/>
                    </a:lnTo>
                    <a:lnTo>
                      <a:pt x="93225" y="103413"/>
                    </a:lnTo>
                    <a:lnTo>
                      <a:pt x="93373" y="102945"/>
                    </a:lnTo>
                    <a:lnTo>
                      <a:pt x="93522" y="102454"/>
                    </a:lnTo>
                    <a:lnTo>
                      <a:pt x="93670" y="101963"/>
                    </a:lnTo>
                    <a:lnTo>
                      <a:pt x="93807" y="101460"/>
                    </a:lnTo>
                    <a:lnTo>
                      <a:pt x="93933" y="100946"/>
                    </a:lnTo>
                    <a:lnTo>
                      <a:pt x="94047" y="100421"/>
                    </a:lnTo>
                    <a:lnTo>
                      <a:pt x="94161" y="99884"/>
                    </a:lnTo>
                    <a:lnTo>
                      <a:pt x="94264" y="99336"/>
                    </a:lnTo>
                    <a:lnTo>
                      <a:pt x="94356" y="98787"/>
                    </a:lnTo>
                    <a:lnTo>
                      <a:pt x="94436" y="98216"/>
                    </a:lnTo>
                    <a:lnTo>
                      <a:pt x="94504" y="97645"/>
                    </a:lnTo>
                    <a:lnTo>
                      <a:pt x="94561" y="97063"/>
                    </a:lnTo>
                    <a:lnTo>
                      <a:pt x="94607" y="96480"/>
                    </a:lnTo>
                    <a:lnTo>
                      <a:pt x="94653" y="95886"/>
                    </a:lnTo>
                    <a:lnTo>
                      <a:pt x="94675" y="95281"/>
                    </a:lnTo>
                    <a:lnTo>
                      <a:pt x="94687" y="94664"/>
                    </a:lnTo>
                    <a:lnTo>
                      <a:pt x="94687" y="94047"/>
                    </a:lnTo>
                    <a:lnTo>
                      <a:pt x="94675" y="93431"/>
                    </a:lnTo>
                    <a:lnTo>
                      <a:pt x="94653" y="92802"/>
                    </a:lnTo>
                    <a:lnTo>
                      <a:pt x="94607" y="92174"/>
                    </a:lnTo>
                    <a:lnTo>
                      <a:pt x="94550" y="91535"/>
                    </a:lnTo>
                    <a:lnTo>
                      <a:pt x="94481" y="90895"/>
                    </a:lnTo>
                    <a:lnTo>
                      <a:pt x="94401" y="90244"/>
                    </a:lnTo>
                    <a:lnTo>
                      <a:pt x="94310" y="89593"/>
                    </a:lnTo>
                    <a:lnTo>
                      <a:pt x="94184" y="88942"/>
                    </a:lnTo>
                    <a:lnTo>
                      <a:pt x="94059" y="88291"/>
                    </a:lnTo>
                    <a:lnTo>
                      <a:pt x="93910" y="87628"/>
                    </a:lnTo>
                    <a:lnTo>
                      <a:pt x="93750" y="86966"/>
                    </a:lnTo>
                    <a:lnTo>
                      <a:pt x="93568" y="86303"/>
                    </a:lnTo>
                    <a:lnTo>
                      <a:pt x="93362" y="85641"/>
                    </a:lnTo>
                    <a:lnTo>
                      <a:pt x="93145" y="84978"/>
                    </a:lnTo>
                    <a:lnTo>
                      <a:pt x="92917" y="84305"/>
                    </a:lnTo>
                    <a:lnTo>
                      <a:pt x="92665" y="83642"/>
                    </a:lnTo>
                    <a:lnTo>
                      <a:pt x="92391" y="82980"/>
                    </a:lnTo>
                    <a:lnTo>
                      <a:pt x="92094" y="82317"/>
                    </a:lnTo>
                    <a:lnTo>
                      <a:pt x="91786" y="81643"/>
                    </a:lnTo>
                    <a:lnTo>
                      <a:pt x="91455" y="80981"/>
                    </a:lnTo>
                    <a:lnTo>
                      <a:pt x="91100" y="80318"/>
                    </a:lnTo>
                    <a:lnTo>
                      <a:pt x="90724" y="79667"/>
                    </a:lnTo>
                    <a:lnTo>
                      <a:pt x="90324" y="79005"/>
                    </a:lnTo>
                    <a:lnTo>
                      <a:pt x="89901" y="78354"/>
                    </a:lnTo>
                    <a:lnTo>
                      <a:pt x="89467" y="77691"/>
                    </a:lnTo>
                    <a:lnTo>
                      <a:pt x="88999" y="77052"/>
                    </a:lnTo>
                    <a:lnTo>
                      <a:pt x="88531" y="76412"/>
                    </a:lnTo>
                    <a:lnTo>
                      <a:pt x="88062" y="75795"/>
                    </a:lnTo>
                    <a:lnTo>
                      <a:pt x="87583" y="75190"/>
                    </a:lnTo>
                    <a:lnTo>
                      <a:pt x="87114" y="74608"/>
                    </a:lnTo>
                    <a:lnTo>
                      <a:pt x="86646" y="74036"/>
                    </a:lnTo>
                    <a:lnTo>
                      <a:pt x="86189" y="73477"/>
                    </a:lnTo>
                    <a:lnTo>
                      <a:pt x="85721" y="72940"/>
                    </a:lnTo>
                    <a:lnTo>
                      <a:pt x="85253" y="72426"/>
                    </a:lnTo>
                    <a:lnTo>
                      <a:pt x="84796" y="71912"/>
                    </a:lnTo>
                    <a:lnTo>
                      <a:pt x="84339" y="71421"/>
                    </a:lnTo>
                    <a:lnTo>
                      <a:pt x="83882" y="70953"/>
                    </a:lnTo>
                    <a:lnTo>
                      <a:pt x="83425" y="70484"/>
                    </a:lnTo>
                    <a:lnTo>
                      <a:pt x="82968" y="70039"/>
                    </a:lnTo>
                    <a:lnTo>
                      <a:pt x="82523" y="69593"/>
                    </a:lnTo>
                    <a:lnTo>
                      <a:pt x="82066" y="69171"/>
                    </a:lnTo>
                    <a:lnTo>
                      <a:pt x="81620" y="68760"/>
                    </a:lnTo>
                    <a:lnTo>
                      <a:pt x="81175" y="68360"/>
                    </a:lnTo>
                    <a:lnTo>
                      <a:pt x="80741" y="67972"/>
                    </a:lnTo>
                    <a:lnTo>
                      <a:pt x="79850" y="67229"/>
                    </a:lnTo>
                    <a:lnTo>
                      <a:pt x="78982" y="66521"/>
                    </a:lnTo>
                    <a:lnTo>
                      <a:pt x="78125" y="65858"/>
                    </a:lnTo>
                    <a:lnTo>
                      <a:pt x="77269" y="65230"/>
                    </a:lnTo>
                    <a:lnTo>
                      <a:pt x="76423" y="64625"/>
                    </a:lnTo>
                    <a:lnTo>
                      <a:pt x="75590" y="64054"/>
                    </a:lnTo>
                    <a:lnTo>
                      <a:pt x="74767" y="63506"/>
                    </a:lnTo>
                    <a:lnTo>
                      <a:pt x="73956" y="62969"/>
                    </a:lnTo>
                    <a:lnTo>
                      <a:pt x="73157" y="62466"/>
                    </a:lnTo>
                    <a:lnTo>
                      <a:pt x="71592" y="61484"/>
                    </a:lnTo>
                    <a:lnTo>
                      <a:pt x="70062" y="60547"/>
                    </a:lnTo>
                    <a:lnTo>
                      <a:pt x="69319" y="60079"/>
                    </a:lnTo>
                    <a:lnTo>
                      <a:pt x="68588" y="59611"/>
                    </a:lnTo>
                    <a:lnTo>
                      <a:pt x="67880" y="59131"/>
                    </a:lnTo>
                    <a:lnTo>
                      <a:pt x="67172" y="58651"/>
                    </a:lnTo>
                    <a:lnTo>
                      <a:pt x="66475" y="58160"/>
                    </a:lnTo>
                    <a:lnTo>
                      <a:pt x="65801" y="57658"/>
                    </a:lnTo>
                    <a:lnTo>
                      <a:pt x="65139" y="57132"/>
                    </a:lnTo>
                    <a:lnTo>
                      <a:pt x="64499" y="56584"/>
                    </a:lnTo>
                    <a:lnTo>
                      <a:pt x="64179" y="56299"/>
                    </a:lnTo>
                    <a:lnTo>
                      <a:pt x="63860" y="56013"/>
                    </a:lnTo>
                    <a:lnTo>
                      <a:pt x="63551" y="55727"/>
                    </a:lnTo>
                    <a:lnTo>
                      <a:pt x="63243" y="55419"/>
                    </a:lnTo>
                    <a:lnTo>
                      <a:pt x="62934" y="55111"/>
                    </a:lnTo>
                    <a:lnTo>
                      <a:pt x="62637" y="54802"/>
                    </a:lnTo>
                    <a:lnTo>
                      <a:pt x="62352" y="54482"/>
                    </a:lnTo>
                    <a:lnTo>
                      <a:pt x="62066" y="54151"/>
                    </a:lnTo>
                    <a:lnTo>
                      <a:pt x="61781" y="53820"/>
                    </a:lnTo>
                    <a:lnTo>
                      <a:pt x="61507" y="53489"/>
                    </a:lnTo>
                    <a:lnTo>
                      <a:pt x="61233" y="53146"/>
                    </a:lnTo>
                    <a:lnTo>
                      <a:pt x="60970" y="52803"/>
                    </a:lnTo>
                    <a:lnTo>
                      <a:pt x="60456" y="52107"/>
                    </a:lnTo>
                    <a:lnTo>
                      <a:pt x="59965" y="51399"/>
                    </a:lnTo>
                    <a:lnTo>
                      <a:pt x="59496" y="50668"/>
                    </a:lnTo>
                    <a:lnTo>
                      <a:pt x="59040" y="49937"/>
                    </a:lnTo>
                    <a:lnTo>
                      <a:pt x="58617" y="49206"/>
                    </a:lnTo>
                    <a:lnTo>
                      <a:pt x="58217" y="48463"/>
                    </a:lnTo>
                    <a:lnTo>
                      <a:pt x="57829" y="47709"/>
                    </a:lnTo>
                    <a:lnTo>
                      <a:pt x="57475" y="46967"/>
                    </a:lnTo>
                    <a:lnTo>
                      <a:pt x="57132" y="46225"/>
                    </a:lnTo>
                    <a:lnTo>
                      <a:pt x="56824" y="45494"/>
                    </a:lnTo>
                    <a:lnTo>
                      <a:pt x="56527" y="44763"/>
                    </a:lnTo>
                    <a:lnTo>
                      <a:pt x="56264" y="44043"/>
                    </a:lnTo>
                    <a:lnTo>
                      <a:pt x="56024" y="43335"/>
                    </a:lnTo>
                    <a:lnTo>
                      <a:pt x="55796" y="42638"/>
                    </a:lnTo>
                    <a:lnTo>
                      <a:pt x="55602" y="41953"/>
                    </a:lnTo>
                    <a:lnTo>
                      <a:pt x="55430" y="41302"/>
                    </a:lnTo>
                    <a:lnTo>
                      <a:pt x="55282" y="40662"/>
                    </a:lnTo>
                    <a:lnTo>
                      <a:pt x="55156" y="40045"/>
                    </a:lnTo>
                    <a:lnTo>
                      <a:pt x="55053" y="39451"/>
                    </a:lnTo>
                    <a:lnTo>
                      <a:pt x="54985" y="38892"/>
                    </a:lnTo>
                    <a:lnTo>
                      <a:pt x="54928" y="38355"/>
                    </a:lnTo>
                    <a:lnTo>
                      <a:pt x="54905" y="37852"/>
                    </a:lnTo>
                    <a:lnTo>
                      <a:pt x="54905" y="37384"/>
                    </a:lnTo>
                    <a:lnTo>
                      <a:pt x="54928" y="36950"/>
                    </a:lnTo>
                    <a:lnTo>
                      <a:pt x="54951" y="36756"/>
                    </a:lnTo>
                    <a:lnTo>
                      <a:pt x="54973" y="36562"/>
                    </a:lnTo>
                    <a:lnTo>
                      <a:pt x="55008" y="36379"/>
                    </a:lnTo>
                    <a:lnTo>
                      <a:pt x="55042" y="36219"/>
                    </a:lnTo>
                    <a:lnTo>
                      <a:pt x="55088" y="36059"/>
                    </a:lnTo>
                    <a:lnTo>
                      <a:pt x="55145" y="35911"/>
                    </a:lnTo>
                    <a:lnTo>
                      <a:pt x="55202" y="35774"/>
                    </a:lnTo>
                    <a:lnTo>
                      <a:pt x="55270" y="35648"/>
                    </a:lnTo>
                    <a:lnTo>
                      <a:pt x="55407" y="35385"/>
                    </a:lnTo>
                    <a:lnTo>
                      <a:pt x="55544" y="35077"/>
                    </a:lnTo>
                    <a:lnTo>
                      <a:pt x="55693" y="34723"/>
                    </a:lnTo>
                    <a:lnTo>
                      <a:pt x="55830" y="34335"/>
                    </a:lnTo>
                    <a:lnTo>
                      <a:pt x="55978" y="33901"/>
                    </a:lnTo>
                    <a:lnTo>
                      <a:pt x="56116" y="33432"/>
                    </a:lnTo>
                    <a:lnTo>
                      <a:pt x="56253" y="32930"/>
                    </a:lnTo>
                    <a:lnTo>
                      <a:pt x="56378" y="32393"/>
                    </a:lnTo>
                    <a:lnTo>
                      <a:pt x="56504" y="31822"/>
                    </a:lnTo>
                    <a:lnTo>
                      <a:pt x="56630" y="31228"/>
                    </a:lnTo>
                    <a:lnTo>
                      <a:pt x="56732" y="30611"/>
                    </a:lnTo>
                    <a:lnTo>
                      <a:pt x="56835" y="29971"/>
                    </a:lnTo>
                    <a:lnTo>
                      <a:pt x="56926" y="29309"/>
                    </a:lnTo>
                    <a:lnTo>
                      <a:pt x="57006" y="28624"/>
                    </a:lnTo>
                    <a:lnTo>
                      <a:pt x="57075" y="27927"/>
                    </a:lnTo>
                    <a:lnTo>
                      <a:pt x="57132" y="27219"/>
                    </a:lnTo>
                    <a:lnTo>
                      <a:pt x="57166" y="26499"/>
                    </a:lnTo>
                    <a:lnTo>
                      <a:pt x="57189" y="25768"/>
                    </a:lnTo>
                    <a:lnTo>
                      <a:pt x="57189" y="25026"/>
                    </a:lnTo>
                    <a:lnTo>
                      <a:pt x="57178" y="24283"/>
                    </a:lnTo>
                    <a:lnTo>
                      <a:pt x="57144" y="23541"/>
                    </a:lnTo>
                    <a:lnTo>
                      <a:pt x="57086" y="22787"/>
                    </a:lnTo>
                    <a:lnTo>
                      <a:pt x="57006" y="22045"/>
                    </a:lnTo>
                    <a:lnTo>
                      <a:pt x="56904" y="21314"/>
                    </a:lnTo>
                    <a:lnTo>
                      <a:pt x="56778" y="20583"/>
                    </a:lnTo>
                    <a:lnTo>
                      <a:pt x="56709" y="20217"/>
                    </a:lnTo>
                    <a:lnTo>
                      <a:pt x="56630" y="19863"/>
                    </a:lnTo>
                    <a:lnTo>
                      <a:pt x="56550" y="19509"/>
                    </a:lnTo>
                    <a:lnTo>
                      <a:pt x="56458" y="19155"/>
                    </a:lnTo>
                    <a:lnTo>
                      <a:pt x="56355" y="18801"/>
                    </a:lnTo>
                    <a:lnTo>
                      <a:pt x="56241" y="18458"/>
                    </a:lnTo>
                    <a:lnTo>
                      <a:pt x="56127" y="18116"/>
                    </a:lnTo>
                    <a:lnTo>
                      <a:pt x="56013" y="17784"/>
                    </a:lnTo>
                    <a:lnTo>
                      <a:pt x="55876" y="17442"/>
                    </a:lnTo>
                    <a:lnTo>
                      <a:pt x="55739" y="17122"/>
                    </a:lnTo>
                    <a:lnTo>
                      <a:pt x="55602" y="16802"/>
                    </a:lnTo>
                    <a:lnTo>
                      <a:pt x="55442" y="16482"/>
                    </a:lnTo>
                    <a:lnTo>
                      <a:pt x="55282" y="16174"/>
                    </a:lnTo>
                    <a:lnTo>
                      <a:pt x="55110" y="15866"/>
                    </a:lnTo>
                    <a:lnTo>
                      <a:pt x="54939" y="15569"/>
                    </a:lnTo>
                    <a:lnTo>
                      <a:pt x="54745" y="15260"/>
                    </a:lnTo>
                    <a:lnTo>
                      <a:pt x="54539" y="14940"/>
                    </a:lnTo>
                    <a:lnTo>
                      <a:pt x="54322" y="14632"/>
                    </a:lnTo>
                    <a:lnTo>
                      <a:pt x="54105" y="14312"/>
                    </a:lnTo>
                    <a:lnTo>
                      <a:pt x="53865" y="13992"/>
                    </a:lnTo>
                    <a:lnTo>
                      <a:pt x="53614" y="13661"/>
                    </a:lnTo>
                    <a:lnTo>
                      <a:pt x="53351" y="13341"/>
                    </a:lnTo>
                    <a:lnTo>
                      <a:pt x="52815" y="12679"/>
                    </a:lnTo>
                    <a:lnTo>
                      <a:pt x="52221" y="12016"/>
                    </a:lnTo>
                    <a:lnTo>
                      <a:pt x="51593" y="11343"/>
                    </a:lnTo>
                    <a:lnTo>
                      <a:pt x="50930" y="10680"/>
                    </a:lnTo>
                    <a:lnTo>
                      <a:pt x="50233" y="10006"/>
                    </a:lnTo>
                    <a:lnTo>
                      <a:pt x="49502" y="9344"/>
                    </a:lnTo>
                    <a:lnTo>
                      <a:pt x="48749" y="8681"/>
                    </a:lnTo>
                    <a:lnTo>
                      <a:pt x="47949" y="8019"/>
                    </a:lnTo>
                    <a:lnTo>
                      <a:pt x="47138" y="7379"/>
                    </a:lnTo>
                    <a:lnTo>
                      <a:pt x="46293" y="6740"/>
                    </a:lnTo>
                    <a:lnTo>
                      <a:pt x="45413" y="6123"/>
                    </a:lnTo>
                    <a:lnTo>
                      <a:pt x="44522" y="5518"/>
                    </a:lnTo>
                    <a:lnTo>
                      <a:pt x="44066" y="5232"/>
                    </a:lnTo>
                    <a:lnTo>
                      <a:pt x="43609" y="4935"/>
                    </a:lnTo>
                    <a:lnTo>
                      <a:pt x="43140" y="4649"/>
                    </a:lnTo>
                    <a:lnTo>
                      <a:pt x="42672" y="4375"/>
                    </a:lnTo>
                    <a:lnTo>
                      <a:pt x="42204" y="4101"/>
                    </a:lnTo>
                    <a:lnTo>
                      <a:pt x="41724" y="3839"/>
                    </a:lnTo>
                    <a:lnTo>
                      <a:pt x="41233" y="3576"/>
                    </a:lnTo>
                    <a:lnTo>
                      <a:pt x="40753" y="3325"/>
                    </a:lnTo>
                    <a:lnTo>
                      <a:pt x="40262" y="3073"/>
                    </a:lnTo>
                    <a:lnTo>
                      <a:pt x="39771" y="2833"/>
                    </a:lnTo>
                    <a:lnTo>
                      <a:pt x="39268" y="2605"/>
                    </a:lnTo>
                    <a:lnTo>
                      <a:pt x="38766" y="2388"/>
                    </a:lnTo>
                    <a:lnTo>
                      <a:pt x="38263" y="2171"/>
                    </a:lnTo>
                    <a:lnTo>
                      <a:pt x="37761" y="1965"/>
                    </a:lnTo>
                    <a:lnTo>
                      <a:pt x="37247" y="1760"/>
                    </a:lnTo>
                    <a:lnTo>
                      <a:pt x="36744" y="1577"/>
                    </a:lnTo>
                    <a:lnTo>
                      <a:pt x="36230" y="1394"/>
                    </a:lnTo>
                    <a:lnTo>
                      <a:pt x="35716" y="1223"/>
                    </a:lnTo>
                    <a:lnTo>
                      <a:pt x="35191" y="1063"/>
                    </a:lnTo>
                    <a:lnTo>
                      <a:pt x="34677" y="915"/>
                    </a:lnTo>
                    <a:lnTo>
                      <a:pt x="34163" y="766"/>
                    </a:lnTo>
                    <a:lnTo>
                      <a:pt x="33637" y="640"/>
                    </a:lnTo>
                    <a:lnTo>
                      <a:pt x="33124" y="526"/>
                    </a:lnTo>
                    <a:lnTo>
                      <a:pt x="32598" y="412"/>
                    </a:lnTo>
                    <a:lnTo>
                      <a:pt x="32073" y="321"/>
                    </a:lnTo>
                    <a:lnTo>
                      <a:pt x="31559" y="241"/>
                    </a:lnTo>
                    <a:lnTo>
                      <a:pt x="31033" y="161"/>
                    </a:lnTo>
                    <a:lnTo>
                      <a:pt x="30508" y="104"/>
                    </a:lnTo>
                    <a:lnTo>
                      <a:pt x="29994" y="58"/>
                    </a:lnTo>
                    <a:lnTo>
                      <a:pt x="29469" y="24"/>
                    </a:lnTo>
                    <a:lnTo>
                      <a:pt x="289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138;p29"/>
              <p:cNvSpPr/>
              <p:nvPr/>
            </p:nvSpPr>
            <p:spPr>
              <a:xfrm>
                <a:off x="5294825" y="2211150"/>
                <a:ext cx="441475" cy="488575"/>
              </a:xfrm>
              <a:custGeom>
                <a:avLst/>
                <a:gdLst/>
                <a:ahLst/>
                <a:cxnLst/>
                <a:rect l="l" t="t" r="r" b="b"/>
                <a:pathLst>
                  <a:path w="17659" h="19543" extrusionOk="0">
                    <a:moveTo>
                      <a:pt x="14437" y="0"/>
                    </a:moveTo>
                    <a:lnTo>
                      <a:pt x="14312" y="12"/>
                    </a:lnTo>
                    <a:lnTo>
                      <a:pt x="14198" y="35"/>
                    </a:lnTo>
                    <a:lnTo>
                      <a:pt x="14083" y="69"/>
                    </a:lnTo>
                    <a:lnTo>
                      <a:pt x="13969" y="126"/>
                    </a:lnTo>
                    <a:lnTo>
                      <a:pt x="13866" y="183"/>
                    </a:lnTo>
                    <a:lnTo>
                      <a:pt x="13763" y="263"/>
                    </a:lnTo>
                    <a:lnTo>
                      <a:pt x="0" y="10063"/>
                    </a:lnTo>
                    <a:lnTo>
                      <a:pt x="708" y="10371"/>
                    </a:lnTo>
                    <a:lnTo>
                      <a:pt x="2593" y="11205"/>
                    </a:lnTo>
                    <a:lnTo>
                      <a:pt x="3861" y="11776"/>
                    </a:lnTo>
                    <a:lnTo>
                      <a:pt x="5277" y="12427"/>
                    </a:lnTo>
                    <a:lnTo>
                      <a:pt x="6796" y="13135"/>
                    </a:lnTo>
                    <a:lnTo>
                      <a:pt x="8384" y="13889"/>
                    </a:lnTo>
                    <a:lnTo>
                      <a:pt x="9971" y="14677"/>
                    </a:lnTo>
                    <a:lnTo>
                      <a:pt x="10760" y="15077"/>
                    </a:lnTo>
                    <a:lnTo>
                      <a:pt x="11525" y="15477"/>
                    </a:lnTo>
                    <a:lnTo>
                      <a:pt x="12279" y="15877"/>
                    </a:lnTo>
                    <a:lnTo>
                      <a:pt x="12998" y="16265"/>
                    </a:lnTo>
                    <a:lnTo>
                      <a:pt x="13695" y="16653"/>
                    </a:lnTo>
                    <a:lnTo>
                      <a:pt x="14346" y="17030"/>
                    </a:lnTo>
                    <a:lnTo>
                      <a:pt x="14951" y="17407"/>
                    </a:lnTo>
                    <a:lnTo>
                      <a:pt x="15511" y="17761"/>
                    </a:lnTo>
                    <a:lnTo>
                      <a:pt x="16014" y="18104"/>
                    </a:lnTo>
                    <a:lnTo>
                      <a:pt x="16459" y="18435"/>
                    </a:lnTo>
                    <a:lnTo>
                      <a:pt x="16653" y="18595"/>
                    </a:lnTo>
                    <a:lnTo>
                      <a:pt x="16825" y="18743"/>
                    </a:lnTo>
                    <a:lnTo>
                      <a:pt x="16984" y="18892"/>
                    </a:lnTo>
                    <a:lnTo>
                      <a:pt x="17133" y="19040"/>
                    </a:lnTo>
                    <a:lnTo>
                      <a:pt x="17247" y="19166"/>
                    </a:lnTo>
                    <a:lnTo>
                      <a:pt x="17350" y="19303"/>
                    </a:lnTo>
                    <a:lnTo>
                      <a:pt x="17430" y="19429"/>
                    </a:lnTo>
                    <a:lnTo>
                      <a:pt x="17487" y="19543"/>
                    </a:lnTo>
                    <a:lnTo>
                      <a:pt x="17510" y="19178"/>
                    </a:lnTo>
                    <a:lnTo>
                      <a:pt x="17567" y="18138"/>
                    </a:lnTo>
                    <a:lnTo>
                      <a:pt x="17601" y="17419"/>
                    </a:lnTo>
                    <a:lnTo>
                      <a:pt x="17624" y="16585"/>
                    </a:lnTo>
                    <a:lnTo>
                      <a:pt x="17647" y="15637"/>
                    </a:lnTo>
                    <a:lnTo>
                      <a:pt x="17658" y="14609"/>
                    </a:lnTo>
                    <a:lnTo>
                      <a:pt x="17658" y="13512"/>
                    </a:lnTo>
                    <a:lnTo>
                      <a:pt x="17647" y="12359"/>
                    </a:lnTo>
                    <a:lnTo>
                      <a:pt x="17601" y="11171"/>
                    </a:lnTo>
                    <a:lnTo>
                      <a:pt x="17544" y="9960"/>
                    </a:lnTo>
                    <a:lnTo>
                      <a:pt x="17498" y="9343"/>
                    </a:lnTo>
                    <a:lnTo>
                      <a:pt x="17453" y="8738"/>
                    </a:lnTo>
                    <a:lnTo>
                      <a:pt x="17396" y="8121"/>
                    </a:lnTo>
                    <a:lnTo>
                      <a:pt x="17339" y="7516"/>
                    </a:lnTo>
                    <a:lnTo>
                      <a:pt x="17270" y="6922"/>
                    </a:lnTo>
                    <a:lnTo>
                      <a:pt x="17190" y="6328"/>
                    </a:lnTo>
                    <a:lnTo>
                      <a:pt x="17099" y="5746"/>
                    </a:lnTo>
                    <a:lnTo>
                      <a:pt x="16996" y="5174"/>
                    </a:lnTo>
                    <a:lnTo>
                      <a:pt x="16916" y="4763"/>
                    </a:lnTo>
                    <a:lnTo>
                      <a:pt x="16836" y="4364"/>
                    </a:lnTo>
                    <a:lnTo>
                      <a:pt x="16745" y="3987"/>
                    </a:lnTo>
                    <a:lnTo>
                      <a:pt x="16653" y="3621"/>
                    </a:lnTo>
                    <a:lnTo>
                      <a:pt x="16562" y="3278"/>
                    </a:lnTo>
                    <a:lnTo>
                      <a:pt x="16459" y="2947"/>
                    </a:lnTo>
                    <a:lnTo>
                      <a:pt x="16265" y="2342"/>
                    </a:lnTo>
                    <a:lnTo>
                      <a:pt x="16059" y="1805"/>
                    </a:lnTo>
                    <a:lnTo>
                      <a:pt x="15854" y="1325"/>
                    </a:lnTo>
                    <a:lnTo>
                      <a:pt x="15648" y="903"/>
                    </a:lnTo>
                    <a:lnTo>
                      <a:pt x="15454" y="549"/>
                    </a:lnTo>
                    <a:lnTo>
                      <a:pt x="15374" y="434"/>
                    </a:lnTo>
                    <a:lnTo>
                      <a:pt x="15294" y="343"/>
                    </a:lnTo>
                    <a:lnTo>
                      <a:pt x="15203" y="263"/>
                    </a:lnTo>
                    <a:lnTo>
                      <a:pt x="15111" y="183"/>
                    </a:lnTo>
                    <a:lnTo>
                      <a:pt x="15008" y="126"/>
                    </a:lnTo>
                    <a:lnTo>
                      <a:pt x="14894" y="80"/>
                    </a:lnTo>
                    <a:lnTo>
                      <a:pt x="14791" y="35"/>
                    </a:lnTo>
                    <a:lnTo>
                      <a:pt x="14677" y="12"/>
                    </a:lnTo>
                    <a:lnTo>
                      <a:pt x="145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139;p29"/>
              <p:cNvSpPr/>
              <p:nvPr/>
            </p:nvSpPr>
            <p:spPr>
              <a:xfrm>
                <a:off x="5422750" y="2283100"/>
                <a:ext cx="248450" cy="360100"/>
              </a:xfrm>
              <a:custGeom>
                <a:avLst/>
                <a:gdLst/>
                <a:ahLst/>
                <a:cxnLst/>
                <a:rect l="l" t="t" r="r" b="b"/>
                <a:pathLst>
                  <a:path w="9938" h="14404" extrusionOk="0">
                    <a:moveTo>
                      <a:pt x="8498" y="1"/>
                    </a:moveTo>
                    <a:lnTo>
                      <a:pt x="8361" y="12"/>
                    </a:lnTo>
                    <a:lnTo>
                      <a:pt x="8235" y="58"/>
                    </a:lnTo>
                    <a:lnTo>
                      <a:pt x="8098" y="115"/>
                    </a:lnTo>
                    <a:lnTo>
                      <a:pt x="7973" y="195"/>
                    </a:lnTo>
                    <a:lnTo>
                      <a:pt x="7836" y="286"/>
                    </a:lnTo>
                    <a:lnTo>
                      <a:pt x="7710" y="389"/>
                    </a:lnTo>
                    <a:lnTo>
                      <a:pt x="6465" y="1451"/>
                    </a:lnTo>
                    <a:lnTo>
                      <a:pt x="5323" y="2434"/>
                    </a:lnTo>
                    <a:lnTo>
                      <a:pt x="4261" y="3324"/>
                    </a:lnTo>
                    <a:lnTo>
                      <a:pt x="3267" y="4147"/>
                    </a:lnTo>
                    <a:lnTo>
                      <a:pt x="2365" y="4878"/>
                    </a:lnTo>
                    <a:lnTo>
                      <a:pt x="1519" y="5540"/>
                    </a:lnTo>
                    <a:lnTo>
                      <a:pt x="731" y="6134"/>
                    </a:lnTo>
                    <a:lnTo>
                      <a:pt x="0" y="6648"/>
                    </a:lnTo>
                    <a:lnTo>
                      <a:pt x="206" y="6762"/>
                    </a:lnTo>
                    <a:lnTo>
                      <a:pt x="457" y="6899"/>
                    </a:lnTo>
                    <a:lnTo>
                      <a:pt x="800" y="7094"/>
                    </a:lnTo>
                    <a:lnTo>
                      <a:pt x="1222" y="7356"/>
                    </a:lnTo>
                    <a:lnTo>
                      <a:pt x="1713" y="7665"/>
                    </a:lnTo>
                    <a:lnTo>
                      <a:pt x="2285" y="8042"/>
                    </a:lnTo>
                    <a:lnTo>
                      <a:pt x="2913" y="8487"/>
                    </a:lnTo>
                    <a:lnTo>
                      <a:pt x="3609" y="8990"/>
                    </a:lnTo>
                    <a:lnTo>
                      <a:pt x="4352" y="9561"/>
                    </a:lnTo>
                    <a:lnTo>
                      <a:pt x="5140" y="10189"/>
                    </a:lnTo>
                    <a:lnTo>
                      <a:pt x="5551" y="10532"/>
                    </a:lnTo>
                    <a:lnTo>
                      <a:pt x="5962" y="10897"/>
                    </a:lnTo>
                    <a:lnTo>
                      <a:pt x="6396" y="11274"/>
                    </a:lnTo>
                    <a:lnTo>
                      <a:pt x="6830" y="11662"/>
                    </a:lnTo>
                    <a:lnTo>
                      <a:pt x="7264" y="12073"/>
                    </a:lnTo>
                    <a:lnTo>
                      <a:pt x="7710" y="12507"/>
                    </a:lnTo>
                    <a:lnTo>
                      <a:pt x="8167" y="12953"/>
                    </a:lnTo>
                    <a:lnTo>
                      <a:pt x="8624" y="13421"/>
                    </a:lnTo>
                    <a:lnTo>
                      <a:pt x="9081" y="13901"/>
                    </a:lnTo>
                    <a:lnTo>
                      <a:pt x="9549" y="14404"/>
                    </a:lnTo>
                    <a:lnTo>
                      <a:pt x="9583" y="13981"/>
                    </a:lnTo>
                    <a:lnTo>
                      <a:pt x="9663" y="12827"/>
                    </a:lnTo>
                    <a:lnTo>
                      <a:pt x="9777" y="11148"/>
                    </a:lnTo>
                    <a:lnTo>
                      <a:pt x="9823" y="10166"/>
                    </a:lnTo>
                    <a:lnTo>
                      <a:pt x="9869" y="9115"/>
                    </a:lnTo>
                    <a:lnTo>
                      <a:pt x="9914" y="8030"/>
                    </a:lnTo>
                    <a:lnTo>
                      <a:pt x="9937" y="6934"/>
                    </a:lnTo>
                    <a:lnTo>
                      <a:pt x="9937" y="5837"/>
                    </a:lnTo>
                    <a:lnTo>
                      <a:pt x="9926" y="4775"/>
                    </a:lnTo>
                    <a:lnTo>
                      <a:pt x="9903" y="4272"/>
                    </a:lnTo>
                    <a:lnTo>
                      <a:pt x="9880" y="3770"/>
                    </a:lnTo>
                    <a:lnTo>
                      <a:pt x="9857" y="3302"/>
                    </a:lnTo>
                    <a:lnTo>
                      <a:pt x="9812" y="2845"/>
                    </a:lnTo>
                    <a:lnTo>
                      <a:pt x="9766" y="2422"/>
                    </a:lnTo>
                    <a:lnTo>
                      <a:pt x="9720" y="2022"/>
                    </a:lnTo>
                    <a:lnTo>
                      <a:pt x="9652" y="1657"/>
                    </a:lnTo>
                    <a:lnTo>
                      <a:pt x="9583" y="1326"/>
                    </a:lnTo>
                    <a:lnTo>
                      <a:pt x="9503" y="1040"/>
                    </a:lnTo>
                    <a:lnTo>
                      <a:pt x="9412" y="800"/>
                    </a:lnTo>
                    <a:lnTo>
                      <a:pt x="9320" y="583"/>
                    </a:lnTo>
                    <a:lnTo>
                      <a:pt x="9218" y="412"/>
                    </a:lnTo>
                    <a:lnTo>
                      <a:pt x="9103" y="275"/>
                    </a:lnTo>
                    <a:lnTo>
                      <a:pt x="8989" y="161"/>
                    </a:lnTo>
                    <a:lnTo>
                      <a:pt x="8875" y="81"/>
                    </a:lnTo>
                    <a:lnTo>
                      <a:pt x="8749" y="24"/>
                    </a:lnTo>
                    <a:lnTo>
                      <a:pt x="8624"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140;p29"/>
              <p:cNvSpPr/>
              <p:nvPr/>
            </p:nvSpPr>
            <p:spPr>
              <a:xfrm>
                <a:off x="4853650" y="2912150"/>
                <a:ext cx="123675" cy="92250"/>
              </a:xfrm>
              <a:custGeom>
                <a:avLst/>
                <a:gdLst/>
                <a:ahLst/>
                <a:cxnLst/>
                <a:rect l="l" t="t" r="r" b="b"/>
                <a:pathLst>
                  <a:path w="4947" h="3690" extrusionOk="0">
                    <a:moveTo>
                      <a:pt x="2479" y="1"/>
                    </a:moveTo>
                    <a:lnTo>
                      <a:pt x="2216" y="12"/>
                    </a:lnTo>
                    <a:lnTo>
                      <a:pt x="1977" y="46"/>
                    </a:lnTo>
                    <a:lnTo>
                      <a:pt x="1737" y="92"/>
                    </a:lnTo>
                    <a:lnTo>
                      <a:pt x="1508" y="149"/>
                    </a:lnTo>
                    <a:lnTo>
                      <a:pt x="1291" y="229"/>
                    </a:lnTo>
                    <a:lnTo>
                      <a:pt x="1097" y="321"/>
                    </a:lnTo>
                    <a:lnTo>
                      <a:pt x="903" y="423"/>
                    </a:lnTo>
                    <a:lnTo>
                      <a:pt x="732" y="549"/>
                    </a:lnTo>
                    <a:lnTo>
                      <a:pt x="572" y="675"/>
                    </a:lnTo>
                    <a:lnTo>
                      <a:pt x="423" y="812"/>
                    </a:lnTo>
                    <a:lnTo>
                      <a:pt x="298" y="972"/>
                    </a:lnTo>
                    <a:lnTo>
                      <a:pt x="195" y="1132"/>
                    </a:lnTo>
                    <a:lnTo>
                      <a:pt x="115" y="1303"/>
                    </a:lnTo>
                    <a:lnTo>
                      <a:pt x="58" y="1474"/>
                    </a:lnTo>
                    <a:lnTo>
                      <a:pt x="12" y="1657"/>
                    </a:lnTo>
                    <a:lnTo>
                      <a:pt x="1" y="1840"/>
                    </a:lnTo>
                    <a:lnTo>
                      <a:pt x="12" y="2034"/>
                    </a:lnTo>
                    <a:lnTo>
                      <a:pt x="58" y="2217"/>
                    </a:lnTo>
                    <a:lnTo>
                      <a:pt x="115" y="2388"/>
                    </a:lnTo>
                    <a:lnTo>
                      <a:pt x="195" y="2559"/>
                    </a:lnTo>
                    <a:lnTo>
                      <a:pt x="298" y="2719"/>
                    </a:lnTo>
                    <a:lnTo>
                      <a:pt x="423" y="2879"/>
                    </a:lnTo>
                    <a:lnTo>
                      <a:pt x="572" y="3016"/>
                    </a:lnTo>
                    <a:lnTo>
                      <a:pt x="732" y="3142"/>
                    </a:lnTo>
                    <a:lnTo>
                      <a:pt x="903" y="3267"/>
                    </a:lnTo>
                    <a:lnTo>
                      <a:pt x="1097" y="3370"/>
                    </a:lnTo>
                    <a:lnTo>
                      <a:pt x="1291" y="3462"/>
                    </a:lnTo>
                    <a:lnTo>
                      <a:pt x="1508" y="3541"/>
                    </a:lnTo>
                    <a:lnTo>
                      <a:pt x="1737" y="3599"/>
                    </a:lnTo>
                    <a:lnTo>
                      <a:pt x="1977" y="3644"/>
                    </a:lnTo>
                    <a:lnTo>
                      <a:pt x="2216" y="3679"/>
                    </a:lnTo>
                    <a:lnTo>
                      <a:pt x="2479" y="3690"/>
                    </a:lnTo>
                    <a:lnTo>
                      <a:pt x="2730" y="3679"/>
                    </a:lnTo>
                    <a:lnTo>
                      <a:pt x="2970" y="3644"/>
                    </a:lnTo>
                    <a:lnTo>
                      <a:pt x="3210" y="3599"/>
                    </a:lnTo>
                    <a:lnTo>
                      <a:pt x="3439" y="3541"/>
                    </a:lnTo>
                    <a:lnTo>
                      <a:pt x="3656" y="3462"/>
                    </a:lnTo>
                    <a:lnTo>
                      <a:pt x="3861" y="3370"/>
                    </a:lnTo>
                    <a:lnTo>
                      <a:pt x="4044" y="3267"/>
                    </a:lnTo>
                    <a:lnTo>
                      <a:pt x="4227" y="3142"/>
                    </a:lnTo>
                    <a:lnTo>
                      <a:pt x="4387" y="3016"/>
                    </a:lnTo>
                    <a:lnTo>
                      <a:pt x="4524" y="2879"/>
                    </a:lnTo>
                    <a:lnTo>
                      <a:pt x="4649" y="2719"/>
                    </a:lnTo>
                    <a:lnTo>
                      <a:pt x="4752" y="2559"/>
                    </a:lnTo>
                    <a:lnTo>
                      <a:pt x="4832" y="2388"/>
                    </a:lnTo>
                    <a:lnTo>
                      <a:pt x="4901" y="2217"/>
                    </a:lnTo>
                    <a:lnTo>
                      <a:pt x="4935" y="2034"/>
                    </a:lnTo>
                    <a:lnTo>
                      <a:pt x="4946" y="1840"/>
                    </a:lnTo>
                    <a:lnTo>
                      <a:pt x="4935" y="1657"/>
                    </a:lnTo>
                    <a:lnTo>
                      <a:pt x="4901" y="1474"/>
                    </a:lnTo>
                    <a:lnTo>
                      <a:pt x="4832" y="1303"/>
                    </a:lnTo>
                    <a:lnTo>
                      <a:pt x="4752" y="1132"/>
                    </a:lnTo>
                    <a:lnTo>
                      <a:pt x="4649" y="972"/>
                    </a:lnTo>
                    <a:lnTo>
                      <a:pt x="4524" y="812"/>
                    </a:lnTo>
                    <a:lnTo>
                      <a:pt x="4387" y="675"/>
                    </a:lnTo>
                    <a:lnTo>
                      <a:pt x="4227" y="549"/>
                    </a:lnTo>
                    <a:lnTo>
                      <a:pt x="4044" y="423"/>
                    </a:lnTo>
                    <a:lnTo>
                      <a:pt x="3861" y="321"/>
                    </a:lnTo>
                    <a:lnTo>
                      <a:pt x="3656" y="229"/>
                    </a:lnTo>
                    <a:lnTo>
                      <a:pt x="3439" y="149"/>
                    </a:lnTo>
                    <a:lnTo>
                      <a:pt x="3210" y="92"/>
                    </a:lnTo>
                    <a:lnTo>
                      <a:pt x="2970" y="46"/>
                    </a:lnTo>
                    <a:lnTo>
                      <a:pt x="2730" y="12"/>
                    </a:lnTo>
                    <a:lnTo>
                      <a:pt x="24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141;p29"/>
              <p:cNvSpPr/>
              <p:nvPr/>
            </p:nvSpPr>
            <p:spPr>
              <a:xfrm>
                <a:off x="5180025" y="2850475"/>
                <a:ext cx="91975" cy="123675"/>
              </a:xfrm>
              <a:custGeom>
                <a:avLst/>
                <a:gdLst/>
                <a:ahLst/>
                <a:cxnLst/>
                <a:rect l="l" t="t" r="r" b="b"/>
                <a:pathLst>
                  <a:path w="3679" h="4947" extrusionOk="0">
                    <a:moveTo>
                      <a:pt x="1840" y="1"/>
                    </a:moveTo>
                    <a:lnTo>
                      <a:pt x="1657" y="12"/>
                    </a:lnTo>
                    <a:lnTo>
                      <a:pt x="1474" y="46"/>
                    </a:lnTo>
                    <a:lnTo>
                      <a:pt x="1291" y="115"/>
                    </a:lnTo>
                    <a:lnTo>
                      <a:pt x="1120" y="195"/>
                    </a:lnTo>
                    <a:lnTo>
                      <a:pt x="960" y="298"/>
                    </a:lnTo>
                    <a:lnTo>
                      <a:pt x="812" y="423"/>
                    </a:lnTo>
                    <a:lnTo>
                      <a:pt x="675" y="560"/>
                    </a:lnTo>
                    <a:lnTo>
                      <a:pt x="538" y="720"/>
                    </a:lnTo>
                    <a:lnTo>
                      <a:pt x="423" y="903"/>
                    </a:lnTo>
                    <a:lnTo>
                      <a:pt x="309" y="1086"/>
                    </a:lnTo>
                    <a:lnTo>
                      <a:pt x="218" y="1291"/>
                    </a:lnTo>
                    <a:lnTo>
                      <a:pt x="149" y="1508"/>
                    </a:lnTo>
                    <a:lnTo>
                      <a:pt x="81" y="1737"/>
                    </a:lnTo>
                    <a:lnTo>
                      <a:pt x="35" y="1977"/>
                    </a:lnTo>
                    <a:lnTo>
                      <a:pt x="12" y="2216"/>
                    </a:lnTo>
                    <a:lnTo>
                      <a:pt x="1" y="2468"/>
                    </a:lnTo>
                    <a:lnTo>
                      <a:pt x="12" y="2719"/>
                    </a:lnTo>
                    <a:lnTo>
                      <a:pt x="35" y="2970"/>
                    </a:lnTo>
                    <a:lnTo>
                      <a:pt x="81" y="3210"/>
                    </a:lnTo>
                    <a:lnTo>
                      <a:pt x="149" y="3439"/>
                    </a:lnTo>
                    <a:lnTo>
                      <a:pt x="218" y="3656"/>
                    </a:lnTo>
                    <a:lnTo>
                      <a:pt x="309" y="3850"/>
                    </a:lnTo>
                    <a:lnTo>
                      <a:pt x="423" y="4044"/>
                    </a:lnTo>
                    <a:lnTo>
                      <a:pt x="538" y="4215"/>
                    </a:lnTo>
                    <a:lnTo>
                      <a:pt x="675" y="4375"/>
                    </a:lnTo>
                    <a:lnTo>
                      <a:pt x="812" y="4524"/>
                    </a:lnTo>
                    <a:lnTo>
                      <a:pt x="960" y="4649"/>
                    </a:lnTo>
                    <a:lnTo>
                      <a:pt x="1120" y="4752"/>
                    </a:lnTo>
                    <a:lnTo>
                      <a:pt x="1291" y="4832"/>
                    </a:lnTo>
                    <a:lnTo>
                      <a:pt x="1474" y="4889"/>
                    </a:lnTo>
                    <a:lnTo>
                      <a:pt x="1657" y="4935"/>
                    </a:lnTo>
                    <a:lnTo>
                      <a:pt x="1840" y="4946"/>
                    </a:lnTo>
                    <a:lnTo>
                      <a:pt x="2034" y="4935"/>
                    </a:lnTo>
                    <a:lnTo>
                      <a:pt x="2217" y="4889"/>
                    </a:lnTo>
                    <a:lnTo>
                      <a:pt x="2388" y="4832"/>
                    </a:lnTo>
                    <a:lnTo>
                      <a:pt x="2559" y="4752"/>
                    </a:lnTo>
                    <a:lnTo>
                      <a:pt x="2719" y="4649"/>
                    </a:lnTo>
                    <a:lnTo>
                      <a:pt x="2868" y="4524"/>
                    </a:lnTo>
                    <a:lnTo>
                      <a:pt x="3016" y="4375"/>
                    </a:lnTo>
                    <a:lnTo>
                      <a:pt x="3142" y="4215"/>
                    </a:lnTo>
                    <a:lnTo>
                      <a:pt x="3256" y="4044"/>
                    </a:lnTo>
                    <a:lnTo>
                      <a:pt x="3370" y="3850"/>
                    </a:lnTo>
                    <a:lnTo>
                      <a:pt x="3461" y="3656"/>
                    </a:lnTo>
                    <a:lnTo>
                      <a:pt x="3530" y="3439"/>
                    </a:lnTo>
                    <a:lnTo>
                      <a:pt x="3599" y="3210"/>
                    </a:lnTo>
                    <a:lnTo>
                      <a:pt x="3644" y="2970"/>
                    </a:lnTo>
                    <a:lnTo>
                      <a:pt x="3667" y="2719"/>
                    </a:lnTo>
                    <a:lnTo>
                      <a:pt x="3679" y="2468"/>
                    </a:lnTo>
                    <a:lnTo>
                      <a:pt x="3667" y="2216"/>
                    </a:lnTo>
                    <a:lnTo>
                      <a:pt x="3644" y="1977"/>
                    </a:lnTo>
                    <a:lnTo>
                      <a:pt x="3599" y="1737"/>
                    </a:lnTo>
                    <a:lnTo>
                      <a:pt x="3530" y="1508"/>
                    </a:lnTo>
                    <a:lnTo>
                      <a:pt x="3461" y="1291"/>
                    </a:lnTo>
                    <a:lnTo>
                      <a:pt x="3370" y="1086"/>
                    </a:lnTo>
                    <a:lnTo>
                      <a:pt x="3256" y="903"/>
                    </a:lnTo>
                    <a:lnTo>
                      <a:pt x="3142" y="720"/>
                    </a:lnTo>
                    <a:lnTo>
                      <a:pt x="3016" y="560"/>
                    </a:lnTo>
                    <a:lnTo>
                      <a:pt x="2868" y="423"/>
                    </a:lnTo>
                    <a:lnTo>
                      <a:pt x="2719" y="298"/>
                    </a:lnTo>
                    <a:lnTo>
                      <a:pt x="2559" y="195"/>
                    </a:lnTo>
                    <a:lnTo>
                      <a:pt x="2388" y="115"/>
                    </a:lnTo>
                    <a:lnTo>
                      <a:pt x="2217" y="46"/>
                    </a:lnTo>
                    <a:lnTo>
                      <a:pt x="2034" y="12"/>
                    </a:lnTo>
                    <a:lnTo>
                      <a:pt x="18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142;p29"/>
              <p:cNvSpPr/>
              <p:nvPr/>
            </p:nvSpPr>
            <p:spPr>
              <a:xfrm>
                <a:off x="4655475" y="2813075"/>
                <a:ext cx="92275" cy="123675"/>
              </a:xfrm>
              <a:custGeom>
                <a:avLst/>
                <a:gdLst/>
                <a:ahLst/>
                <a:cxnLst/>
                <a:rect l="l" t="t" r="r" b="b"/>
                <a:pathLst>
                  <a:path w="3691" h="4947" extrusionOk="0">
                    <a:moveTo>
                      <a:pt x="1851" y="0"/>
                    </a:moveTo>
                    <a:lnTo>
                      <a:pt x="1657" y="12"/>
                    </a:lnTo>
                    <a:lnTo>
                      <a:pt x="1474" y="46"/>
                    </a:lnTo>
                    <a:lnTo>
                      <a:pt x="1303" y="115"/>
                    </a:lnTo>
                    <a:lnTo>
                      <a:pt x="1132" y="195"/>
                    </a:lnTo>
                    <a:lnTo>
                      <a:pt x="972" y="297"/>
                    </a:lnTo>
                    <a:lnTo>
                      <a:pt x="812" y="423"/>
                    </a:lnTo>
                    <a:lnTo>
                      <a:pt x="675" y="560"/>
                    </a:lnTo>
                    <a:lnTo>
                      <a:pt x="549" y="720"/>
                    </a:lnTo>
                    <a:lnTo>
                      <a:pt x="423" y="903"/>
                    </a:lnTo>
                    <a:lnTo>
                      <a:pt x="321" y="1085"/>
                    </a:lnTo>
                    <a:lnTo>
                      <a:pt x="229" y="1291"/>
                    </a:lnTo>
                    <a:lnTo>
                      <a:pt x="149" y="1508"/>
                    </a:lnTo>
                    <a:lnTo>
                      <a:pt x="92" y="1737"/>
                    </a:lnTo>
                    <a:lnTo>
                      <a:pt x="47" y="1976"/>
                    </a:lnTo>
                    <a:lnTo>
                      <a:pt x="12" y="2216"/>
                    </a:lnTo>
                    <a:lnTo>
                      <a:pt x="1" y="2468"/>
                    </a:lnTo>
                    <a:lnTo>
                      <a:pt x="12" y="2730"/>
                    </a:lnTo>
                    <a:lnTo>
                      <a:pt x="47" y="2970"/>
                    </a:lnTo>
                    <a:lnTo>
                      <a:pt x="92" y="3210"/>
                    </a:lnTo>
                    <a:lnTo>
                      <a:pt x="149" y="3438"/>
                    </a:lnTo>
                    <a:lnTo>
                      <a:pt x="229" y="3655"/>
                    </a:lnTo>
                    <a:lnTo>
                      <a:pt x="321" y="3850"/>
                    </a:lnTo>
                    <a:lnTo>
                      <a:pt x="423" y="4044"/>
                    </a:lnTo>
                    <a:lnTo>
                      <a:pt x="549" y="4226"/>
                    </a:lnTo>
                    <a:lnTo>
                      <a:pt x="675" y="4386"/>
                    </a:lnTo>
                    <a:lnTo>
                      <a:pt x="812" y="4523"/>
                    </a:lnTo>
                    <a:lnTo>
                      <a:pt x="972" y="4649"/>
                    </a:lnTo>
                    <a:lnTo>
                      <a:pt x="1132" y="4752"/>
                    </a:lnTo>
                    <a:lnTo>
                      <a:pt x="1303" y="4832"/>
                    </a:lnTo>
                    <a:lnTo>
                      <a:pt x="1474" y="4900"/>
                    </a:lnTo>
                    <a:lnTo>
                      <a:pt x="1657" y="4935"/>
                    </a:lnTo>
                    <a:lnTo>
                      <a:pt x="1851" y="4946"/>
                    </a:lnTo>
                    <a:lnTo>
                      <a:pt x="2034" y="4935"/>
                    </a:lnTo>
                    <a:lnTo>
                      <a:pt x="2217" y="4900"/>
                    </a:lnTo>
                    <a:lnTo>
                      <a:pt x="2388" y="4832"/>
                    </a:lnTo>
                    <a:lnTo>
                      <a:pt x="2559" y="4752"/>
                    </a:lnTo>
                    <a:lnTo>
                      <a:pt x="2719" y="4649"/>
                    </a:lnTo>
                    <a:lnTo>
                      <a:pt x="2879" y="4523"/>
                    </a:lnTo>
                    <a:lnTo>
                      <a:pt x="3016" y="4386"/>
                    </a:lnTo>
                    <a:lnTo>
                      <a:pt x="3142" y="4226"/>
                    </a:lnTo>
                    <a:lnTo>
                      <a:pt x="3268" y="4044"/>
                    </a:lnTo>
                    <a:lnTo>
                      <a:pt x="3370" y="3850"/>
                    </a:lnTo>
                    <a:lnTo>
                      <a:pt x="3462" y="3655"/>
                    </a:lnTo>
                    <a:lnTo>
                      <a:pt x="3542" y="3438"/>
                    </a:lnTo>
                    <a:lnTo>
                      <a:pt x="3599" y="3210"/>
                    </a:lnTo>
                    <a:lnTo>
                      <a:pt x="3644" y="2970"/>
                    </a:lnTo>
                    <a:lnTo>
                      <a:pt x="3679" y="2730"/>
                    </a:lnTo>
                    <a:lnTo>
                      <a:pt x="3690" y="2468"/>
                    </a:lnTo>
                    <a:lnTo>
                      <a:pt x="3679" y="2216"/>
                    </a:lnTo>
                    <a:lnTo>
                      <a:pt x="3644" y="1976"/>
                    </a:lnTo>
                    <a:lnTo>
                      <a:pt x="3599" y="1737"/>
                    </a:lnTo>
                    <a:lnTo>
                      <a:pt x="3542" y="1508"/>
                    </a:lnTo>
                    <a:lnTo>
                      <a:pt x="3462" y="1291"/>
                    </a:lnTo>
                    <a:lnTo>
                      <a:pt x="3370" y="1085"/>
                    </a:lnTo>
                    <a:lnTo>
                      <a:pt x="3268" y="903"/>
                    </a:lnTo>
                    <a:lnTo>
                      <a:pt x="3142" y="720"/>
                    </a:lnTo>
                    <a:lnTo>
                      <a:pt x="3016" y="560"/>
                    </a:lnTo>
                    <a:lnTo>
                      <a:pt x="2879" y="423"/>
                    </a:lnTo>
                    <a:lnTo>
                      <a:pt x="2719" y="297"/>
                    </a:lnTo>
                    <a:lnTo>
                      <a:pt x="2559" y="195"/>
                    </a:lnTo>
                    <a:lnTo>
                      <a:pt x="2388" y="115"/>
                    </a:lnTo>
                    <a:lnTo>
                      <a:pt x="2217" y="46"/>
                    </a:lnTo>
                    <a:lnTo>
                      <a:pt x="2034" y="12"/>
                    </a:lnTo>
                    <a:lnTo>
                      <a:pt x="18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143;p29"/>
              <p:cNvSpPr/>
              <p:nvPr/>
            </p:nvSpPr>
            <p:spPr>
              <a:xfrm>
                <a:off x="4777400" y="3487800"/>
                <a:ext cx="448625" cy="1078250"/>
              </a:xfrm>
              <a:custGeom>
                <a:avLst/>
                <a:gdLst/>
                <a:ahLst/>
                <a:cxnLst/>
                <a:rect l="l" t="t" r="r" b="b"/>
                <a:pathLst>
                  <a:path w="17945" h="43130" extrusionOk="0">
                    <a:moveTo>
                      <a:pt x="698" y="1"/>
                    </a:moveTo>
                    <a:lnTo>
                      <a:pt x="538" y="1280"/>
                    </a:lnTo>
                    <a:lnTo>
                      <a:pt x="389" y="2537"/>
                    </a:lnTo>
                    <a:lnTo>
                      <a:pt x="275" y="3770"/>
                    </a:lnTo>
                    <a:lnTo>
                      <a:pt x="172" y="4981"/>
                    </a:lnTo>
                    <a:lnTo>
                      <a:pt x="104" y="6169"/>
                    </a:lnTo>
                    <a:lnTo>
                      <a:pt x="47" y="7334"/>
                    </a:lnTo>
                    <a:lnTo>
                      <a:pt x="12" y="8476"/>
                    </a:lnTo>
                    <a:lnTo>
                      <a:pt x="1" y="9595"/>
                    </a:lnTo>
                    <a:lnTo>
                      <a:pt x="12" y="10692"/>
                    </a:lnTo>
                    <a:lnTo>
                      <a:pt x="35" y="11754"/>
                    </a:lnTo>
                    <a:lnTo>
                      <a:pt x="70" y="12805"/>
                    </a:lnTo>
                    <a:lnTo>
                      <a:pt x="127" y="13821"/>
                    </a:lnTo>
                    <a:lnTo>
                      <a:pt x="207" y="14815"/>
                    </a:lnTo>
                    <a:lnTo>
                      <a:pt x="298" y="15786"/>
                    </a:lnTo>
                    <a:lnTo>
                      <a:pt x="401" y="16722"/>
                    </a:lnTo>
                    <a:lnTo>
                      <a:pt x="515" y="17636"/>
                    </a:lnTo>
                    <a:lnTo>
                      <a:pt x="652" y="18527"/>
                    </a:lnTo>
                    <a:lnTo>
                      <a:pt x="789" y="19395"/>
                    </a:lnTo>
                    <a:lnTo>
                      <a:pt x="949" y="20229"/>
                    </a:lnTo>
                    <a:lnTo>
                      <a:pt x="1109" y="21028"/>
                    </a:lnTo>
                    <a:lnTo>
                      <a:pt x="1292" y="21805"/>
                    </a:lnTo>
                    <a:lnTo>
                      <a:pt x="1474" y="22559"/>
                    </a:lnTo>
                    <a:lnTo>
                      <a:pt x="1669" y="23278"/>
                    </a:lnTo>
                    <a:lnTo>
                      <a:pt x="1874" y="23964"/>
                    </a:lnTo>
                    <a:lnTo>
                      <a:pt x="2080" y="24626"/>
                    </a:lnTo>
                    <a:lnTo>
                      <a:pt x="2297" y="25254"/>
                    </a:lnTo>
                    <a:lnTo>
                      <a:pt x="2525" y="25860"/>
                    </a:lnTo>
                    <a:lnTo>
                      <a:pt x="2754" y="26431"/>
                    </a:lnTo>
                    <a:lnTo>
                      <a:pt x="2982" y="26968"/>
                    </a:lnTo>
                    <a:lnTo>
                      <a:pt x="3222" y="27470"/>
                    </a:lnTo>
                    <a:lnTo>
                      <a:pt x="3462" y="27950"/>
                    </a:lnTo>
                    <a:lnTo>
                      <a:pt x="3702" y="28395"/>
                    </a:lnTo>
                    <a:lnTo>
                      <a:pt x="4455" y="29720"/>
                    </a:lnTo>
                    <a:lnTo>
                      <a:pt x="5175" y="31057"/>
                    </a:lnTo>
                    <a:lnTo>
                      <a:pt x="5883" y="32382"/>
                    </a:lnTo>
                    <a:lnTo>
                      <a:pt x="6546" y="33684"/>
                    </a:lnTo>
                    <a:lnTo>
                      <a:pt x="7185" y="34951"/>
                    </a:lnTo>
                    <a:lnTo>
                      <a:pt x="7779" y="36174"/>
                    </a:lnTo>
                    <a:lnTo>
                      <a:pt x="8339" y="37327"/>
                    </a:lnTo>
                    <a:lnTo>
                      <a:pt x="8864" y="38412"/>
                    </a:lnTo>
                    <a:lnTo>
                      <a:pt x="9333" y="39429"/>
                    </a:lnTo>
                    <a:lnTo>
                      <a:pt x="9744" y="40331"/>
                    </a:lnTo>
                    <a:lnTo>
                      <a:pt x="10418" y="41827"/>
                    </a:lnTo>
                    <a:lnTo>
                      <a:pt x="10829" y="42787"/>
                    </a:lnTo>
                    <a:lnTo>
                      <a:pt x="10977" y="43129"/>
                    </a:lnTo>
                    <a:lnTo>
                      <a:pt x="11343" y="42535"/>
                    </a:lnTo>
                    <a:lnTo>
                      <a:pt x="11685" y="41964"/>
                    </a:lnTo>
                    <a:lnTo>
                      <a:pt x="11994" y="41382"/>
                    </a:lnTo>
                    <a:lnTo>
                      <a:pt x="12268" y="40811"/>
                    </a:lnTo>
                    <a:lnTo>
                      <a:pt x="12531" y="40240"/>
                    </a:lnTo>
                    <a:lnTo>
                      <a:pt x="12759" y="39669"/>
                    </a:lnTo>
                    <a:lnTo>
                      <a:pt x="12965" y="39098"/>
                    </a:lnTo>
                    <a:lnTo>
                      <a:pt x="13147" y="38538"/>
                    </a:lnTo>
                    <a:lnTo>
                      <a:pt x="13307" y="37967"/>
                    </a:lnTo>
                    <a:lnTo>
                      <a:pt x="13444" y="37384"/>
                    </a:lnTo>
                    <a:lnTo>
                      <a:pt x="13570" y="36813"/>
                    </a:lnTo>
                    <a:lnTo>
                      <a:pt x="13673" y="36231"/>
                    </a:lnTo>
                    <a:lnTo>
                      <a:pt x="13753" y="35637"/>
                    </a:lnTo>
                    <a:lnTo>
                      <a:pt x="13821" y="35043"/>
                    </a:lnTo>
                    <a:lnTo>
                      <a:pt x="13867" y="34449"/>
                    </a:lnTo>
                    <a:lnTo>
                      <a:pt x="13901" y="33832"/>
                    </a:lnTo>
                    <a:lnTo>
                      <a:pt x="13924" y="33215"/>
                    </a:lnTo>
                    <a:lnTo>
                      <a:pt x="13936" y="32576"/>
                    </a:lnTo>
                    <a:lnTo>
                      <a:pt x="13936" y="31936"/>
                    </a:lnTo>
                    <a:lnTo>
                      <a:pt x="13924" y="31274"/>
                    </a:lnTo>
                    <a:lnTo>
                      <a:pt x="13901" y="30600"/>
                    </a:lnTo>
                    <a:lnTo>
                      <a:pt x="13867" y="29914"/>
                    </a:lnTo>
                    <a:lnTo>
                      <a:pt x="13787" y="28487"/>
                    </a:lnTo>
                    <a:lnTo>
                      <a:pt x="13684" y="26990"/>
                    </a:lnTo>
                    <a:lnTo>
                      <a:pt x="13559" y="25414"/>
                    </a:lnTo>
                    <a:lnTo>
                      <a:pt x="13433" y="23747"/>
                    </a:lnTo>
                    <a:lnTo>
                      <a:pt x="13307" y="21988"/>
                    </a:lnTo>
                    <a:lnTo>
                      <a:pt x="13319" y="20766"/>
                    </a:lnTo>
                    <a:lnTo>
                      <a:pt x="13353" y="19589"/>
                    </a:lnTo>
                    <a:lnTo>
                      <a:pt x="13422" y="18447"/>
                    </a:lnTo>
                    <a:lnTo>
                      <a:pt x="13502" y="17339"/>
                    </a:lnTo>
                    <a:lnTo>
                      <a:pt x="13616" y="16254"/>
                    </a:lnTo>
                    <a:lnTo>
                      <a:pt x="13730" y="15215"/>
                    </a:lnTo>
                    <a:lnTo>
                      <a:pt x="13878" y="14210"/>
                    </a:lnTo>
                    <a:lnTo>
                      <a:pt x="14027" y="13239"/>
                    </a:lnTo>
                    <a:lnTo>
                      <a:pt x="14198" y="12302"/>
                    </a:lnTo>
                    <a:lnTo>
                      <a:pt x="14381" y="11400"/>
                    </a:lnTo>
                    <a:lnTo>
                      <a:pt x="14575" y="10543"/>
                    </a:lnTo>
                    <a:lnTo>
                      <a:pt x="14769" y="9721"/>
                    </a:lnTo>
                    <a:lnTo>
                      <a:pt x="14986" y="8933"/>
                    </a:lnTo>
                    <a:lnTo>
                      <a:pt x="15192" y="8179"/>
                    </a:lnTo>
                    <a:lnTo>
                      <a:pt x="15409" y="7459"/>
                    </a:lnTo>
                    <a:lnTo>
                      <a:pt x="15626" y="6785"/>
                    </a:lnTo>
                    <a:lnTo>
                      <a:pt x="15843" y="6157"/>
                    </a:lnTo>
                    <a:lnTo>
                      <a:pt x="16060" y="5552"/>
                    </a:lnTo>
                    <a:lnTo>
                      <a:pt x="16266" y="4992"/>
                    </a:lnTo>
                    <a:lnTo>
                      <a:pt x="16483" y="4478"/>
                    </a:lnTo>
                    <a:lnTo>
                      <a:pt x="16677" y="3999"/>
                    </a:lnTo>
                    <a:lnTo>
                      <a:pt x="16871" y="3565"/>
                    </a:lnTo>
                    <a:lnTo>
                      <a:pt x="17225" y="2799"/>
                    </a:lnTo>
                    <a:lnTo>
                      <a:pt x="17522" y="2205"/>
                    </a:lnTo>
                    <a:lnTo>
                      <a:pt x="17750" y="1783"/>
                    </a:lnTo>
                    <a:lnTo>
                      <a:pt x="17887" y="1520"/>
                    </a:lnTo>
                    <a:lnTo>
                      <a:pt x="17945" y="1440"/>
                    </a:lnTo>
                    <a:lnTo>
                      <a:pt x="17111" y="1554"/>
                    </a:lnTo>
                    <a:lnTo>
                      <a:pt x="16277" y="1657"/>
                    </a:lnTo>
                    <a:lnTo>
                      <a:pt x="15443" y="1737"/>
                    </a:lnTo>
                    <a:lnTo>
                      <a:pt x="14632" y="1794"/>
                    </a:lnTo>
                    <a:lnTo>
                      <a:pt x="13821" y="1828"/>
                    </a:lnTo>
                    <a:lnTo>
                      <a:pt x="13022" y="1840"/>
                    </a:lnTo>
                    <a:lnTo>
                      <a:pt x="12234" y="1840"/>
                    </a:lnTo>
                    <a:lnTo>
                      <a:pt x="11468" y="1828"/>
                    </a:lnTo>
                    <a:lnTo>
                      <a:pt x="10703" y="1794"/>
                    </a:lnTo>
                    <a:lnTo>
                      <a:pt x="9972" y="1748"/>
                    </a:lnTo>
                    <a:lnTo>
                      <a:pt x="9241" y="1691"/>
                    </a:lnTo>
                    <a:lnTo>
                      <a:pt x="8544" y="1623"/>
                    </a:lnTo>
                    <a:lnTo>
                      <a:pt x="7859" y="1543"/>
                    </a:lnTo>
                    <a:lnTo>
                      <a:pt x="7208" y="1452"/>
                    </a:lnTo>
                    <a:lnTo>
                      <a:pt x="6569" y="1360"/>
                    </a:lnTo>
                    <a:lnTo>
                      <a:pt x="5952" y="1257"/>
                    </a:lnTo>
                    <a:lnTo>
                      <a:pt x="5369" y="1155"/>
                    </a:lnTo>
                    <a:lnTo>
                      <a:pt x="4810" y="1052"/>
                    </a:lnTo>
                    <a:lnTo>
                      <a:pt x="4284" y="949"/>
                    </a:lnTo>
                    <a:lnTo>
                      <a:pt x="3793" y="835"/>
                    </a:lnTo>
                    <a:lnTo>
                      <a:pt x="2891" y="629"/>
                    </a:lnTo>
                    <a:lnTo>
                      <a:pt x="2125" y="424"/>
                    </a:lnTo>
                    <a:lnTo>
                      <a:pt x="1520" y="252"/>
                    </a:lnTo>
                    <a:lnTo>
                      <a:pt x="1075" y="127"/>
                    </a:lnTo>
                    <a:lnTo>
                      <a:pt x="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144;p29"/>
              <p:cNvSpPr/>
              <p:nvPr/>
            </p:nvSpPr>
            <p:spPr>
              <a:xfrm>
                <a:off x="5805650" y="4391850"/>
                <a:ext cx="446625" cy="703300"/>
              </a:xfrm>
              <a:custGeom>
                <a:avLst/>
                <a:gdLst/>
                <a:ahLst/>
                <a:cxnLst/>
                <a:rect l="l" t="t" r="r" b="b"/>
                <a:pathLst>
                  <a:path w="17865" h="28132" extrusionOk="0">
                    <a:moveTo>
                      <a:pt x="17202" y="0"/>
                    </a:moveTo>
                    <a:lnTo>
                      <a:pt x="17122" y="12"/>
                    </a:lnTo>
                    <a:lnTo>
                      <a:pt x="16962" y="46"/>
                    </a:lnTo>
                    <a:lnTo>
                      <a:pt x="16791" y="103"/>
                    </a:lnTo>
                    <a:lnTo>
                      <a:pt x="16619" y="183"/>
                    </a:lnTo>
                    <a:lnTo>
                      <a:pt x="16482" y="263"/>
                    </a:lnTo>
                    <a:lnTo>
                      <a:pt x="16197" y="423"/>
                    </a:lnTo>
                    <a:lnTo>
                      <a:pt x="15786" y="674"/>
                    </a:lnTo>
                    <a:lnTo>
                      <a:pt x="15546" y="834"/>
                    </a:lnTo>
                    <a:lnTo>
                      <a:pt x="15272" y="1017"/>
                    </a:lnTo>
                    <a:lnTo>
                      <a:pt x="14986" y="1234"/>
                    </a:lnTo>
                    <a:lnTo>
                      <a:pt x="14678" y="1474"/>
                    </a:lnTo>
                    <a:lnTo>
                      <a:pt x="14358" y="1736"/>
                    </a:lnTo>
                    <a:lnTo>
                      <a:pt x="14015" y="2033"/>
                    </a:lnTo>
                    <a:lnTo>
                      <a:pt x="13661" y="2353"/>
                    </a:lnTo>
                    <a:lnTo>
                      <a:pt x="13307" y="2696"/>
                    </a:lnTo>
                    <a:lnTo>
                      <a:pt x="12942" y="3084"/>
                    </a:lnTo>
                    <a:lnTo>
                      <a:pt x="12576" y="3484"/>
                    </a:lnTo>
                    <a:lnTo>
                      <a:pt x="12199" y="3929"/>
                    </a:lnTo>
                    <a:lnTo>
                      <a:pt x="11834" y="4397"/>
                    </a:lnTo>
                    <a:lnTo>
                      <a:pt x="11468" y="4900"/>
                    </a:lnTo>
                    <a:lnTo>
                      <a:pt x="11114" y="5437"/>
                    </a:lnTo>
                    <a:lnTo>
                      <a:pt x="10760" y="6008"/>
                    </a:lnTo>
                    <a:lnTo>
                      <a:pt x="10589" y="6305"/>
                    </a:lnTo>
                    <a:lnTo>
                      <a:pt x="10417" y="6602"/>
                    </a:lnTo>
                    <a:lnTo>
                      <a:pt x="10258" y="6922"/>
                    </a:lnTo>
                    <a:lnTo>
                      <a:pt x="10098" y="7241"/>
                    </a:lnTo>
                    <a:lnTo>
                      <a:pt x="9938" y="7573"/>
                    </a:lnTo>
                    <a:lnTo>
                      <a:pt x="9789" y="7915"/>
                    </a:lnTo>
                    <a:lnTo>
                      <a:pt x="9641" y="8258"/>
                    </a:lnTo>
                    <a:lnTo>
                      <a:pt x="9492" y="8624"/>
                    </a:lnTo>
                    <a:lnTo>
                      <a:pt x="9355" y="8989"/>
                    </a:lnTo>
                    <a:lnTo>
                      <a:pt x="9218" y="9366"/>
                    </a:lnTo>
                    <a:lnTo>
                      <a:pt x="9093" y="9743"/>
                    </a:lnTo>
                    <a:lnTo>
                      <a:pt x="8978" y="10143"/>
                    </a:lnTo>
                    <a:lnTo>
                      <a:pt x="8864" y="10542"/>
                    </a:lnTo>
                    <a:lnTo>
                      <a:pt x="8761" y="10965"/>
                    </a:lnTo>
                    <a:lnTo>
                      <a:pt x="8659" y="11388"/>
                    </a:lnTo>
                    <a:lnTo>
                      <a:pt x="8567" y="11810"/>
                    </a:lnTo>
                    <a:lnTo>
                      <a:pt x="8476" y="12256"/>
                    </a:lnTo>
                    <a:lnTo>
                      <a:pt x="8407" y="12712"/>
                    </a:lnTo>
                    <a:lnTo>
                      <a:pt x="8339" y="13169"/>
                    </a:lnTo>
                    <a:lnTo>
                      <a:pt x="8270" y="13638"/>
                    </a:lnTo>
                    <a:lnTo>
                      <a:pt x="8224" y="14129"/>
                    </a:lnTo>
                    <a:lnTo>
                      <a:pt x="8179" y="14620"/>
                    </a:lnTo>
                    <a:lnTo>
                      <a:pt x="8019" y="16950"/>
                    </a:lnTo>
                    <a:lnTo>
                      <a:pt x="7905" y="18766"/>
                    </a:lnTo>
                    <a:lnTo>
                      <a:pt x="7825" y="20068"/>
                    </a:lnTo>
                    <a:lnTo>
                      <a:pt x="7779" y="20514"/>
                    </a:lnTo>
                    <a:lnTo>
                      <a:pt x="7745" y="20833"/>
                    </a:lnTo>
                    <a:lnTo>
                      <a:pt x="6808" y="20913"/>
                    </a:lnTo>
                    <a:lnTo>
                      <a:pt x="6249" y="20970"/>
                    </a:lnTo>
                    <a:lnTo>
                      <a:pt x="5643" y="21050"/>
                    </a:lnTo>
                    <a:lnTo>
                      <a:pt x="5015" y="21142"/>
                    </a:lnTo>
                    <a:lnTo>
                      <a:pt x="4695" y="21210"/>
                    </a:lnTo>
                    <a:lnTo>
                      <a:pt x="4364" y="21279"/>
                    </a:lnTo>
                    <a:lnTo>
                      <a:pt x="4044" y="21347"/>
                    </a:lnTo>
                    <a:lnTo>
                      <a:pt x="3724" y="21439"/>
                    </a:lnTo>
                    <a:lnTo>
                      <a:pt x="3404" y="21530"/>
                    </a:lnTo>
                    <a:lnTo>
                      <a:pt x="3085" y="21633"/>
                    </a:lnTo>
                    <a:lnTo>
                      <a:pt x="2776" y="21747"/>
                    </a:lnTo>
                    <a:lnTo>
                      <a:pt x="2468" y="21873"/>
                    </a:lnTo>
                    <a:lnTo>
                      <a:pt x="2182" y="22010"/>
                    </a:lnTo>
                    <a:lnTo>
                      <a:pt x="1897" y="22158"/>
                    </a:lnTo>
                    <a:lnTo>
                      <a:pt x="1634" y="22318"/>
                    </a:lnTo>
                    <a:lnTo>
                      <a:pt x="1371" y="22489"/>
                    </a:lnTo>
                    <a:lnTo>
                      <a:pt x="1143" y="22672"/>
                    </a:lnTo>
                    <a:lnTo>
                      <a:pt x="915" y="22878"/>
                    </a:lnTo>
                    <a:lnTo>
                      <a:pt x="720" y="23095"/>
                    </a:lnTo>
                    <a:lnTo>
                      <a:pt x="538" y="23323"/>
                    </a:lnTo>
                    <a:lnTo>
                      <a:pt x="458" y="23449"/>
                    </a:lnTo>
                    <a:lnTo>
                      <a:pt x="378" y="23575"/>
                    </a:lnTo>
                    <a:lnTo>
                      <a:pt x="309" y="23700"/>
                    </a:lnTo>
                    <a:lnTo>
                      <a:pt x="252" y="23837"/>
                    </a:lnTo>
                    <a:lnTo>
                      <a:pt x="195" y="23974"/>
                    </a:lnTo>
                    <a:lnTo>
                      <a:pt x="149" y="24123"/>
                    </a:lnTo>
                    <a:lnTo>
                      <a:pt x="104" y="24260"/>
                    </a:lnTo>
                    <a:lnTo>
                      <a:pt x="69" y="24420"/>
                    </a:lnTo>
                    <a:lnTo>
                      <a:pt x="46" y="24568"/>
                    </a:lnTo>
                    <a:lnTo>
                      <a:pt x="24" y="24728"/>
                    </a:lnTo>
                    <a:lnTo>
                      <a:pt x="12" y="24899"/>
                    </a:lnTo>
                    <a:lnTo>
                      <a:pt x="1" y="25071"/>
                    </a:lnTo>
                    <a:lnTo>
                      <a:pt x="12" y="25368"/>
                    </a:lnTo>
                    <a:lnTo>
                      <a:pt x="35" y="25653"/>
                    </a:lnTo>
                    <a:lnTo>
                      <a:pt x="69" y="25927"/>
                    </a:lnTo>
                    <a:lnTo>
                      <a:pt x="115" y="26167"/>
                    </a:lnTo>
                    <a:lnTo>
                      <a:pt x="172" y="26407"/>
                    </a:lnTo>
                    <a:lnTo>
                      <a:pt x="241" y="26624"/>
                    </a:lnTo>
                    <a:lnTo>
                      <a:pt x="321" y="26818"/>
                    </a:lnTo>
                    <a:lnTo>
                      <a:pt x="401" y="27012"/>
                    </a:lnTo>
                    <a:lnTo>
                      <a:pt x="492" y="27184"/>
                    </a:lnTo>
                    <a:lnTo>
                      <a:pt x="595" y="27344"/>
                    </a:lnTo>
                    <a:lnTo>
                      <a:pt x="698" y="27504"/>
                    </a:lnTo>
                    <a:lnTo>
                      <a:pt x="800" y="27641"/>
                    </a:lnTo>
                    <a:lnTo>
                      <a:pt x="915" y="27778"/>
                    </a:lnTo>
                    <a:lnTo>
                      <a:pt x="1029" y="27903"/>
                    </a:lnTo>
                    <a:lnTo>
                      <a:pt x="1257" y="28132"/>
                    </a:lnTo>
                    <a:lnTo>
                      <a:pt x="2091" y="27983"/>
                    </a:lnTo>
                    <a:lnTo>
                      <a:pt x="1954" y="27835"/>
                    </a:lnTo>
                    <a:lnTo>
                      <a:pt x="1885" y="27743"/>
                    </a:lnTo>
                    <a:lnTo>
                      <a:pt x="1805" y="27629"/>
                    </a:lnTo>
                    <a:lnTo>
                      <a:pt x="1714" y="27504"/>
                    </a:lnTo>
                    <a:lnTo>
                      <a:pt x="1634" y="27367"/>
                    </a:lnTo>
                    <a:lnTo>
                      <a:pt x="1566" y="27207"/>
                    </a:lnTo>
                    <a:lnTo>
                      <a:pt x="1486" y="27024"/>
                    </a:lnTo>
                    <a:lnTo>
                      <a:pt x="1429" y="26830"/>
                    </a:lnTo>
                    <a:lnTo>
                      <a:pt x="1371" y="26624"/>
                    </a:lnTo>
                    <a:lnTo>
                      <a:pt x="1326" y="26384"/>
                    </a:lnTo>
                    <a:lnTo>
                      <a:pt x="1291" y="26133"/>
                    </a:lnTo>
                    <a:lnTo>
                      <a:pt x="1280" y="25870"/>
                    </a:lnTo>
                    <a:lnTo>
                      <a:pt x="1280" y="25573"/>
                    </a:lnTo>
                    <a:lnTo>
                      <a:pt x="1291" y="25254"/>
                    </a:lnTo>
                    <a:lnTo>
                      <a:pt x="1326" y="24922"/>
                    </a:lnTo>
                    <a:lnTo>
                      <a:pt x="1371" y="24740"/>
                    </a:lnTo>
                    <a:lnTo>
                      <a:pt x="1429" y="24568"/>
                    </a:lnTo>
                    <a:lnTo>
                      <a:pt x="1508" y="24408"/>
                    </a:lnTo>
                    <a:lnTo>
                      <a:pt x="1600" y="24248"/>
                    </a:lnTo>
                    <a:lnTo>
                      <a:pt x="1725" y="24100"/>
                    </a:lnTo>
                    <a:lnTo>
                      <a:pt x="1851" y="23951"/>
                    </a:lnTo>
                    <a:lnTo>
                      <a:pt x="2000" y="23814"/>
                    </a:lnTo>
                    <a:lnTo>
                      <a:pt x="2171" y="23677"/>
                    </a:lnTo>
                    <a:lnTo>
                      <a:pt x="2354" y="23552"/>
                    </a:lnTo>
                    <a:lnTo>
                      <a:pt x="2548" y="23426"/>
                    </a:lnTo>
                    <a:lnTo>
                      <a:pt x="2753" y="23312"/>
                    </a:lnTo>
                    <a:lnTo>
                      <a:pt x="2959" y="23198"/>
                    </a:lnTo>
                    <a:lnTo>
                      <a:pt x="3187" y="23095"/>
                    </a:lnTo>
                    <a:lnTo>
                      <a:pt x="3427" y="23003"/>
                    </a:lnTo>
                    <a:lnTo>
                      <a:pt x="3667" y="22901"/>
                    </a:lnTo>
                    <a:lnTo>
                      <a:pt x="3918" y="22821"/>
                    </a:lnTo>
                    <a:lnTo>
                      <a:pt x="4432" y="22661"/>
                    </a:lnTo>
                    <a:lnTo>
                      <a:pt x="4958" y="22524"/>
                    </a:lnTo>
                    <a:lnTo>
                      <a:pt x="5495" y="22398"/>
                    </a:lnTo>
                    <a:lnTo>
                      <a:pt x="6020" y="22307"/>
                    </a:lnTo>
                    <a:lnTo>
                      <a:pt x="6545" y="22227"/>
                    </a:lnTo>
                    <a:lnTo>
                      <a:pt x="7037" y="22158"/>
                    </a:lnTo>
                    <a:lnTo>
                      <a:pt x="7505" y="22124"/>
                    </a:lnTo>
                    <a:lnTo>
                      <a:pt x="7939" y="22101"/>
                    </a:lnTo>
                    <a:lnTo>
                      <a:pt x="8567" y="21873"/>
                    </a:lnTo>
                    <a:lnTo>
                      <a:pt x="8624" y="21827"/>
                    </a:lnTo>
                    <a:lnTo>
                      <a:pt x="8681" y="21759"/>
                    </a:lnTo>
                    <a:lnTo>
                      <a:pt x="8738" y="21690"/>
                    </a:lnTo>
                    <a:lnTo>
                      <a:pt x="8796" y="21576"/>
                    </a:lnTo>
                    <a:lnTo>
                      <a:pt x="8864" y="21439"/>
                    </a:lnTo>
                    <a:lnTo>
                      <a:pt x="8921" y="21256"/>
                    </a:lnTo>
                    <a:lnTo>
                      <a:pt x="8978" y="21005"/>
                    </a:lnTo>
                    <a:lnTo>
                      <a:pt x="9035" y="20696"/>
                    </a:lnTo>
                    <a:lnTo>
                      <a:pt x="9104" y="20319"/>
                    </a:lnTo>
                    <a:lnTo>
                      <a:pt x="9161" y="19851"/>
                    </a:lnTo>
                    <a:lnTo>
                      <a:pt x="9230" y="19291"/>
                    </a:lnTo>
                    <a:lnTo>
                      <a:pt x="9310" y="18629"/>
                    </a:lnTo>
                    <a:lnTo>
                      <a:pt x="9378" y="17852"/>
                    </a:lnTo>
                    <a:lnTo>
                      <a:pt x="9458" y="16950"/>
                    </a:lnTo>
                    <a:lnTo>
                      <a:pt x="9629" y="14757"/>
                    </a:lnTo>
                    <a:lnTo>
                      <a:pt x="9675" y="14312"/>
                    </a:lnTo>
                    <a:lnTo>
                      <a:pt x="9721" y="13878"/>
                    </a:lnTo>
                    <a:lnTo>
                      <a:pt x="9766" y="13443"/>
                    </a:lnTo>
                    <a:lnTo>
                      <a:pt x="9835" y="13032"/>
                    </a:lnTo>
                    <a:lnTo>
                      <a:pt x="9903" y="12621"/>
                    </a:lnTo>
                    <a:lnTo>
                      <a:pt x="9972" y="12221"/>
                    </a:lnTo>
                    <a:lnTo>
                      <a:pt x="10063" y="11833"/>
                    </a:lnTo>
                    <a:lnTo>
                      <a:pt x="10155" y="11445"/>
                    </a:lnTo>
                    <a:lnTo>
                      <a:pt x="10246" y="11068"/>
                    </a:lnTo>
                    <a:lnTo>
                      <a:pt x="10349" y="10702"/>
                    </a:lnTo>
                    <a:lnTo>
                      <a:pt x="10463" y="10348"/>
                    </a:lnTo>
                    <a:lnTo>
                      <a:pt x="10577" y="9994"/>
                    </a:lnTo>
                    <a:lnTo>
                      <a:pt x="10703" y="9651"/>
                    </a:lnTo>
                    <a:lnTo>
                      <a:pt x="10829" y="9309"/>
                    </a:lnTo>
                    <a:lnTo>
                      <a:pt x="10954" y="8989"/>
                    </a:lnTo>
                    <a:lnTo>
                      <a:pt x="11091" y="8669"/>
                    </a:lnTo>
                    <a:lnTo>
                      <a:pt x="11228" y="8349"/>
                    </a:lnTo>
                    <a:lnTo>
                      <a:pt x="11365" y="8052"/>
                    </a:lnTo>
                    <a:lnTo>
                      <a:pt x="11662" y="7470"/>
                    </a:lnTo>
                    <a:lnTo>
                      <a:pt x="11982" y="6910"/>
                    </a:lnTo>
                    <a:lnTo>
                      <a:pt x="12302" y="6385"/>
                    </a:lnTo>
                    <a:lnTo>
                      <a:pt x="12622" y="5882"/>
                    </a:lnTo>
                    <a:lnTo>
                      <a:pt x="12953" y="5425"/>
                    </a:lnTo>
                    <a:lnTo>
                      <a:pt x="13296" y="4980"/>
                    </a:lnTo>
                    <a:lnTo>
                      <a:pt x="13627" y="4569"/>
                    </a:lnTo>
                    <a:lnTo>
                      <a:pt x="13970" y="4192"/>
                    </a:lnTo>
                    <a:lnTo>
                      <a:pt x="14301" y="3826"/>
                    </a:lnTo>
                    <a:lnTo>
                      <a:pt x="14632" y="3495"/>
                    </a:lnTo>
                    <a:lnTo>
                      <a:pt x="14952" y="3198"/>
                    </a:lnTo>
                    <a:lnTo>
                      <a:pt x="15260" y="2924"/>
                    </a:lnTo>
                    <a:lnTo>
                      <a:pt x="15546" y="2661"/>
                    </a:lnTo>
                    <a:lnTo>
                      <a:pt x="15831" y="2444"/>
                    </a:lnTo>
                    <a:lnTo>
                      <a:pt x="16094" y="2239"/>
                    </a:lnTo>
                    <a:lnTo>
                      <a:pt x="16345" y="2056"/>
                    </a:lnTo>
                    <a:lnTo>
                      <a:pt x="16562" y="1896"/>
                    </a:lnTo>
                    <a:lnTo>
                      <a:pt x="16939" y="1656"/>
                    </a:lnTo>
                    <a:lnTo>
                      <a:pt x="17191" y="1508"/>
                    </a:lnTo>
                    <a:lnTo>
                      <a:pt x="17316" y="1428"/>
                    </a:lnTo>
                    <a:lnTo>
                      <a:pt x="17476" y="1336"/>
                    </a:lnTo>
                    <a:lnTo>
                      <a:pt x="17613" y="1222"/>
                    </a:lnTo>
                    <a:lnTo>
                      <a:pt x="17670" y="1165"/>
                    </a:lnTo>
                    <a:lnTo>
                      <a:pt x="17716" y="1097"/>
                    </a:lnTo>
                    <a:lnTo>
                      <a:pt x="17762" y="1039"/>
                    </a:lnTo>
                    <a:lnTo>
                      <a:pt x="17796" y="960"/>
                    </a:lnTo>
                    <a:lnTo>
                      <a:pt x="17830" y="891"/>
                    </a:lnTo>
                    <a:lnTo>
                      <a:pt x="17842" y="822"/>
                    </a:lnTo>
                    <a:lnTo>
                      <a:pt x="17853" y="743"/>
                    </a:lnTo>
                    <a:lnTo>
                      <a:pt x="17864" y="663"/>
                    </a:lnTo>
                    <a:lnTo>
                      <a:pt x="17853" y="583"/>
                    </a:lnTo>
                    <a:lnTo>
                      <a:pt x="17830" y="503"/>
                    </a:lnTo>
                    <a:lnTo>
                      <a:pt x="17807" y="423"/>
                    </a:lnTo>
                    <a:lnTo>
                      <a:pt x="17773" y="331"/>
                    </a:lnTo>
                    <a:lnTo>
                      <a:pt x="17716" y="251"/>
                    </a:lnTo>
                    <a:lnTo>
                      <a:pt x="17670" y="183"/>
                    </a:lnTo>
                    <a:lnTo>
                      <a:pt x="17613" y="137"/>
                    </a:lnTo>
                    <a:lnTo>
                      <a:pt x="17556" y="91"/>
                    </a:lnTo>
                    <a:lnTo>
                      <a:pt x="17488" y="57"/>
                    </a:lnTo>
                    <a:lnTo>
                      <a:pt x="17419" y="23"/>
                    </a:lnTo>
                    <a:lnTo>
                      <a:pt x="17350" y="12"/>
                    </a:lnTo>
                    <a:lnTo>
                      <a:pt x="17282"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145;p29"/>
              <p:cNvSpPr/>
              <p:nvPr/>
            </p:nvSpPr>
            <p:spPr>
              <a:xfrm>
                <a:off x="6003550" y="4898100"/>
                <a:ext cx="875" cy="325"/>
              </a:xfrm>
              <a:custGeom>
                <a:avLst/>
                <a:gdLst/>
                <a:ahLst/>
                <a:cxnLst/>
                <a:rect l="l" t="t" r="r" b="b"/>
                <a:pathLst>
                  <a:path w="35" h="13" fill="none" extrusionOk="0">
                    <a:moveTo>
                      <a:pt x="34" y="1"/>
                    </a:moveTo>
                    <a:lnTo>
                      <a:pt x="34" y="1"/>
                    </a:lnTo>
                    <a:lnTo>
                      <a:pt x="0" y="12"/>
                    </a:lnTo>
                    <a:lnTo>
                      <a:pt x="0" y="12"/>
                    </a:lnTo>
                    <a:lnTo>
                      <a:pt x="23" y="1"/>
                    </a:lnTo>
                    <a:lnTo>
                      <a:pt x="3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146;p29"/>
              <p:cNvSpPr/>
              <p:nvPr/>
            </p:nvSpPr>
            <p:spPr>
              <a:xfrm>
                <a:off x="4939025" y="3835025"/>
                <a:ext cx="287300" cy="1313525"/>
              </a:xfrm>
              <a:custGeom>
                <a:avLst/>
                <a:gdLst/>
                <a:ahLst/>
                <a:cxnLst/>
                <a:rect l="l" t="t" r="r" b="b"/>
                <a:pathLst>
                  <a:path w="11492" h="52541" extrusionOk="0">
                    <a:moveTo>
                      <a:pt x="11057" y="1"/>
                    </a:moveTo>
                    <a:lnTo>
                      <a:pt x="11011" y="12"/>
                    </a:lnTo>
                    <a:lnTo>
                      <a:pt x="10954" y="35"/>
                    </a:lnTo>
                    <a:lnTo>
                      <a:pt x="10909" y="58"/>
                    </a:lnTo>
                    <a:lnTo>
                      <a:pt x="10863" y="92"/>
                    </a:lnTo>
                    <a:lnTo>
                      <a:pt x="10817" y="126"/>
                    </a:lnTo>
                    <a:lnTo>
                      <a:pt x="10749" y="229"/>
                    </a:lnTo>
                    <a:lnTo>
                      <a:pt x="10691" y="343"/>
                    </a:lnTo>
                    <a:lnTo>
                      <a:pt x="10646" y="492"/>
                    </a:lnTo>
                    <a:lnTo>
                      <a:pt x="10612" y="652"/>
                    </a:lnTo>
                    <a:lnTo>
                      <a:pt x="10589" y="823"/>
                    </a:lnTo>
                    <a:lnTo>
                      <a:pt x="10543" y="3130"/>
                    </a:lnTo>
                    <a:lnTo>
                      <a:pt x="10429" y="8510"/>
                    </a:lnTo>
                    <a:lnTo>
                      <a:pt x="10372" y="11731"/>
                    </a:lnTo>
                    <a:lnTo>
                      <a:pt x="10315" y="14952"/>
                    </a:lnTo>
                    <a:lnTo>
                      <a:pt x="10280" y="17944"/>
                    </a:lnTo>
                    <a:lnTo>
                      <a:pt x="10269" y="20446"/>
                    </a:lnTo>
                    <a:lnTo>
                      <a:pt x="10257" y="21668"/>
                    </a:lnTo>
                    <a:lnTo>
                      <a:pt x="10246" y="22867"/>
                    </a:lnTo>
                    <a:lnTo>
                      <a:pt x="10212" y="24032"/>
                    </a:lnTo>
                    <a:lnTo>
                      <a:pt x="10166" y="25174"/>
                    </a:lnTo>
                    <a:lnTo>
                      <a:pt x="10098" y="26294"/>
                    </a:lnTo>
                    <a:lnTo>
                      <a:pt x="10029" y="27379"/>
                    </a:lnTo>
                    <a:lnTo>
                      <a:pt x="9949" y="28429"/>
                    </a:lnTo>
                    <a:lnTo>
                      <a:pt x="9858" y="29457"/>
                    </a:lnTo>
                    <a:lnTo>
                      <a:pt x="9743" y="30451"/>
                    </a:lnTo>
                    <a:lnTo>
                      <a:pt x="9629" y="31410"/>
                    </a:lnTo>
                    <a:lnTo>
                      <a:pt x="9504" y="32336"/>
                    </a:lnTo>
                    <a:lnTo>
                      <a:pt x="9367" y="33238"/>
                    </a:lnTo>
                    <a:lnTo>
                      <a:pt x="9218" y="34095"/>
                    </a:lnTo>
                    <a:lnTo>
                      <a:pt x="9070" y="34928"/>
                    </a:lnTo>
                    <a:lnTo>
                      <a:pt x="8898" y="35716"/>
                    </a:lnTo>
                    <a:lnTo>
                      <a:pt x="8727" y="36470"/>
                    </a:lnTo>
                    <a:lnTo>
                      <a:pt x="8544" y="37190"/>
                    </a:lnTo>
                    <a:lnTo>
                      <a:pt x="8361" y="37875"/>
                    </a:lnTo>
                    <a:lnTo>
                      <a:pt x="8156" y="38526"/>
                    </a:lnTo>
                    <a:lnTo>
                      <a:pt x="7950" y="39132"/>
                    </a:lnTo>
                    <a:lnTo>
                      <a:pt x="7745" y="39703"/>
                    </a:lnTo>
                    <a:lnTo>
                      <a:pt x="7528" y="40239"/>
                    </a:lnTo>
                    <a:lnTo>
                      <a:pt x="7299" y="40719"/>
                    </a:lnTo>
                    <a:lnTo>
                      <a:pt x="7071" y="41176"/>
                    </a:lnTo>
                    <a:lnTo>
                      <a:pt x="6831" y="41587"/>
                    </a:lnTo>
                    <a:lnTo>
                      <a:pt x="6705" y="41770"/>
                    </a:lnTo>
                    <a:lnTo>
                      <a:pt x="6591" y="41953"/>
                    </a:lnTo>
                    <a:lnTo>
                      <a:pt x="6465" y="42113"/>
                    </a:lnTo>
                    <a:lnTo>
                      <a:pt x="6340" y="42273"/>
                    </a:lnTo>
                    <a:lnTo>
                      <a:pt x="6214" y="42421"/>
                    </a:lnTo>
                    <a:lnTo>
                      <a:pt x="6089" y="42558"/>
                    </a:lnTo>
                    <a:lnTo>
                      <a:pt x="5963" y="42684"/>
                    </a:lnTo>
                    <a:lnTo>
                      <a:pt x="5837" y="42787"/>
                    </a:lnTo>
                    <a:lnTo>
                      <a:pt x="5700" y="42889"/>
                    </a:lnTo>
                    <a:lnTo>
                      <a:pt x="5575" y="42981"/>
                    </a:lnTo>
                    <a:lnTo>
                      <a:pt x="5437" y="43061"/>
                    </a:lnTo>
                    <a:lnTo>
                      <a:pt x="5312" y="43129"/>
                    </a:lnTo>
                    <a:lnTo>
                      <a:pt x="5175" y="43186"/>
                    </a:lnTo>
                    <a:lnTo>
                      <a:pt x="5038" y="43232"/>
                    </a:lnTo>
                    <a:lnTo>
                      <a:pt x="4661" y="43346"/>
                    </a:lnTo>
                    <a:lnTo>
                      <a:pt x="4284" y="43472"/>
                    </a:lnTo>
                    <a:lnTo>
                      <a:pt x="3941" y="43597"/>
                    </a:lnTo>
                    <a:lnTo>
                      <a:pt x="3610" y="43723"/>
                    </a:lnTo>
                    <a:lnTo>
                      <a:pt x="3302" y="43849"/>
                    </a:lnTo>
                    <a:lnTo>
                      <a:pt x="3005" y="43986"/>
                    </a:lnTo>
                    <a:lnTo>
                      <a:pt x="2731" y="44123"/>
                    </a:lnTo>
                    <a:lnTo>
                      <a:pt x="2468" y="44271"/>
                    </a:lnTo>
                    <a:lnTo>
                      <a:pt x="2228" y="44420"/>
                    </a:lnTo>
                    <a:lnTo>
                      <a:pt x="2000" y="44568"/>
                    </a:lnTo>
                    <a:lnTo>
                      <a:pt x="1783" y="44717"/>
                    </a:lnTo>
                    <a:lnTo>
                      <a:pt x="1588" y="44877"/>
                    </a:lnTo>
                    <a:lnTo>
                      <a:pt x="1406" y="45037"/>
                    </a:lnTo>
                    <a:lnTo>
                      <a:pt x="1234" y="45208"/>
                    </a:lnTo>
                    <a:lnTo>
                      <a:pt x="1074" y="45379"/>
                    </a:lnTo>
                    <a:lnTo>
                      <a:pt x="937" y="45551"/>
                    </a:lnTo>
                    <a:lnTo>
                      <a:pt x="800" y="45733"/>
                    </a:lnTo>
                    <a:lnTo>
                      <a:pt x="686" y="45916"/>
                    </a:lnTo>
                    <a:lnTo>
                      <a:pt x="583" y="46110"/>
                    </a:lnTo>
                    <a:lnTo>
                      <a:pt x="480" y="46304"/>
                    </a:lnTo>
                    <a:lnTo>
                      <a:pt x="400" y="46499"/>
                    </a:lnTo>
                    <a:lnTo>
                      <a:pt x="321" y="46704"/>
                    </a:lnTo>
                    <a:lnTo>
                      <a:pt x="252" y="46921"/>
                    </a:lnTo>
                    <a:lnTo>
                      <a:pt x="195" y="47138"/>
                    </a:lnTo>
                    <a:lnTo>
                      <a:pt x="149" y="47355"/>
                    </a:lnTo>
                    <a:lnTo>
                      <a:pt x="104" y="47584"/>
                    </a:lnTo>
                    <a:lnTo>
                      <a:pt x="69" y="47812"/>
                    </a:lnTo>
                    <a:lnTo>
                      <a:pt x="46" y="48052"/>
                    </a:lnTo>
                    <a:lnTo>
                      <a:pt x="12" y="48543"/>
                    </a:lnTo>
                    <a:lnTo>
                      <a:pt x="1" y="49068"/>
                    </a:lnTo>
                    <a:lnTo>
                      <a:pt x="12" y="49365"/>
                    </a:lnTo>
                    <a:lnTo>
                      <a:pt x="46" y="49651"/>
                    </a:lnTo>
                    <a:lnTo>
                      <a:pt x="69" y="49845"/>
                    </a:lnTo>
                    <a:lnTo>
                      <a:pt x="115" y="50039"/>
                    </a:lnTo>
                    <a:lnTo>
                      <a:pt x="161" y="50233"/>
                    </a:lnTo>
                    <a:lnTo>
                      <a:pt x="218" y="50428"/>
                    </a:lnTo>
                    <a:lnTo>
                      <a:pt x="286" y="50610"/>
                    </a:lnTo>
                    <a:lnTo>
                      <a:pt x="366" y="50793"/>
                    </a:lnTo>
                    <a:lnTo>
                      <a:pt x="446" y="50964"/>
                    </a:lnTo>
                    <a:lnTo>
                      <a:pt x="538" y="51136"/>
                    </a:lnTo>
                    <a:lnTo>
                      <a:pt x="640" y="51307"/>
                    </a:lnTo>
                    <a:lnTo>
                      <a:pt x="743" y="51467"/>
                    </a:lnTo>
                    <a:lnTo>
                      <a:pt x="857" y="51627"/>
                    </a:lnTo>
                    <a:lnTo>
                      <a:pt x="983" y="51787"/>
                    </a:lnTo>
                    <a:lnTo>
                      <a:pt x="1109" y="51935"/>
                    </a:lnTo>
                    <a:lnTo>
                      <a:pt x="1246" y="52072"/>
                    </a:lnTo>
                    <a:lnTo>
                      <a:pt x="1383" y="52209"/>
                    </a:lnTo>
                    <a:lnTo>
                      <a:pt x="1531" y="52347"/>
                    </a:lnTo>
                    <a:lnTo>
                      <a:pt x="2948" y="52541"/>
                    </a:lnTo>
                    <a:lnTo>
                      <a:pt x="2776" y="52404"/>
                    </a:lnTo>
                    <a:lnTo>
                      <a:pt x="2616" y="52244"/>
                    </a:lnTo>
                    <a:lnTo>
                      <a:pt x="2456" y="52061"/>
                    </a:lnTo>
                    <a:lnTo>
                      <a:pt x="2319" y="51867"/>
                    </a:lnTo>
                    <a:lnTo>
                      <a:pt x="2171" y="51661"/>
                    </a:lnTo>
                    <a:lnTo>
                      <a:pt x="2045" y="51433"/>
                    </a:lnTo>
                    <a:lnTo>
                      <a:pt x="1920" y="51204"/>
                    </a:lnTo>
                    <a:lnTo>
                      <a:pt x="1817" y="50976"/>
                    </a:lnTo>
                    <a:lnTo>
                      <a:pt x="1714" y="50736"/>
                    </a:lnTo>
                    <a:lnTo>
                      <a:pt x="1623" y="50508"/>
                    </a:lnTo>
                    <a:lnTo>
                      <a:pt x="1543" y="50291"/>
                    </a:lnTo>
                    <a:lnTo>
                      <a:pt x="1474" y="50085"/>
                    </a:lnTo>
                    <a:lnTo>
                      <a:pt x="1360" y="49708"/>
                    </a:lnTo>
                    <a:lnTo>
                      <a:pt x="1326" y="49560"/>
                    </a:lnTo>
                    <a:lnTo>
                      <a:pt x="1303" y="49423"/>
                    </a:lnTo>
                    <a:lnTo>
                      <a:pt x="1291" y="49251"/>
                    </a:lnTo>
                    <a:lnTo>
                      <a:pt x="1291" y="49068"/>
                    </a:lnTo>
                    <a:lnTo>
                      <a:pt x="1291" y="48703"/>
                    </a:lnTo>
                    <a:lnTo>
                      <a:pt x="1326" y="48360"/>
                    </a:lnTo>
                    <a:lnTo>
                      <a:pt x="1371" y="48018"/>
                    </a:lnTo>
                    <a:lnTo>
                      <a:pt x="1406" y="47846"/>
                    </a:lnTo>
                    <a:lnTo>
                      <a:pt x="1451" y="47675"/>
                    </a:lnTo>
                    <a:lnTo>
                      <a:pt x="1497" y="47515"/>
                    </a:lnTo>
                    <a:lnTo>
                      <a:pt x="1554" y="47355"/>
                    </a:lnTo>
                    <a:lnTo>
                      <a:pt x="1611" y="47195"/>
                    </a:lnTo>
                    <a:lnTo>
                      <a:pt x="1691" y="47035"/>
                    </a:lnTo>
                    <a:lnTo>
                      <a:pt x="1771" y="46887"/>
                    </a:lnTo>
                    <a:lnTo>
                      <a:pt x="1862" y="46727"/>
                    </a:lnTo>
                    <a:lnTo>
                      <a:pt x="1954" y="46579"/>
                    </a:lnTo>
                    <a:lnTo>
                      <a:pt x="2068" y="46430"/>
                    </a:lnTo>
                    <a:lnTo>
                      <a:pt x="2194" y="46293"/>
                    </a:lnTo>
                    <a:lnTo>
                      <a:pt x="2319" y="46145"/>
                    </a:lnTo>
                    <a:lnTo>
                      <a:pt x="2468" y="46007"/>
                    </a:lnTo>
                    <a:lnTo>
                      <a:pt x="2616" y="45870"/>
                    </a:lnTo>
                    <a:lnTo>
                      <a:pt x="2788" y="45745"/>
                    </a:lnTo>
                    <a:lnTo>
                      <a:pt x="2970" y="45608"/>
                    </a:lnTo>
                    <a:lnTo>
                      <a:pt x="3153" y="45482"/>
                    </a:lnTo>
                    <a:lnTo>
                      <a:pt x="3359" y="45356"/>
                    </a:lnTo>
                    <a:lnTo>
                      <a:pt x="3587" y="45231"/>
                    </a:lnTo>
                    <a:lnTo>
                      <a:pt x="3816" y="45117"/>
                    </a:lnTo>
                    <a:lnTo>
                      <a:pt x="4067" y="45002"/>
                    </a:lnTo>
                    <a:lnTo>
                      <a:pt x="4330" y="44888"/>
                    </a:lnTo>
                    <a:lnTo>
                      <a:pt x="4604" y="44774"/>
                    </a:lnTo>
                    <a:lnTo>
                      <a:pt x="4901" y="44671"/>
                    </a:lnTo>
                    <a:lnTo>
                      <a:pt x="5209" y="44568"/>
                    </a:lnTo>
                    <a:lnTo>
                      <a:pt x="5540" y="44466"/>
                    </a:lnTo>
                    <a:lnTo>
                      <a:pt x="5723" y="44408"/>
                    </a:lnTo>
                    <a:lnTo>
                      <a:pt x="5894" y="44340"/>
                    </a:lnTo>
                    <a:lnTo>
                      <a:pt x="6077" y="44271"/>
                    </a:lnTo>
                    <a:lnTo>
                      <a:pt x="6248" y="44180"/>
                    </a:lnTo>
                    <a:lnTo>
                      <a:pt x="6420" y="44077"/>
                    </a:lnTo>
                    <a:lnTo>
                      <a:pt x="6580" y="43974"/>
                    </a:lnTo>
                    <a:lnTo>
                      <a:pt x="6751" y="43860"/>
                    </a:lnTo>
                    <a:lnTo>
                      <a:pt x="6911" y="43735"/>
                    </a:lnTo>
                    <a:lnTo>
                      <a:pt x="7059" y="43597"/>
                    </a:lnTo>
                    <a:lnTo>
                      <a:pt x="7219" y="43460"/>
                    </a:lnTo>
                    <a:lnTo>
                      <a:pt x="7368" y="43301"/>
                    </a:lnTo>
                    <a:lnTo>
                      <a:pt x="7528" y="43141"/>
                    </a:lnTo>
                    <a:lnTo>
                      <a:pt x="7665" y="42969"/>
                    </a:lnTo>
                    <a:lnTo>
                      <a:pt x="7813" y="42787"/>
                    </a:lnTo>
                    <a:lnTo>
                      <a:pt x="7950" y="42592"/>
                    </a:lnTo>
                    <a:lnTo>
                      <a:pt x="8087" y="42387"/>
                    </a:lnTo>
                    <a:lnTo>
                      <a:pt x="8224" y="42170"/>
                    </a:lnTo>
                    <a:lnTo>
                      <a:pt x="8361" y="41953"/>
                    </a:lnTo>
                    <a:lnTo>
                      <a:pt x="8487" y="41713"/>
                    </a:lnTo>
                    <a:lnTo>
                      <a:pt x="8613" y="41473"/>
                    </a:lnTo>
                    <a:lnTo>
                      <a:pt x="8864" y="40959"/>
                    </a:lnTo>
                    <a:lnTo>
                      <a:pt x="9092" y="40411"/>
                    </a:lnTo>
                    <a:lnTo>
                      <a:pt x="9321" y="39817"/>
                    </a:lnTo>
                    <a:lnTo>
                      <a:pt x="9526" y="39177"/>
                    </a:lnTo>
                    <a:lnTo>
                      <a:pt x="9732" y="38503"/>
                    </a:lnTo>
                    <a:lnTo>
                      <a:pt x="9926" y="37795"/>
                    </a:lnTo>
                    <a:lnTo>
                      <a:pt x="10098" y="37041"/>
                    </a:lnTo>
                    <a:lnTo>
                      <a:pt x="10269" y="36253"/>
                    </a:lnTo>
                    <a:lnTo>
                      <a:pt x="10417" y="35408"/>
                    </a:lnTo>
                    <a:lnTo>
                      <a:pt x="10566" y="34540"/>
                    </a:lnTo>
                    <a:lnTo>
                      <a:pt x="10691" y="33626"/>
                    </a:lnTo>
                    <a:lnTo>
                      <a:pt x="10817" y="32667"/>
                    </a:lnTo>
                    <a:lnTo>
                      <a:pt x="10920" y="31673"/>
                    </a:lnTo>
                    <a:lnTo>
                      <a:pt x="11023" y="30634"/>
                    </a:lnTo>
                    <a:lnTo>
                      <a:pt x="11114" y="29549"/>
                    </a:lnTo>
                    <a:lnTo>
                      <a:pt x="11183" y="28429"/>
                    </a:lnTo>
                    <a:lnTo>
                      <a:pt x="11251" y="27264"/>
                    </a:lnTo>
                    <a:lnTo>
                      <a:pt x="11297" y="26065"/>
                    </a:lnTo>
                    <a:lnTo>
                      <a:pt x="11343" y="24809"/>
                    </a:lnTo>
                    <a:lnTo>
                      <a:pt x="11365" y="23530"/>
                    </a:lnTo>
                    <a:lnTo>
                      <a:pt x="11388" y="22193"/>
                    </a:lnTo>
                    <a:lnTo>
                      <a:pt x="11388" y="20823"/>
                    </a:lnTo>
                    <a:lnTo>
                      <a:pt x="11400" y="15317"/>
                    </a:lnTo>
                    <a:lnTo>
                      <a:pt x="11434" y="8784"/>
                    </a:lnTo>
                    <a:lnTo>
                      <a:pt x="11457" y="3302"/>
                    </a:lnTo>
                    <a:lnTo>
                      <a:pt x="11480" y="949"/>
                    </a:lnTo>
                    <a:lnTo>
                      <a:pt x="11491" y="766"/>
                    </a:lnTo>
                    <a:lnTo>
                      <a:pt x="11491" y="595"/>
                    </a:lnTo>
                    <a:lnTo>
                      <a:pt x="11480" y="435"/>
                    </a:lnTo>
                    <a:lnTo>
                      <a:pt x="11445" y="286"/>
                    </a:lnTo>
                    <a:lnTo>
                      <a:pt x="11422" y="229"/>
                    </a:lnTo>
                    <a:lnTo>
                      <a:pt x="11400" y="172"/>
                    </a:lnTo>
                    <a:lnTo>
                      <a:pt x="11365" y="115"/>
                    </a:lnTo>
                    <a:lnTo>
                      <a:pt x="11331" y="81"/>
                    </a:lnTo>
                    <a:lnTo>
                      <a:pt x="11285" y="46"/>
                    </a:lnTo>
                    <a:lnTo>
                      <a:pt x="11240" y="24"/>
                    </a:lnTo>
                    <a:lnTo>
                      <a:pt x="11183"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147;p29"/>
              <p:cNvSpPr/>
              <p:nvPr/>
            </p:nvSpPr>
            <p:spPr>
              <a:xfrm>
                <a:off x="5202875" y="4051475"/>
                <a:ext cx="533425" cy="1101350"/>
              </a:xfrm>
              <a:custGeom>
                <a:avLst/>
                <a:gdLst/>
                <a:ahLst/>
                <a:cxnLst/>
                <a:rect l="l" t="t" r="r" b="b"/>
                <a:pathLst>
                  <a:path w="21337" h="44054" extrusionOk="0">
                    <a:moveTo>
                      <a:pt x="20868" y="0"/>
                    </a:moveTo>
                    <a:lnTo>
                      <a:pt x="20799" y="12"/>
                    </a:lnTo>
                    <a:lnTo>
                      <a:pt x="20731" y="35"/>
                    </a:lnTo>
                    <a:lnTo>
                      <a:pt x="20674" y="69"/>
                    </a:lnTo>
                    <a:lnTo>
                      <a:pt x="20617" y="103"/>
                    </a:lnTo>
                    <a:lnTo>
                      <a:pt x="20571" y="149"/>
                    </a:lnTo>
                    <a:lnTo>
                      <a:pt x="20525" y="206"/>
                    </a:lnTo>
                    <a:lnTo>
                      <a:pt x="20491" y="275"/>
                    </a:lnTo>
                    <a:lnTo>
                      <a:pt x="20445" y="423"/>
                    </a:lnTo>
                    <a:lnTo>
                      <a:pt x="20400" y="583"/>
                    </a:lnTo>
                    <a:lnTo>
                      <a:pt x="20377" y="754"/>
                    </a:lnTo>
                    <a:lnTo>
                      <a:pt x="20365" y="937"/>
                    </a:lnTo>
                    <a:lnTo>
                      <a:pt x="20320" y="1348"/>
                    </a:lnTo>
                    <a:lnTo>
                      <a:pt x="20251" y="1782"/>
                    </a:lnTo>
                    <a:lnTo>
                      <a:pt x="20183" y="2239"/>
                    </a:lnTo>
                    <a:lnTo>
                      <a:pt x="20091" y="2719"/>
                    </a:lnTo>
                    <a:lnTo>
                      <a:pt x="19989" y="3210"/>
                    </a:lnTo>
                    <a:lnTo>
                      <a:pt x="19863" y="3724"/>
                    </a:lnTo>
                    <a:lnTo>
                      <a:pt x="19726" y="4249"/>
                    </a:lnTo>
                    <a:lnTo>
                      <a:pt x="19589" y="4798"/>
                    </a:lnTo>
                    <a:lnTo>
                      <a:pt x="19429" y="5357"/>
                    </a:lnTo>
                    <a:lnTo>
                      <a:pt x="19258" y="5928"/>
                    </a:lnTo>
                    <a:lnTo>
                      <a:pt x="18881" y="7128"/>
                    </a:lnTo>
                    <a:lnTo>
                      <a:pt x="18458" y="8373"/>
                    </a:lnTo>
                    <a:lnTo>
                      <a:pt x="18001" y="9652"/>
                    </a:lnTo>
                    <a:lnTo>
                      <a:pt x="17510" y="10977"/>
                    </a:lnTo>
                    <a:lnTo>
                      <a:pt x="16985" y="12324"/>
                    </a:lnTo>
                    <a:lnTo>
                      <a:pt x="16436" y="13684"/>
                    </a:lnTo>
                    <a:lnTo>
                      <a:pt x="15865" y="15066"/>
                    </a:lnTo>
                    <a:lnTo>
                      <a:pt x="15283" y="16459"/>
                    </a:lnTo>
                    <a:lnTo>
                      <a:pt x="14677" y="17841"/>
                    </a:lnTo>
                    <a:lnTo>
                      <a:pt x="14072" y="19223"/>
                    </a:lnTo>
                    <a:lnTo>
                      <a:pt x="13455" y="20594"/>
                    </a:lnTo>
                    <a:lnTo>
                      <a:pt x="12850" y="21942"/>
                    </a:lnTo>
                    <a:lnTo>
                      <a:pt x="12233" y="23255"/>
                    </a:lnTo>
                    <a:lnTo>
                      <a:pt x="11639" y="24534"/>
                    </a:lnTo>
                    <a:lnTo>
                      <a:pt x="11045" y="25768"/>
                    </a:lnTo>
                    <a:lnTo>
                      <a:pt x="9915" y="28098"/>
                    </a:lnTo>
                    <a:lnTo>
                      <a:pt x="8875" y="30165"/>
                    </a:lnTo>
                    <a:lnTo>
                      <a:pt x="7984" y="31924"/>
                    </a:lnTo>
                    <a:lnTo>
                      <a:pt x="7242" y="33318"/>
                    </a:lnTo>
                    <a:lnTo>
                      <a:pt x="6945" y="33854"/>
                    </a:lnTo>
                    <a:lnTo>
                      <a:pt x="6705" y="34288"/>
                    </a:lnTo>
                    <a:lnTo>
                      <a:pt x="6511" y="34597"/>
                    </a:lnTo>
                    <a:lnTo>
                      <a:pt x="6385" y="34780"/>
                    </a:lnTo>
                    <a:lnTo>
                      <a:pt x="6237" y="34962"/>
                    </a:lnTo>
                    <a:lnTo>
                      <a:pt x="6077" y="35168"/>
                    </a:lnTo>
                    <a:lnTo>
                      <a:pt x="5917" y="35419"/>
                    </a:lnTo>
                    <a:lnTo>
                      <a:pt x="5757" y="35705"/>
                    </a:lnTo>
                    <a:lnTo>
                      <a:pt x="5586" y="36036"/>
                    </a:lnTo>
                    <a:lnTo>
                      <a:pt x="5403" y="36413"/>
                    </a:lnTo>
                    <a:lnTo>
                      <a:pt x="4980" y="37315"/>
                    </a:lnTo>
                    <a:lnTo>
                      <a:pt x="4843" y="37646"/>
                    </a:lnTo>
                    <a:lnTo>
                      <a:pt x="4695" y="38023"/>
                    </a:lnTo>
                    <a:lnTo>
                      <a:pt x="4386" y="38926"/>
                    </a:lnTo>
                    <a:lnTo>
                      <a:pt x="4204" y="39417"/>
                    </a:lnTo>
                    <a:lnTo>
                      <a:pt x="4009" y="39919"/>
                    </a:lnTo>
                    <a:lnTo>
                      <a:pt x="3781" y="40445"/>
                    </a:lnTo>
                    <a:lnTo>
                      <a:pt x="3655" y="40707"/>
                    </a:lnTo>
                    <a:lnTo>
                      <a:pt x="3530" y="40970"/>
                    </a:lnTo>
                    <a:lnTo>
                      <a:pt x="3393" y="41221"/>
                    </a:lnTo>
                    <a:lnTo>
                      <a:pt x="3244" y="41484"/>
                    </a:lnTo>
                    <a:lnTo>
                      <a:pt x="3084" y="41724"/>
                    </a:lnTo>
                    <a:lnTo>
                      <a:pt x="2924" y="41975"/>
                    </a:lnTo>
                    <a:lnTo>
                      <a:pt x="2742" y="42215"/>
                    </a:lnTo>
                    <a:lnTo>
                      <a:pt x="2559" y="42444"/>
                    </a:lnTo>
                    <a:lnTo>
                      <a:pt x="2365" y="42661"/>
                    </a:lnTo>
                    <a:lnTo>
                      <a:pt x="2148" y="42878"/>
                    </a:lnTo>
                    <a:lnTo>
                      <a:pt x="1931" y="43072"/>
                    </a:lnTo>
                    <a:lnTo>
                      <a:pt x="1691" y="43254"/>
                    </a:lnTo>
                    <a:lnTo>
                      <a:pt x="1451" y="43426"/>
                    </a:lnTo>
                    <a:lnTo>
                      <a:pt x="1188" y="43586"/>
                    </a:lnTo>
                    <a:lnTo>
                      <a:pt x="914" y="43734"/>
                    </a:lnTo>
                    <a:lnTo>
                      <a:pt x="617" y="43860"/>
                    </a:lnTo>
                    <a:lnTo>
                      <a:pt x="320" y="43963"/>
                    </a:lnTo>
                    <a:lnTo>
                      <a:pt x="0" y="44054"/>
                    </a:lnTo>
                    <a:lnTo>
                      <a:pt x="2388" y="43985"/>
                    </a:lnTo>
                    <a:lnTo>
                      <a:pt x="2559" y="43906"/>
                    </a:lnTo>
                    <a:lnTo>
                      <a:pt x="2719" y="43826"/>
                    </a:lnTo>
                    <a:lnTo>
                      <a:pt x="2867" y="43746"/>
                    </a:lnTo>
                    <a:lnTo>
                      <a:pt x="2993" y="43654"/>
                    </a:lnTo>
                    <a:lnTo>
                      <a:pt x="3130" y="43563"/>
                    </a:lnTo>
                    <a:lnTo>
                      <a:pt x="3256" y="43460"/>
                    </a:lnTo>
                    <a:lnTo>
                      <a:pt x="3507" y="43220"/>
                    </a:lnTo>
                    <a:lnTo>
                      <a:pt x="3747" y="42969"/>
                    </a:lnTo>
                    <a:lnTo>
                      <a:pt x="3975" y="42695"/>
                    </a:lnTo>
                    <a:lnTo>
                      <a:pt x="4204" y="42398"/>
                    </a:lnTo>
                    <a:lnTo>
                      <a:pt x="4432" y="42101"/>
                    </a:lnTo>
                    <a:lnTo>
                      <a:pt x="4638" y="41793"/>
                    </a:lnTo>
                    <a:lnTo>
                      <a:pt x="4843" y="41461"/>
                    </a:lnTo>
                    <a:lnTo>
                      <a:pt x="5049" y="41130"/>
                    </a:lnTo>
                    <a:lnTo>
                      <a:pt x="5243" y="40787"/>
                    </a:lnTo>
                    <a:lnTo>
                      <a:pt x="5426" y="40445"/>
                    </a:lnTo>
                    <a:lnTo>
                      <a:pt x="5609" y="40102"/>
                    </a:lnTo>
                    <a:lnTo>
                      <a:pt x="5963" y="39405"/>
                    </a:lnTo>
                    <a:lnTo>
                      <a:pt x="6282" y="38720"/>
                    </a:lnTo>
                    <a:lnTo>
                      <a:pt x="6591" y="38058"/>
                    </a:lnTo>
                    <a:lnTo>
                      <a:pt x="6888" y="37441"/>
                    </a:lnTo>
                    <a:lnTo>
                      <a:pt x="7173" y="36835"/>
                    </a:lnTo>
                    <a:lnTo>
                      <a:pt x="7310" y="36561"/>
                    </a:lnTo>
                    <a:lnTo>
                      <a:pt x="7436" y="36333"/>
                    </a:lnTo>
                    <a:lnTo>
                      <a:pt x="7550" y="36162"/>
                    </a:lnTo>
                    <a:lnTo>
                      <a:pt x="7642" y="36036"/>
                    </a:lnTo>
                    <a:lnTo>
                      <a:pt x="7710" y="35967"/>
                    </a:lnTo>
                    <a:lnTo>
                      <a:pt x="7779" y="35865"/>
                    </a:lnTo>
                    <a:lnTo>
                      <a:pt x="7973" y="35568"/>
                    </a:lnTo>
                    <a:lnTo>
                      <a:pt x="8224" y="35134"/>
                    </a:lnTo>
                    <a:lnTo>
                      <a:pt x="8521" y="34585"/>
                    </a:lnTo>
                    <a:lnTo>
                      <a:pt x="8864" y="33934"/>
                    </a:lnTo>
                    <a:lnTo>
                      <a:pt x="9252" y="33169"/>
                    </a:lnTo>
                    <a:lnTo>
                      <a:pt x="9675" y="32312"/>
                    </a:lnTo>
                    <a:lnTo>
                      <a:pt x="10132" y="31364"/>
                    </a:lnTo>
                    <a:lnTo>
                      <a:pt x="10623" y="30337"/>
                    </a:lnTo>
                    <a:lnTo>
                      <a:pt x="11137" y="29229"/>
                    </a:lnTo>
                    <a:lnTo>
                      <a:pt x="11685" y="28064"/>
                    </a:lnTo>
                    <a:lnTo>
                      <a:pt x="12245" y="26830"/>
                    </a:lnTo>
                    <a:lnTo>
                      <a:pt x="12816" y="25551"/>
                    </a:lnTo>
                    <a:lnTo>
                      <a:pt x="13398" y="24226"/>
                    </a:lnTo>
                    <a:lnTo>
                      <a:pt x="13992" y="22867"/>
                    </a:lnTo>
                    <a:lnTo>
                      <a:pt x="14586" y="21473"/>
                    </a:lnTo>
                    <a:lnTo>
                      <a:pt x="15191" y="20057"/>
                    </a:lnTo>
                    <a:lnTo>
                      <a:pt x="15774" y="18618"/>
                    </a:lnTo>
                    <a:lnTo>
                      <a:pt x="16356" y="17179"/>
                    </a:lnTo>
                    <a:lnTo>
                      <a:pt x="16928" y="15740"/>
                    </a:lnTo>
                    <a:lnTo>
                      <a:pt x="17476" y="14300"/>
                    </a:lnTo>
                    <a:lnTo>
                      <a:pt x="18013" y="12873"/>
                    </a:lnTo>
                    <a:lnTo>
                      <a:pt x="18515" y="11468"/>
                    </a:lnTo>
                    <a:lnTo>
                      <a:pt x="18995" y="10097"/>
                    </a:lnTo>
                    <a:lnTo>
                      <a:pt x="19440" y="8749"/>
                    </a:lnTo>
                    <a:lnTo>
                      <a:pt x="19840" y="7459"/>
                    </a:lnTo>
                    <a:lnTo>
                      <a:pt x="20217" y="6214"/>
                    </a:lnTo>
                    <a:lnTo>
                      <a:pt x="20377" y="5608"/>
                    </a:lnTo>
                    <a:lnTo>
                      <a:pt x="20537" y="5015"/>
                    </a:lnTo>
                    <a:lnTo>
                      <a:pt x="20674" y="4443"/>
                    </a:lnTo>
                    <a:lnTo>
                      <a:pt x="20811" y="3895"/>
                    </a:lnTo>
                    <a:lnTo>
                      <a:pt x="20925" y="3358"/>
                    </a:lnTo>
                    <a:lnTo>
                      <a:pt x="21028" y="2833"/>
                    </a:lnTo>
                    <a:lnTo>
                      <a:pt x="21119" y="2342"/>
                    </a:lnTo>
                    <a:lnTo>
                      <a:pt x="21199" y="1862"/>
                    </a:lnTo>
                    <a:lnTo>
                      <a:pt x="21256" y="1405"/>
                    </a:lnTo>
                    <a:lnTo>
                      <a:pt x="21302" y="971"/>
                    </a:lnTo>
                    <a:lnTo>
                      <a:pt x="21336" y="617"/>
                    </a:lnTo>
                    <a:lnTo>
                      <a:pt x="21336" y="457"/>
                    </a:lnTo>
                    <a:lnTo>
                      <a:pt x="21325" y="320"/>
                    </a:lnTo>
                    <a:lnTo>
                      <a:pt x="21313" y="263"/>
                    </a:lnTo>
                    <a:lnTo>
                      <a:pt x="21291" y="206"/>
                    </a:lnTo>
                    <a:lnTo>
                      <a:pt x="21268" y="149"/>
                    </a:lnTo>
                    <a:lnTo>
                      <a:pt x="21222" y="103"/>
                    </a:lnTo>
                    <a:lnTo>
                      <a:pt x="21176" y="69"/>
                    </a:lnTo>
                    <a:lnTo>
                      <a:pt x="21108" y="46"/>
                    </a:lnTo>
                    <a:lnTo>
                      <a:pt x="21039" y="23"/>
                    </a:lnTo>
                    <a:lnTo>
                      <a:pt x="20959" y="12"/>
                    </a:lnTo>
                    <a:lnTo>
                      <a:pt x="20868"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148;p29"/>
              <p:cNvSpPr/>
              <p:nvPr/>
            </p:nvSpPr>
            <p:spPr>
              <a:xfrm>
                <a:off x="6613175" y="2916450"/>
                <a:ext cx="768700" cy="2146450"/>
              </a:xfrm>
              <a:custGeom>
                <a:avLst/>
                <a:gdLst/>
                <a:ahLst/>
                <a:cxnLst/>
                <a:rect l="l" t="t" r="r" b="b"/>
                <a:pathLst>
                  <a:path w="30748" h="85858" extrusionOk="0">
                    <a:moveTo>
                      <a:pt x="20674" y="0"/>
                    </a:moveTo>
                    <a:lnTo>
                      <a:pt x="20274" y="12"/>
                    </a:lnTo>
                    <a:lnTo>
                      <a:pt x="19874" y="23"/>
                    </a:lnTo>
                    <a:lnTo>
                      <a:pt x="19475" y="57"/>
                    </a:lnTo>
                    <a:lnTo>
                      <a:pt x="19052" y="103"/>
                    </a:lnTo>
                    <a:lnTo>
                      <a:pt x="18641" y="160"/>
                    </a:lnTo>
                    <a:lnTo>
                      <a:pt x="18207" y="217"/>
                    </a:lnTo>
                    <a:lnTo>
                      <a:pt x="17773" y="297"/>
                    </a:lnTo>
                    <a:lnTo>
                      <a:pt x="17339" y="388"/>
                    </a:lnTo>
                    <a:lnTo>
                      <a:pt x="16893" y="491"/>
                    </a:lnTo>
                    <a:lnTo>
                      <a:pt x="16437" y="605"/>
                    </a:lnTo>
                    <a:lnTo>
                      <a:pt x="15980" y="743"/>
                    </a:lnTo>
                    <a:lnTo>
                      <a:pt x="15511" y="880"/>
                    </a:lnTo>
                    <a:lnTo>
                      <a:pt x="15237" y="971"/>
                    </a:lnTo>
                    <a:lnTo>
                      <a:pt x="14952" y="1074"/>
                    </a:lnTo>
                    <a:lnTo>
                      <a:pt x="14689" y="1177"/>
                    </a:lnTo>
                    <a:lnTo>
                      <a:pt x="14415" y="1291"/>
                    </a:lnTo>
                    <a:lnTo>
                      <a:pt x="14152" y="1405"/>
                    </a:lnTo>
                    <a:lnTo>
                      <a:pt x="13889" y="1542"/>
                    </a:lnTo>
                    <a:lnTo>
                      <a:pt x="13638" y="1668"/>
                    </a:lnTo>
                    <a:lnTo>
                      <a:pt x="13387" y="1816"/>
                    </a:lnTo>
                    <a:lnTo>
                      <a:pt x="13136" y="1965"/>
                    </a:lnTo>
                    <a:lnTo>
                      <a:pt x="12884" y="2125"/>
                    </a:lnTo>
                    <a:lnTo>
                      <a:pt x="12645" y="2296"/>
                    </a:lnTo>
                    <a:lnTo>
                      <a:pt x="12405" y="2467"/>
                    </a:lnTo>
                    <a:lnTo>
                      <a:pt x="12176" y="2639"/>
                    </a:lnTo>
                    <a:lnTo>
                      <a:pt x="11948" y="2833"/>
                    </a:lnTo>
                    <a:lnTo>
                      <a:pt x="11719" y="3027"/>
                    </a:lnTo>
                    <a:lnTo>
                      <a:pt x="11491" y="3232"/>
                    </a:lnTo>
                    <a:lnTo>
                      <a:pt x="11274" y="3438"/>
                    </a:lnTo>
                    <a:lnTo>
                      <a:pt x="11057" y="3655"/>
                    </a:lnTo>
                    <a:lnTo>
                      <a:pt x="10851" y="3883"/>
                    </a:lnTo>
                    <a:lnTo>
                      <a:pt x="10646" y="4112"/>
                    </a:lnTo>
                    <a:lnTo>
                      <a:pt x="10440" y="4352"/>
                    </a:lnTo>
                    <a:lnTo>
                      <a:pt x="10235" y="4603"/>
                    </a:lnTo>
                    <a:lnTo>
                      <a:pt x="10040" y="4854"/>
                    </a:lnTo>
                    <a:lnTo>
                      <a:pt x="9846" y="5117"/>
                    </a:lnTo>
                    <a:lnTo>
                      <a:pt x="9663" y="5380"/>
                    </a:lnTo>
                    <a:lnTo>
                      <a:pt x="9481" y="5665"/>
                    </a:lnTo>
                    <a:lnTo>
                      <a:pt x="9298" y="5951"/>
                    </a:lnTo>
                    <a:lnTo>
                      <a:pt x="9127" y="6236"/>
                    </a:lnTo>
                    <a:lnTo>
                      <a:pt x="8944" y="6533"/>
                    </a:lnTo>
                    <a:lnTo>
                      <a:pt x="8784" y="6842"/>
                    </a:lnTo>
                    <a:lnTo>
                      <a:pt x="8453" y="7481"/>
                    </a:lnTo>
                    <a:lnTo>
                      <a:pt x="8144" y="8144"/>
                    </a:lnTo>
                    <a:lnTo>
                      <a:pt x="7847" y="8841"/>
                    </a:lnTo>
                    <a:lnTo>
                      <a:pt x="7562" y="9571"/>
                    </a:lnTo>
                    <a:lnTo>
                      <a:pt x="7299" y="10325"/>
                    </a:lnTo>
                    <a:lnTo>
                      <a:pt x="7048" y="11113"/>
                    </a:lnTo>
                    <a:lnTo>
                      <a:pt x="6808" y="11924"/>
                    </a:lnTo>
                    <a:lnTo>
                      <a:pt x="6591" y="12770"/>
                    </a:lnTo>
                    <a:lnTo>
                      <a:pt x="6385" y="13649"/>
                    </a:lnTo>
                    <a:lnTo>
                      <a:pt x="6191" y="14563"/>
                    </a:lnTo>
                    <a:lnTo>
                      <a:pt x="6020" y="15499"/>
                    </a:lnTo>
                    <a:lnTo>
                      <a:pt x="5860" y="16459"/>
                    </a:lnTo>
                    <a:lnTo>
                      <a:pt x="5711" y="17464"/>
                    </a:lnTo>
                    <a:lnTo>
                      <a:pt x="5586" y="18492"/>
                    </a:lnTo>
                    <a:lnTo>
                      <a:pt x="5472" y="19554"/>
                    </a:lnTo>
                    <a:lnTo>
                      <a:pt x="5369" y="20639"/>
                    </a:lnTo>
                    <a:lnTo>
                      <a:pt x="5289" y="21758"/>
                    </a:lnTo>
                    <a:lnTo>
                      <a:pt x="5220" y="22912"/>
                    </a:lnTo>
                    <a:lnTo>
                      <a:pt x="5175" y="24089"/>
                    </a:lnTo>
                    <a:lnTo>
                      <a:pt x="5129" y="25299"/>
                    </a:lnTo>
                    <a:lnTo>
                      <a:pt x="5106" y="26544"/>
                    </a:lnTo>
                    <a:lnTo>
                      <a:pt x="5106" y="27812"/>
                    </a:lnTo>
                    <a:lnTo>
                      <a:pt x="5106" y="29114"/>
                    </a:lnTo>
                    <a:lnTo>
                      <a:pt x="5129" y="30450"/>
                    </a:lnTo>
                    <a:lnTo>
                      <a:pt x="5175" y="31810"/>
                    </a:lnTo>
                    <a:lnTo>
                      <a:pt x="5220" y="33203"/>
                    </a:lnTo>
                    <a:lnTo>
                      <a:pt x="5289" y="34631"/>
                    </a:lnTo>
                    <a:lnTo>
                      <a:pt x="5380" y="36093"/>
                    </a:lnTo>
                    <a:lnTo>
                      <a:pt x="5472" y="37578"/>
                    </a:lnTo>
                    <a:lnTo>
                      <a:pt x="5586" y="39097"/>
                    </a:lnTo>
                    <a:lnTo>
                      <a:pt x="5711" y="40639"/>
                    </a:lnTo>
                    <a:lnTo>
                      <a:pt x="5860" y="42226"/>
                    </a:lnTo>
                    <a:lnTo>
                      <a:pt x="6020" y="43837"/>
                    </a:lnTo>
                    <a:lnTo>
                      <a:pt x="6191" y="45481"/>
                    </a:lnTo>
                    <a:lnTo>
                      <a:pt x="6385" y="47149"/>
                    </a:lnTo>
                    <a:lnTo>
                      <a:pt x="6591" y="48851"/>
                    </a:lnTo>
                    <a:lnTo>
                      <a:pt x="6808" y="50587"/>
                    </a:lnTo>
                    <a:lnTo>
                      <a:pt x="7048" y="52357"/>
                    </a:lnTo>
                    <a:lnTo>
                      <a:pt x="7299" y="54150"/>
                    </a:lnTo>
                    <a:lnTo>
                      <a:pt x="7562" y="55978"/>
                    </a:lnTo>
                    <a:lnTo>
                      <a:pt x="7847" y="57840"/>
                    </a:lnTo>
                    <a:lnTo>
                      <a:pt x="8133" y="59724"/>
                    </a:lnTo>
                    <a:lnTo>
                      <a:pt x="8453" y="61655"/>
                    </a:lnTo>
                    <a:lnTo>
                      <a:pt x="8773" y="63608"/>
                    </a:lnTo>
                    <a:lnTo>
                      <a:pt x="9115" y="65595"/>
                    </a:lnTo>
                    <a:lnTo>
                      <a:pt x="9469" y="67605"/>
                    </a:lnTo>
                    <a:lnTo>
                      <a:pt x="9846" y="69650"/>
                    </a:lnTo>
                    <a:lnTo>
                      <a:pt x="10235" y="71728"/>
                    </a:lnTo>
                    <a:lnTo>
                      <a:pt x="10634" y="73842"/>
                    </a:lnTo>
                    <a:lnTo>
                      <a:pt x="10760" y="74538"/>
                    </a:lnTo>
                    <a:lnTo>
                      <a:pt x="10863" y="75201"/>
                    </a:lnTo>
                    <a:lnTo>
                      <a:pt x="10931" y="75817"/>
                    </a:lnTo>
                    <a:lnTo>
                      <a:pt x="10977" y="76377"/>
                    </a:lnTo>
                    <a:lnTo>
                      <a:pt x="11000" y="76903"/>
                    </a:lnTo>
                    <a:lnTo>
                      <a:pt x="11011" y="77394"/>
                    </a:lnTo>
                    <a:lnTo>
                      <a:pt x="11000" y="77828"/>
                    </a:lnTo>
                    <a:lnTo>
                      <a:pt x="10965" y="78239"/>
                    </a:lnTo>
                    <a:lnTo>
                      <a:pt x="10920" y="78593"/>
                    </a:lnTo>
                    <a:lnTo>
                      <a:pt x="10851" y="78924"/>
                    </a:lnTo>
                    <a:lnTo>
                      <a:pt x="10783" y="79210"/>
                    </a:lnTo>
                    <a:lnTo>
                      <a:pt x="10691" y="79450"/>
                    </a:lnTo>
                    <a:lnTo>
                      <a:pt x="10600" y="79667"/>
                    </a:lnTo>
                    <a:lnTo>
                      <a:pt x="10486" y="79838"/>
                    </a:lnTo>
                    <a:lnTo>
                      <a:pt x="10383" y="79975"/>
                    </a:lnTo>
                    <a:lnTo>
                      <a:pt x="10326" y="80032"/>
                    </a:lnTo>
                    <a:lnTo>
                      <a:pt x="10257" y="80078"/>
                    </a:lnTo>
                    <a:lnTo>
                      <a:pt x="10155" y="80146"/>
                    </a:lnTo>
                    <a:lnTo>
                      <a:pt x="10029" y="80203"/>
                    </a:lnTo>
                    <a:lnTo>
                      <a:pt x="9903" y="80249"/>
                    </a:lnTo>
                    <a:lnTo>
                      <a:pt x="9755" y="80295"/>
                    </a:lnTo>
                    <a:lnTo>
                      <a:pt x="9606" y="80329"/>
                    </a:lnTo>
                    <a:lnTo>
                      <a:pt x="9446" y="80340"/>
                    </a:lnTo>
                    <a:lnTo>
                      <a:pt x="9275" y="80352"/>
                    </a:lnTo>
                    <a:lnTo>
                      <a:pt x="9092" y="80363"/>
                    </a:lnTo>
                    <a:lnTo>
                      <a:pt x="8910" y="80363"/>
                    </a:lnTo>
                    <a:lnTo>
                      <a:pt x="8715" y="80352"/>
                    </a:lnTo>
                    <a:lnTo>
                      <a:pt x="8316" y="80306"/>
                    </a:lnTo>
                    <a:lnTo>
                      <a:pt x="7893" y="80226"/>
                    </a:lnTo>
                    <a:lnTo>
                      <a:pt x="7459" y="80135"/>
                    </a:lnTo>
                    <a:lnTo>
                      <a:pt x="7014" y="80021"/>
                    </a:lnTo>
                    <a:lnTo>
                      <a:pt x="6568" y="79884"/>
                    </a:lnTo>
                    <a:lnTo>
                      <a:pt x="6123" y="79735"/>
                    </a:lnTo>
                    <a:lnTo>
                      <a:pt x="5677" y="79575"/>
                    </a:lnTo>
                    <a:lnTo>
                      <a:pt x="5255" y="79404"/>
                    </a:lnTo>
                    <a:lnTo>
                      <a:pt x="4843" y="79221"/>
                    </a:lnTo>
                    <a:lnTo>
                      <a:pt x="4467" y="79027"/>
                    </a:lnTo>
                    <a:lnTo>
                      <a:pt x="4101" y="78844"/>
                    </a:lnTo>
                    <a:lnTo>
                      <a:pt x="3975" y="78776"/>
                    </a:lnTo>
                    <a:lnTo>
                      <a:pt x="3850" y="78719"/>
                    </a:lnTo>
                    <a:lnTo>
                      <a:pt x="3724" y="78661"/>
                    </a:lnTo>
                    <a:lnTo>
                      <a:pt x="3587" y="78627"/>
                    </a:lnTo>
                    <a:lnTo>
                      <a:pt x="3324" y="78547"/>
                    </a:lnTo>
                    <a:lnTo>
                      <a:pt x="3062" y="78513"/>
                    </a:lnTo>
                    <a:lnTo>
                      <a:pt x="2799" y="78490"/>
                    </a:lnTo>
                    <a:lnTo>
                      <a:pt x="2525" y="78502"/>
                    </a:lnTo>
                    <a:lnTo>
                      <a:pt x="2262" y="78536"/>
                    </a:lnTo>
                    <a:lnTo>
                      <a:pt x="2011" y="78604"/>
                    </a:lnTo>
                    <a:lnTo>
                      <a:pt x="1760" y="78684"/>
                    </a:lnTo>
                    <a:lnTo>
                      <a:pt x="1520" y="78787"/>
                    </a:lnTo>
                    <a:lnTo>
                      <a:pt x="1280" y="78924"/>
                    </a:lnTo>
                    <a:lnTo>
                      <a:pt x="1063" y="79073"/>
                    </a:lnTo>
                    <a:lnTo>
                      <a:pt x="857" y="79255"/>
                    </a:lnTo>
                    <a:lnTo>
                      <a:pt x="674" y="79450"/>
                    </a:lnTo>
                    <a:lnTo>
                      <a:pt x="583" y="79552"/>
                    </a:lnTo>
                    <a:lnTo>
                      <a:pt x="503" y="79667"/>
                    </a:lnTo>
                    <a:lnTo>
                      <a:pt x="423" y="79781"/>
                    </a:lnTo>
                    <a:lnTo>
                      <a:pt x="355" y="79906"/>
                    </a:lnTo>
                    <a:lnTo>
                      <a:pt x="286" y="80032"/>
                    </a:lnTo>
                    <a:lnTo>
                      <a:pt x="229" y="80158"/>
                    </a:lnTo>
                    <a:lnTo>
                      <a:pt x="172" y="80295"/>
                    </a:lnTo>
                    <a:lnTo>
                      <a:pt x="126" y="80420"/>
                    </a:lnTo>
                    <a:lnTo>
                      <a:pt x="58" y="80683"/>
                    </a:lnTo>
                    <a:lnTo>
                      <a:pt x="23" y="80946"/>
                    </a:lnTo>
                    <a:lnTo>
                      <a:pt x="1" y="81220"/>
                    </a:lnTo>
                    <a:lnTo>
                      <a:pt x="12" y="81483"/>
                    </a:lnTo>
                    <a:lnTo>
                      <a:pt x="46" y="81745"/>
                    </a:lnTo>
                    <a:lnTo>
                      <a:pt x="103" y="82008"/>
                    </a:lnTo>
                    <a:lnTo>
                      <a:pt x="195" y="82259"/>
                    </a:lnTo>
                    <a:lnTo>
                      <a:pt x="298" y="82499"/>
                    </a:lnTo>
                    <a:lnTo>
                      <a:pt x="435" y="82728"/>
                    </a:lnTo>
                    <a:lnTo>
                      <a:pt x="583" y="82945"/>
                    </a:lnTo>
                    <a:lnTo>
                      <a:pt x="754" y="83150"/>
                    </a:lnTo>
                    <a:lnTo>
                      <a:pt x="960" y="83344"/>
                    </a:lnTo>
                    <a:lnTo>
                      <a:pt x="1063" y="83436"/>
                    </a:lnTo>
                    <a:lnTo>
                      <a:pt x="1177" y="83516"/>
                    </a:lnTo>
                    <a:lnTo>
                      <a:pt x="1291" y="83596"/>
                    </a:lnTo>
                    <a:lnTo>
                      <a:pt x="1417" y="83664"/>
                    </a:lnTo>
                    <a:lnTo>
                      <a:pt x="1748" y="83847"/>
                    </a:lnTo>
                    <a:lnTo>
                      <a:pt x="2331" y="84132"/>
                    </a:lnTo>
                    <a:lnTo>
                      <a:pt x="2708" y="84304"/>
                    </a:lnTo>
                    <a:lnTo>
                      <a:pt x="3130" y="84487"/>
                    </a:lnTo>
                    <a:lnTo>
                      <a:pt x="3598" y="84681"/>
                    </a:lnTo>
                    <a:lnTo>
                      <a:pt x="4101" y="84875"/>
                    </a:lnTo>
                    <a:lnTo>
                      <a:pt x="4649" y="85058"/>
                    </a:lnTo>
                    <a:lnTo>
                      <a:pt x="5220" y="85240"/>
                    </a:lnTo>
                    <a:lnTo>
                      <a:pt x="5814" y="85412"/>
                    </a:lnTo>
                    <a:lnTo>
                      <a:pt x="6442" y="85560"/>
                    </a:lnTo>
                    <a:lnTo>
                      <a:pt x="6762" y="85629"/>
                    </a:lnTo>
                    <a:lnTo>
                      <a:pt x="7082" y="85686"/>
                    </a:lnTo>
                    <a:lnTo>
                      <a:pt x="7413" y="85732"/>
                    </a:lnTo>
                    <a:lnTo>
                      <a:pt x="7745" y="85777"/>
                    </a:lnTo>
                    <a:lnTo>
                      <a:pt x="8076" y="85811"/>
                    </a:lnTo>
                    <a:lnTo>
                      <a:pt x="8407" y="85834"/>
                    </a:lnTo>
                    <a:lnTo>
                      <a:pt x="8750" y="85857"/>
                    </a:lnTo>
                    <a:lnTo>
                      <a:pt x="9366" y="85857"/>
                    </a:lnTo>
                    <a:lnTo>
                      <a:pt x="9652" y="85846"/>
                    </a:lnTo>
                    <a:lnTo>
                      <a:pt x="9949" y="85823"/>
                    </a:lnTo>
                    <a:lnTo>
                      <a:pt x="10235" y="85789"/>
                    </a:lnTo>
                    <a:lnTo>
                      <a:pt x="10520" y="85754"/>
                    </a:lnTo>
                    <a:lnTo>
                      <a:pt x="10806" y="85697"/>
                    </a:lnTo>
                    <a:lnTo>
                      <a:pt x="11080" y="85640"/>
                    </a:lnTo>
                    <a:lnTo>
                      <a:pt x="11365" y="85572"/>
                    </a:lnTo>
                    <a:lnTo>
                      <a:pt x="11639" y="85480"/>
                    </a:lnTo>
                    <a:lnTo>
                      <a:pt x="11914" y="85389"/>
                    </a:lnTo>
                    <a:lnTo>
                      <a:pt x="12188" y="85286"/>
                    </a:lnTo>
                    <a:lnTo>
                      <a:pt x="12462" y="85160"/>
                    </a:lnTo>
                    <a:lnTo>
                      <a:pt x="12724" y="85035"/>
                    </a:lnTo>
                    <a:lnTo>
                      <a:pt x="12987" y="84886"/>
                    </a:lnTo>
                    <a:lnTo>
                      <a:pt x="13238" y="84726"/>
                    </a:lnTo>
                    <a:lnTo>
                      <a:pt x="13490" y="84555"/>
                    </a:lnTo>
                    <a:lnTo>
                      <a:pt x="13752" y="84361"/>
                    </a:lnTo>
                    <a:lnTo>
                      <a:pt x="13992" y="84155"/>
                    </a:lnTo>
                    <a:lnTo>
                      <a:pt x="14232" y="83927"/>
                    </a:lnTo>
                    <a:lnTo>
                      <a:pt x="14461" y="83698"/>
                    </a:lnTo>
                    <a:lnTo>
                      <a:pt x="14666" y="83459"/>
                    </a:lnTo>
                    <a:lnTo>
                      <a:pt x="14872" y="83207"/>
                    </a:lnTo>
                    <a:lnTo>
                      <a:pt x="15054" y="82945"/>
                    </a:lnTo>
                    <a:lnTo>
                      <a:pt x="15237" y="82671"/>
                    </a:lnTo>
                    <a:lnTo>
                      <a:pt x="15397" y="82385"/>
                    </a:lnTo>
                    <a:lnTo>
                      <a:pt x="15557" y="82088"/>
                    </a:lnTo>
                    <a:lnTo>
                      <a:pt x="15694" y="81780"/>
                    </a:lnTo>
                    <a:lnTo>
                      <a:pt x="15831" y="81460"/>
                    </a:lnTo>
                    <a:lnTo>
                      <a:pt x="15957" y="81129"/>
                    </a:lnTo>
                    <a:lnTo>
                      <a:pt x="16060" y="80797"/>
                    </a:lnTo>
                    <a:lnTo>
                      <a:pt x="16162" y="80443"/>
                    </a:lnTo>
                    <a:lnTo>
                      <a:pt x="16242" y="80078"/>
                    </a:lnTo>
                    <a:lnTo>
                      <a:pt x="16322" y="79701"/>
                    </a:lnTo>
                    <a:lnTo>
                      <a:pt x="16379" y="79324"/>
                    </a:lnTo>
                    <a:lnTo>
                      <a:pt x="16437" y="78924"/>
                    </a:lnTo>
                    <a:lnTo>
                      <a:pt x="16471" y="78513"/>
                    </a:lnTo>
                    <a:lnTo>
                      <a:pt x="16505" y="78102"/>
                    </a:lnTo>
                    <a:lnTo>
                      <a:pt x="16516" y="77668"/>
                    </a:lnTo>
                    <a:lnTo>
                      <a:pt x="16528" y="77234"/>
                    </a:lnTo>
                    <a:lnTo>
                      <a:pt x="16516" y="76788"/>
                    </a:lnTo>
                    <a:lnTo>
                      <a:pt x="16505" y="76320"/>
                    </a:lnTo>
                    <a:lnTo>
                      <a:pt x="16471" y="75852"/>
                    </a:lnTo>
                    <a:lnTo>
                      <a:pt x="16425" y="75372"/>
                    </a:lnTo>
                    <a:lnTo>
                      <a:pt x="16379" y="74881"/>
                    </a:lnTo>
                    <a:lnTo>
                      <a:pt x="16311" y="74378"/>
                    </a:lnTo>
                    <a:lnTo>
                      <a:pt x="16242" y="73853"/>
                    </a:lnTo>
                    <a:lnTo>
                      <a:pt x="16151" y="73339"/>
                    </a:lnTo>
                    <a:lnTo>
                      <a:pt x="16048" y="72802"/>
                    </a:lnTo>
                    <a:lnTo>
                      <a:pt x="15557" y="70187"/>
                    </a:lnTo>
                    <a:lnTo>
                      <a:pt x="15089" y="67640"/>
                    </a:lnTo>
                    <a:lnTo>
                      <a:pt x="14643" y="65172"/>
                    </a:lnTo>
                    <a:lnTo>
                      <a:pt x="14232" y="62762"/>
                    </a:lnTo>
                    <a:lnTo>
                      <a:pt x="13844" y="60421"/>
                    </a:lnTo>
                    <a:lnTo>
                      <a:pt x="13478" y="58137"/>
                    </a:lnTo>
                    <a:lnTo>
                      <a:pt x="13136" y="55921"/>
                    </a:lnTo>
                    <a:lnTo>
                      <a:pt x="12816" y="53774"/>
                    </a:lnTo>
                    <a:lnTo>
                      <a:pt x="12519" y="51683"/>
                    </a:lnTo>
                    <a:lnTo>
                      <a:pt x="12256" y="49662"/>
                    </a:lnTo>
                    <a:lnTo>
                      <a:pt x="12005" y="47697"/>
                    </a:lnTo>
                    <a:lnTo>
                      <a:pt x="11776" y="45790"/>
                    </a:lnTo>
                    <a:lnTo>
                      <a:pt x="11571" y="43939"/>
                    </a:lnTo>
                    <a:lnTo>
                      <a:pt x="11388" y="42146"/>
                    </a:lnTo>
                    <a:lnTo>
                      <a:pt x="11228" y="40422"/>
                    </a:lnTo>
                    <a:lnTo>
                      <a:pt x="11080" y="38743"/>
                    </a:lnTo>
                    <a:lnTo>
                      <a:pt x="10954" y="37121"/>
                    </a:lnTo>
                    <a:lnTo>
                      <a:pt x="10851" y="35544"/>
                    </a:lnTo>
                    <a:lnTo>
                      <a:pt x="10760" y="34037"/>
                    </a:lnTo>
                    <a:lnTo>
                      <a:pt x="10691" y="32575"/>
                    </a:lnTo>
                    <a:lnTo>
                      <a:pt x="10646" y="31159"/>
                    </a:lnTo>
                    <a:lnTo>
                      <a:pt x="10611" y="29799"/>
                    </a:lnTo>
                    <a:lnTo>
                      <a:pt x="10589" y="28486"/>
                    </a:lnTo>
                    <a:lnTo>
                      <a:pt x="10577" y="27229"/>
                    </a:lnTo>
                    <a:lnTo>
                      <a:pt x="10589" y="26007"/>
                    </a:lnTo>
                    <a:lnTo>
                      <a:pt x="10623" y="24842"/>
                    </a:lnTo>
                    <a:lnTo>
                      <a:pt x="10657" y="23723"/>
                    </a:lnTo>
                    <a:lnTo>
                      <a:pt x="10714" y="22638"/>
                    </a:lnTo>
                    <a:lnTo>
                      <a:pt x="10771" y="21610"/>
                    </a:lnTo>
                    <a:lnTo>
                      <a:pt x="10851" y="20616"/>
                    </a:lnTo>
                    <a:lnTo>
                      <a:pt x="10943" y="19668"/>
                    </a:lnTo>
                    <a:lnTo>
                      <a:pt x="11045" y="18766"/>
                    </a:lnTo>
                    <a:lnTo>
                      <a:pt x="11160" y="17898"/>
                    </a:lnTo>
                    <a:lnTo>
                      <a:pt x="11274" y="17076"/>
                    </a:lnTo>
                    <a:lnTo>
                      <a:pt x="11411" y="16287"/>
                    </a:lnTo>
                    <a:lnTo>
                      <a:pt x="11548" y="15534"/>
                    </a:lnTo>
                    <a:lnTo>
                      <a:pt x="11708" y="14825"/>
                    </a:lnTo>
                    <a:lnTo>
                      <a:pt x="11868" y="14140"/>
                    </a:lnTo>
                    <a:lnTo>
                      <a:pt x="12028" y="13501"/>
                    </a:lnTo>
                    <a:lnTo>
                      <a:pt x="12199" y="12895"/>
                    </a:lnTo>
                    <a:lnTo>
                      <a:pt x="12382" y="12313"/>
                    </a:lnTo>
                    <a:lnTo>
                      <a:pt x="12565" y="11776"/>
                    </a:lnTo>
                    <a:lnTo>
                      <a:pt x="12759" y="11262"/>
                    </a:lnTo>
                    <a:lnTo>
                      <a:pt x="12953" y="10782"/>
                    </a:lnTo>
                    <a:lnTo>
                      <a:pt x="13158" y="10325"/>
                    </a:lnTo>
                    <a:lnTo>
                      <a:pt x="13364" y="9903"/>
                    </a:lnTo>
                    <a:lnTo>
                      <a:pt x="13570" y="9514"/>
                    </a:lnTo>
                    <a:lnTo>
                      <a:pt x="13787" y="9137"/>
                    </a:lnTo>
                    <a:lnTo>
                      <a:pt x="14004" y="8795"/>
                    </a:lnTo>
                    <a:lnTo>
                      <a:pt x="14221" y="8486"/>
                    </a:lnTo>
                    <a:lnTo>
                      <a:pt x="14438" y="8189"/>
                    </a:lnTo>
                    <a:lnTo>
                      <a:pt x="14655" y="7915"/>
                    </a:lnTo>
                    <a:lnTo>
                      <a:pt x="14872" y="7675"/>
                    </a:lnTo>
                    <a:lnTo>
                      <a:pt x="15089" y="7447"/>
                    </a:lnTo>
                    <a:lnTo>
                      <a:pt x="15306" y="7241"/>
                    </a:lnTo>
                    <a:lnTo>
                      <a:pt x="15523" y="7047"/>
                    </a:lnTo>
                    <a:lnTo>
                      <a:pt x="15740" y="6876"/>
                    </a:lnTo>
                    <a:lnTo>
                      <a:pt x="15957" y="6727"/>
                    </a:lnTo>
                    <a:lnTo>
                      <a:pt x="16162" y="6602"/>
                    </a:lnTo>
                    <a:lnTo>
                      <a:pt x="16368" y="6476"/>
                    </a:lnTo>
                    <a:lnTo>
                      <a:pt x="16574" y="6373"/>
                    </a:lnTo>
                    <a:lnTo>
                      <a:pt x="16768" y="6282"/>
                    </a:lnTo>
                    <a:lnTo>
                      <a:pt x="16962" y="6214"/>
                    </a:lnTo>
                    <a:lnTo>
                      <a:pt x="17156" y="6145"/>
                    </a:lnTo>
                    <a:lnTo>
                      <a:pt x="17693" y="5985"/>
                    </a:lnTo>
                    <a:lnTo>
                      <a:pt x="18218" y="5848"/>
                    </a:lnTo>
                    <a:lnTo>
                      <a:pt x="18721" y="5734"/>
                    </a:lnTo>
                    <a:lnTo>
                      <a:pt x="19201" y="5654"/>
                    </a:lnTo>
                    <a:lnTo>
                      <a:pt x="19657" y="5585"/>
                    </a:lnTo>
                    <a:lnTo>
                      <a:pt x="20103" y="5551"/>
                    </a:lnTo>
                    <a:lnTo>
                      <a:pt x="20526" y="5528"/>
                    </a:lnTo>
                    <a:lnTo>
                      <a:pt x="20925" y="5540"/>
                    </a:lnTo>
                    <a:lnTo>
                      <a:pt x="21302" y="5562"/>
                    </a:lnTo>
                    <a:lnTo>
                      <a:pt x="21656" y="5620"/>
                    </a:lnTo>
                    <a:lnTo>
                      <a:pt x="21828" y="5654"/>
                    </a:lnTo>
                    <a:lnTo>
                      <a:pt x="21999" y="5700"/>
                    </a:lnTo>
                    <a:lnTo>
                      <a:pt x="22159" y="5745"/>
                    </a:lnTo>
                    <a:lnTo>
                      <a:pt x="22307" y="5802"/>
                    </a:lnTo>
                    <a:lnTo>
                      <a:pt x="22467" y="5859"/>
                    </a:lnTo>
                    <a:lnTo>
                      <a:pt x="22604" y="5928"/>
                    </a:lnTo>
                    <a:lnTo>
                      <a:pt x="22741" y="5996"/>
                    </a:lnTo>
                    <a:lnTo>
                      <a:pt x="22878" y="6076"/>
                    </a:lnTo>
                    <a:lnTo>
                      <a:pt x="23004" y="6156"/>
                    </a:lnTo>
                    <a:lnTo>
                      <a:pt x="23130" y="6248"/>
                    </a:lnTo>
                    <a:lnTo>
                      <a:pt x="23255" y="6351"/>
                    </a:lnTo>
                    <a:lnTo>
                      <a:pt x="23370" y="6453"/>
                    </a:lnTo>
                    <a:lnTo>
                      <a:pt x="23495" y="6579"/>
                    </a:lnTo>
                    <a:lnTo>
                      <a:pt x="23621" y="6716"/>
                    </a:lnTo>
                    <a:lnTo>
                      <a:pt x="23735" y="6865"/>
                    </a:lnTo>
                    <a:lnTo>
                      <a:pt x="23849" y="7013"/>
                    </a:lnTo>
                    <a:lnTo>
                      <a:pt x="23952" y="7173"/>
                    </a:lnTo>
                    <a:lnTo>
                      <a:pt x="24055" y="7344"/>
                    </a:lnTo>
                    <a:lnTo>
                      <a:pt x="24158" y="7516"/>
                    </a:lnTo>
                    <a:lnTo>
                      <a:pt x="24249" y="7698"/>
                    </a:lnTo>
                    <a:lnTo>
                      <a:pt x="24340" y="7892"/>
                    </a:lnTo>
                    <a:lnTo>
                      <a:pt x="24420" y="8087"/>
                    </a:lnTo>
                    <a:lnTo>
                      <a:pt x="24569" y="8486"/>
                    </a:lnTo>
                    <a:lnTo>
                      <a:pt x="24706" y="8920"/>
                    </a:lnTo>
                    <a:lnTo>
                      <a:pt x="24820" y="9366"/>
                    </a:lnTo>
                    <a:lnTo>
                      <a:pt x="24923" y="9834"/>
                    </a:lnTo>
                    <a:lnTo>
                      <a:pt x="25003" y="10325"/>
                    </a:lnTo>
                    <a:lnTo>
                      <a:pt x="25071" y="10816"/>
                    </a:lnTo>
                    <a:lnTo>
                      <a:pt x="25129" y="11330"/>
                    </a:lnTo>
                    <a:lnTo>
                      <a:pt x="25163" y="11856"/>
                    </a:lnTo>
                    <a:lnTo>
                      <a:pt x="25186" y="12381"/>
                    </a:lnTo>
                    <a:lnTo>
                      <a:pt x="25208" y="12918"/>
                    </a:lnTo>
                    <a:lnTo>
                      <a:pt x="25208" y="13466"/>
                    </a:lnTo>
                    <a:lnTo>
                      <a:pt x="25197" y="14015"/>
                    </a:lnTo>
                    <a:lnTo>
                      <a:pt x="25186" y="14551"/>
                    </a:lnTo>
                    <a:lnTo>
                      <a:pt x="25151" y="15100"/>
                    </a:lnTo>
                    <a:lnTo>
                      <a:pt x="25117" y="15648"/>
                    </a:lnTo>
                    <a:lnTo>
                      <a:pt x="25071" y="16185"/>
                    </a:lnTo>
                    <a:lnTo>
                      <a:pt x="25014" y="16710"/>
                    </a:lnTo>
                    <a:lnTo>
                      <a:pt x="24957" y="17235"/>
                    </a:lnTo>
                    <a:lnTo>
                      <a:pt x="24889" y="17749"/>
                    </a:lnTo>
                    <a:lnTo>
                      <a:pt x="24752" y="18732"/>
                    </a:lnTo>
                    <a:lnTo>
                      <a:pt x="24580" y="19645"/>
                    </a:lnTo>
                    <a:lnTo>
                      <a:pt x="24409" y="20491"/>
                    </a:lnTo>
                    <a:lnTo>
                      <a:pt x="24238" y="21233"/>
                    </a:lnTo>
                    <a:lnTo>
                      <a:pt x="24203" y="21370"/>
                    </a:lnTo>
                    <a:lnTo>
                      <a:pt x="24180" y="21507"/>
                    </a:lnTo>
                    <a:lnTo>
                      <a:pt x="24169" y="21644"/>
                    </a:lnTo>
                    <a:lnTo>
                      <a:pt x="24158" y="21781"/>
                    </a:lnTo>
                    <a:lnTo>
                      <a:pt x="24158" y="21918"/>
                    </a:lnTo>
                    <a:lnTo>
                      <a:pt x="24158" y="22055"/>
                    </a:lnTo>
                    <a:lnTo>
                      <a:pt x="24180" y="22330"/>
                    </a:lnTo>
                    <a:lnTo>
                      <a:pt x="24238" y="22592"/>
                    </a:lnTo>
                    <a:lnTo>
                      <a:pt x="24318" y="22844"/>
                    </a:lnTo>
                    <a:lnTo>
                      <a:pt x="24420" y="23083"/>
                    </a:lnTo>
                    <a:lnTo>
                      <a:pt x="24535" y="23323"/>
                    </a:lnTo>
                    <a:lnTo>
                      <a:pt x="24683" y="23540"/>
                    </a:lnTo>
                    <a:lnTo>
                      <a:pt x="24854" y="23746"/>
                    </a:lnTo>
                    <a:lnTo>
                      <a:pt x="25037" y="23940"/>
                    </a:lnTo>
                    <a:lnTo>
                      <a:pt x="25243" y="24111"/>
                    </a:lnTo>
                    <a:lnTo>
                      <a:pt x="25471" y="24260"/>
                    </a:lnTo>
                    <a:lnTo>
                      <a:pt x="25700" y="24397"/>
                    </a:lnTo>
                    <a:lnTo>
                      <a:pt x="25825" y="24454"/>
                    </a:lnTo>
                    <a:lnTo>
                      <a:pt x="25962" y="24500"/>
                    </a:lnTo>
                    <a:lnTo>
                      <a:pt x="26088" y="24545"/>
                    </a:lnTo>
                    <a:lnTo>
                      <a:pt x="26225" y="24591"/>
                    </a:lnTo>
                    <a:lnTo>
                      <a:pt x="26373" y="24614"/>
                    </a:lnTo>
                    <a:lnTo>
                      <a:pt x="26511" y="24648"/>
                    </a:lnTo>
                    <a:lnTo>
                      <a:pt x="26648" y="24660"/>
                    </a:lnTo>
                    <a:lnTo>
                      <a:pt x="26785" y="24671"/>
                    </a:lnTo>
                    <a:lnTo>
                      <a:pt x="27059" y="24671"/>
                    </a:lnTo>
                    <a:lnTo>
                      <a:pt x="27321" y="24648"/>
                    </a:lnTo>
                    <a:lnTo>
                      <a:pt x="27584" y="24591"/>
                    </a:lnTo>
                    <a:lnTo>
                      <a:pt x="27835" y="24511"/>
                    </a:lnTo>
                    <a:lnTo>
                      <a:pt x="28087" y="24408"/>
                    </a:lnTo>
                    <a:lnTo>
                      <a:pt x="28315" y="24283"/>
                    </a:lnTo>
                    <a:lnTo>
                      <a:pt x="28544" y="24146"/>
                    </a:lnTo>
                    <a:lnTo>
                      <a:pt x="28749" y="23974"/>
                    </a:lnTo>
                    <a:lnTo>
                      <a:pt x="28943" y="23792"/>
                    </a:lnTo>
                    <a:lnTo>
                      <a:pt x="29115" y="23586"/>
                    </a:lnTo>
                    <a:lnTo>
                      <a:pt x="29263" y="23358"/>
                    </a:lnTo>
                    <a:lnTo>
                      <a:pt x="29332" y="23243"/>
                    </a:lnTo>
                    <a:lnTo>
                      <a:pt x="29400" y="23118"/>
                    </a:lnTo>
                    <a:lnTo>
                      <a:pt x="29457" y="22992"/>
                    </a:lnTo>
                    <a:lnTo>
                      <a:pt x="29503" y="22866"/>
                    </a:lnTo>
                    <a:lnTo>
                      <a:pt x="29549" y="22729"/>
                    </a:lnTo>
                    <a:lnTo>
                      <a:pt x="29583" y="22592"/>
                    </a:lnTo>
                    <a:lnTo>
                      <a:pt x="29686" y="22192"/>
                    </a:lnTo>
                    <a:lnTo>
                      <a:pt x="29834" y="21541"/>
                    </a:lnTo>
                    <a:lnTo>
                      <a:pt x="30017" y="20673"/>
                    </a:lnTo>
                    <a:lnTo>
                      <a:pt x="30108" y="20171"/>
                    </a:lnTo>
                    <a:lnTo>
                      <a:pt x="30200" y="19623"/>
                    </a:lnTo>
                    <a:lnTo>
                      <a:pt x="30291" y="19029"/>
                    </a:lnTo>
                    <a:lnTo>
                      <a:pt x="30383" y="18400"/>
                    </a:lnTo>
                    <a:lnTo>
                      <a:pt x="30474" y="17749"/>
                    </a:lnTo>
                    <a:lnTo>
                      <a:pt x="30554" y="17053"/>
                    </a:lnTo>
                    <a:lnTo>
                      <a:pt x="30611" y="16345"/>
                    </a:lnTo>
                    <a:lnTo>
                      <a:pt x="30668" y="15602"/>
                    </a:lnTo>
                    <a:lnTo>
                      <a:pt x="30714" y="14848"/>
                    </a:lnTo>
                    <a:lnTo>
                      <a:pt x="30737" y="14083"/>
                    </a:lnTo>
                    <a:lnTo>
                      <a:pt x="30748" y="13295"/>
                    </a:lnTo>
                    <a:lnTo>
                      <a:pt x="30737" y="12507"/>
                    </a:lnTo>
                    <a:lnTo>
                      <a:pt x="30691" y="11707"/>
                    </a:lnTo>
                    <a:lnTo>
                      <a:pt x="30634" y="10908"/>
                    </a:lnTo>
                    <a:lnTo>
                      <a:pt x="30600" y="10508"/>
                    </a:lnTo>
                    <a:lnTo>
                      <a:pt x="30542" y="10108"/>
                    </a:lnTo>
                    <a:lnTo>
                      <a:pt x="30497" y="9709"/>
                    </a:lnTo>
                    <a:lnTo>
                      <a:pt x="30428" y="9320"/>
                    </a:lnTo>
                    <a:lnTo>
                      <a:pt x="30360" y="8920"/>
                    </a:lnTo>
                    <a:lnTo>
                      <a:pt x="30280" y="8532"/>
                    </a:lnTo>
                    <a:lnTo>
                      <a:pt x="30188" y="8144"/>
                    </a:lnTo>
                    <a:lnTo>
                      <a:pt x="30097" y="7755"/>
                    </a:lnTo>
                    <a:lnTo>
                      <a:pt x="29994" y="7379"/>
                    </a:lnTo>
                    <a:lnTo>
                      <a:pt x="29880" y="7002"/>
                    </a:lnTo>
                    <a:lnTo>
                      <a:pt x="29754" y="6636"/>
                    </a:lnTo>
                    <a:lnTo>
                      <a:pt x="29617" y="6271"/>
                    </a:lnTo>
                    <a:lnTo>
                      <a:pt x="29480" y="5905"/>
                    </a:lnTo>
                    <a:lnTo>
                      <a:pt x="29320" y="5551"/>
                    </a:lnTo>
                    <a:lnTo>
                      <a:pt x="29160" y="5208"/>
                    </a:lnTo>
                    <a:lnTo>
                      <a:pt x="28989" y="4866"/>
                    </a:lnTo>
                    <a:lnTo>
                      <a:pt x="28806" y="4535"/>
                    </a:lnTo>
                    <a:lnTo>
                      <a:pt x="28601" y="4215"/>
                    </a:lnTo>
                    <a:lnTo>
                      <a:pt x="28395" y="3895"/>
                    </a:lnTo>
                    <a:lnTo>
                      <a:pt x="28178" y="3587"/>
                    </a:lnTo>
                    <a:lnTo>
                      <a:pt x="27938" y="3290"/>
                    </a:lnTo>
                    <a:lnTo>
                      <a:pt x="27698" y="2993"/>
                    </a:lnTo>
                    <a:lnTo>
                      <a:pt x="27436" y="2718"/>
                    </a:lnTo>
                    <a:lnTo>
                      <a:pt x="27173" y="2444"/>
                    </a:lnTo>
                    <a:lnTo>
                      <a:pt x="26910" y="2216"/>
                    </a:lnTo>
                    <a:lnTo>
                      <a:pt x="26636" y="1987"/>
                    </a:lnTo>
                    <a:lnTo>
                      <a:pt x="26362" y="1770"/>
                    </a:lnTo>
                    <a:lnTo>
                      <a:pt x="26088" y="1576"/>
                    </a:lnTo>
                    <a:lnTo>
                      <a:pt x="25802" y="1382"/>
                    </a:lnTo>
                    <a:lnTo>
                      <a:pt x="25505" y="1199"/>
                    </a:lnTo>
                    <a:lnTo>
                      <a:pt x="25197" y="1039"/>
                    </a:lnTo>
                    <a:lnTo>
                      <a:pt x="24889" y="891"/>
                    </a:lnTo>
                    <a:lnTo>
                      <a:pt x="24580" y="743"/>
                    </a:lnTo>
                    <a:lnTo>
                      <a:pt x="24260" y="617"/>
                    </a:lnTo>
                    <a:lnTo>
                      <a:pt x="23929" y="503"/>
                    </a:lnTo>
                    <a:lnTo>
                      <a:pt x="23598" y="400"/>
                    </a:lnTo>
                    <a:lnTo>
                      <a:pt x="23255" y="308"/>
                    </a:lnTo>
                    <a:lnTo>
                      <a:pt x="22901" y="229"/>
                    </a:lnTo>
                    <a:lnTo>
                      <a:pt x="22547" y="160"/>
                    </a:lnTo>
                    <a:lnTo>
                      <a:pt x="22182" y="103"/>
                    </a:lnTo>
                    <a:lnTo>
                      <a:pt x="21816" y="57"/>
                    </a:lnTo>
                    <a:lnTo>
                      <a:pt x="21439" y="34"/>
                    </a:lnTo>
                    <a:lnTo>
                      <a:pt x="21062" y="12"/>
                    </a:lnTo>
                    <a:lnTo>
                      <a:pt x="206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149;p29"/>
              <p:cNvSpPr/>
              <p:nvPr/>
            </p:nvSpPr>
            <p:spPr>
              <a:xfrm>
                <a:off x="6687125" y="4901250"/>
                <a:ext cx="124525" cy="146225"/>
              </a:xfrm>
              <a:custGeom>
                <a:avLst/>
                <a:gdLst/>
                <a:ahLst/>
                <a:cxnLst/>
                <a:rect l="l" t="t" r="r" b="b"/>
                <a:pathLst>
                  <a:path w="4981" h="5849" extrusionOk="0">
                    <a:moveTo>
                      <a:pt x="2297" y="0"/>
                    </a:moveTo>
                    <a:lnTo>
                      <a:pt x="2205" y="400"/>
                    </a:lnTo>
                    <a:lnTo>
                      <a:pt x="2080" y="811"/>
                    </a:lnTo>
                    <a:lnTo>
                      <a:pt x="1931" y="1245"/>
                    </a:lnTo>
                    <a:lnTo>
                      <a:pt x="1760" y="1668"/>
                    </a:lnTo>
                    <a:lnTo>
                      <a:pt x="1577" y="2091"/>
                    </a:lnTo>
                    <a:lnTo>
                      <a:pt x="1383" y="2513"/>
                    </a:lnTo>
                    <a:lnTo>
                      <a:pt x="1189" y="2913"/>
                    </a:lnTo>
                    <a:lnTo>
                      <a:pt x="995" y="3301"/>
                    </a:lnTo>
                    <a:lnTo>
                      <a:pt x="618" y="3998"/>
                    </a:lnTo>
                    <a:lnTo>
                      <a:pt x="298" y="4546"/>
                    </a:lnTo>
                    <a:lnTo>
                      <a:pt x="1" y="5037"/>
                    </a:lnTo>
                    <a:lnTo>
                      <a:pt x="2445" y="5848"/>
                    </a:lnTo>
                    <a:lnTo>
                      <a:pt x="2594" y="5746"/>
                    </a:lnTo>
                    <a:lnTo>
                      <a:pt x="2731" y="5620"/>
                    </a:lnTo>
                    <a:lnTo>
                      <a:pt x="2868" y="5483"/>
                    </a:lnTo>
                    <a:lnTo>
                      <a:pt x="3005" y="5323"/>
                    </a:lnTo>
                    <a:lnTo>
                      <a:pt x="3142" y="5163"/>
                    </a:lnTo>
                    <a:lnTo>
                      <a:pt x="3267" y="4992"/>
                    </a:lnTo>
                    <a:lnTo>
                      <a:pt x="3393" y="4809"/>
                    </a:lnTo>
                    <a:lnTo>
                      <a:pt x="3507" y="4626"/>
                    </a:lnTo>
                    <a:lnTo>
                      <a:pt x="3736" y="4227"/>
                    </a:lnTo>
                    <a:lnTo>
                      <a:pt x="3941" y="3804"/>
                    </a:lnTo>
                    <a:lnTo>
                      <a:pt x="4136" y="3381"/>
                    </a:lnTo>
                    <a:lnTo>
                      <a:pt x="4307" y="2959"/>
                    </a:lnTo>
                    <a:lnTo>
                      <a:pt x="4467" y="2559"/>
                    </a:lnTo>
                    <a:lnTo>
                      <a:pt x="4592" y="2171"/>
                    </a:lnTo>
                    <a:lnTo>
                      <a:pt x="4718" y="1817"/>
                    </a:lnTo>
                    <a:lnTo>
                      <a:pt x="4809" y="1508"/>
                    </a:lnTo>
                    <a:lnTo>
                      <a:pt x="4935" y="1051"/>
                    </a:lnTo>
                    <a:lnTo>
                      <a:pt x="4981" y="880"/>
                    </a:lnTo>
                    <a:lnTo>
                      <a:pt x="2297"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150;p29"/>
              <p:cNvSpPr/>
              <p:nvPr/>
            </p:nvSpPr>
            <p:spPr>
              <a:xfrm>
                <a:off x="5026125" y="4566025"/>
                <a:ext cx="63700" cy="385225"/>
              </a:xfrm>
              <a:custGeom>
                <a:avLst/>
                <a:gdLst/>
                <a:ahLst/>
                <a:cxnLst/>
                <a:rect l="l" t="t" r="r" b="b"/>
                <a:pathLst>
                  <a:path w="2548" h="15409" extrusionOk="0">
                    <a:moveTo>
                      <a:pt x="1028" y="0"/>
                    </a:moveTo>
                    <a:lnTo>
                      <a:pt x="1085" y="3758"/>
                    </a:lnTo>
                    <a:lnTo>
                      <a:pt x="1131" y="6739"/>
                    </a:lnTo>
                    <a:lnTo>
                      <a:pt x="1143" y="8921"/>
                    </a:lnTo>
                    <a:lnTo>
                      <a:pt x="1131" y="9309"/>
                    </a:lnTo>
                    <a:lnTo>
                      <a:pt x="1097" y="9743"/>
                    </a:lnTo>
                    <a:lnTo>
                      <a:pt x="1040" y="10223"/>
                    </a:lnTo>
                    <a:lnTo>
                      <a:pt x="971" y="10725"/>
                    </a:lnTo>
                    <a:lnTo>
                      <a:pt x="880" y="11262"/>
                    </a:lnTo>
                    <a:lnTo>
                      <a:pt x="788" y="11799"/>
                    </a:lnTo>
                    <a:lnTo>
                      <a:pt x="571" y="12873"/>
                    </a:lnTo>
                    <a:lnTo>
                      <a:pt x="366" y="13855"/>
                    </a:lnTo>
                    <a:lnTo>
                      <a:pt x="183" y="14654"/>
                    </a:lnTo>
                    <a:lnTo>
                      <a:pt x="0" y="15408"/>
                    </a:lnTo>
                    <a:lnTo>
                      <a:pt x="0" y="15408"/>
                    </a:lnTo>
                    <a:lnTo>
                      <a:pt x="80" y="15397"/>
                    </a:lnTo>
                    <a:lnTo>
                      <a:pt x="309" y="15351"/>
                    </a:lnTo>
                    <a:lnTo>
                      <a:pt x="457" y="15317"/>
                    </a:lnTo>
                    <a:lnTo>
                      <a:pt x="629" y="15260"/>
                    </a:lnTo>
                    <a:lnTo>
                      <a:pt x="811" y="15191"/>
                    </a:lnTo>
                    <a:lnTo>
                      <a:pt x="1005" y="15111"/>
                    </a:lnTo>
                    <a:lnTo>
                      <a:pt x="1211" y="15009"/>
                    </a:lnTo>
                    <a:lnTo>
                      <a:pt x="1405" y="14883"/>
                    </a:lnTo>
                    <a:lnTo>
                      <a:pt x="1588" y="14734"/>
                    </a:lnTo>
                    <a:lnTo>
                      <a:pt x="1679" y="14654"/>
                    </a:lnTo>
                    <a:lnTo>
                      <a:pt x="1771" y="14563"/>
                    </a:lnTo>
                    <a:lnTo>
                      <a:pt x="1851" y="14472"/>
                    </a:lnTo>
                    <a:lnTo>
                      <a:pt x="1931" y="14369"/>
                    </a:lnTo>
                    <a:lnTo>
                      <a:pt x="2011" y="14266"/>
                    </a:lnTo>
                    <a:lnTo>
                      <a:pt x="2068" y="14152"/>
                    </a:lnTo>
                    <a:lnTo>
                      <a:pt x="2136" y="14026"/>
                    </a:lnTo>
                    <a:lnTo>
                      <a:pt x="2182" y="13901"/>
                    </a:lnTo>
                    <a:lnTo>
                      <a:pt x="2228" y="13764"/>
                    </a:lnTo>
                    <a:lnTo>
                      <a:pt x="2262" y="13615"/>
                    </a:lnTo>
                    <a:lnTo>
                      <a:pt x="2353" y="13124"/>
                    </a:lnTo>
                    <a:lnTo>
                      <a:pt x="2422" y="12621"/>
                    </a:lnTo>
                    <a:lnTo>
                      <a:pt x="2479" y="12096"/>
                    </a:lnTo>
                    <a:lnTo>
                      <a:pt x="2513" y="11559"/>
                    </a:lnTo>
                    <a:lnTo>
                      <a:pt x="2536" y="11011"/>
                    </a:lnTo>
                    <a:lnTo>
                      <a:pt x="2547" y="10463"/>
                    </a:lnTo>
                    <a:lnTo>
                      <a:pt x="2536" y="9892"/>
                    </a:lnTo>
                    <a:lnTo>
                      <a:pt x="2525" y="9332"/>
                    </a:lnTo>
                    <a:lnTo>
                      <a:pt x="2490" y="8761"/>
                    </a:lnTo>
                    <a:lnTo>
                      <a:pt x="2445" y="8190"/>
                    </a:lnTo>
                    <a:lnTo>
                      <a:pt x="2399" y="7619"/>
                    </a:lnTo>
                    <a:lnTo>
                      <a:pt x="2342" y="7059"/>
                    </a:lnTo>
                    <a:lnTo>
                      <a:pt x="2273" y="6499"/>
                    </a:lnTo>
                    <a:lnTo>
                      <a:pt x="2205" y="5951"/>
                    </a:lnTo>
                    <a:lnTo>
                      <a:pt x="2045" y="4889"/>
                    </a:lnTo>
                    <a:lnTo>
                      <a:pt x="1874" y="3884"/>
                    </a:lnTo>
                    <a:lnTo>
                      <a:pt x="1702" y="2959"/>
                    </a:lnTo>
                    <a:lnTo>
                      <a:pt x="1531" y="2125"/>
                    </a:lnTo>
                    <a:lnTo>
                      <a:pt x="1371" y="1405"/>
                    </a:lnTo>
                    <a:lnTo>
                      <a:pt x="1234" y="811"/>
                    </a:lnTo>
                    <a:lnTo>
                      <a:pt x="1131" y="377"/>
                    </a:lnTo>
                    <a:lnTo>
                      <a:pt x="1028"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151;p29"/>
              <p:cNvSpPr/>
              <p:nvPr/>
            </p:nvSpPr>
            <p:spPr>
              <a:xfrm>
                <a:off x="238125" y="2718850"/>
                <a:ext cx="1400025" cy="2232400"/>
              </a:xfrm>
              <a:custGeom>
                <a:avLst/>
                <a:gdLst/>
                <a:ahLst/>
                <a:cxnLst/>
                <a:rect l="l" t="t" r="r" b="b"/>
                <a:pathLst>
                  <a:path w="56001" h="89296" extrusionOk="0">
                    <a:moveTo>
                      <a:pt x="36036" y="0"/>
                    </a:moveTo>
                    <a:lnTo>
                      <a:pt x="35819" y="12"/>
                    </a:lnTo>
                    <a:lnTo>
                      <a:pt x="35590" y="46"/>
                    </a:lnTo>
                    <a:lnTo>
                      <a:pt x="35373" y="103"/>
                    </a:lnTo>
                    <a:lnTo>
                      <a:pt x="35156" y="172"/>
                    </a:lnTo>
                    <a:lnTo>
                      <a:pt x="34939" y="263"/>
                    </a:lnTo>
                    <a:lnTo>
                      <a:pt x="34722" y="389"/>
                    </a:lnTo>
                    <a:lnTo>
                      <a:pt x="33866" y="925"/>
                    </a:lnTo>
                    <a:lnTo>
                      <a:pt x="32975" y="1497"/>
                    </a:lnTo>
                    <a:lnTo>
                      <a:pt x="32050" y="2113"/>
                    </a:lnTo>
                    <a:lnTo>
                      <a:pt x="31101" y="2764"/>
                    </a:lnTo>
                    <a:lnTo>
                      <a:pt x="30131" y="3450"/>
                    </a:lnTo>
                    <a:lnTo>
                      <a:pt x="29137" y="4181"/>
                    </a:lnTo>
                    <a:lnTo>
                      <a:pt x="28132" y="4946"/>
                    </a:lnTo>
                    <a:lnTo>
                      <a:pt x="27115" y="5745"/>
                    </a:lnTo>
                    <a:lnTo>
                      <a:pt x="26076" y="6591"/>
                    </a:lnTo>
                    <a:lnTo>
                      <a:pt x="25037" y="7481"/>
                    </a:lnTo>
                    <a:lnTo>
                      <a:pt x="23986" y="8407"/>
                    </a:lnTo>
                    <a:lnTo>
                      <a:pt x="23449" y="8886"/>
                    </a:lnTo>
                    <a:lnTo>
                      <a:pt x="22924" y="9377"/>
                    </a:lnTo>
                    <a:lnTo>
                      <a:pt x="22398" y="9869"/>
                    </a:lnTo>
                    <a:lnTo>
                      <a:pt x="21861" y="10383"/>
                    </a:lnTo>
                    <a:lnTo>
                      <a:pt x="21336" y="10897"/>
                    </a:lnTo>
                    <a:lnTo>
                      <a:pt x="20810" y="11433"/>
                    </a:lnTo>
                    <a:lnTo>
                      <a:pt x="20274" y="11970"/>
                    </a:lnTo>
                    <a:lnTo>
                      <a:pt x="19748" y="12530"/>
                    </a:lnTo>
                    <a:lnTo>
                      <a:pt x="19223" y="13090"/>
                    </a:lnTo>
                    <a:lnTo>
                      <a:pt x="18697" y="13661"/>
                    </a:lnTo>
                    <a:lnTo>
                      <a:pt x="17898" y="14574"/>
                    </a:lnTo>
                    <a:lnTo>
                      <a:pt x="17110" y="15488"/>
                    </a:lnTo>
                    <a:lnTo>
                      <a:pt x="16322" y="16436"/>
                    </a:lnTo>
                    <a:lnTo>
                      <a:pt x="15556" y="17396"/>
                    </a:lnTo>
                    <a:lnTo>
                      <a:pt x="14814" y="18366"/>
                    </a:lnTo>
                    <a:lnTo>
                      <a:pt x="14072" y="19360"/>
                    </a:lnTo>
                    <a:lnTo>
                      <a:pt x="13352" y="20377"/>
                    </a:lnTo>
                    <a:lnTo>
                      <a:pt x="12644" y="21393"/>
                    </a:lnTo>
                    <a:lnTo>
                      <a:pt x="11947" y="22433"/>
                    </a:lnTo>
                    <a:lnTo>
                      <a:pt x="11273" y="23483"/>
                    </a:lnTo>
                    <a:lnTo>
                      <a:pt x="10611" y="24546"/>
                    </a:lnTo>
                    <a:lnTo>
                      <a:pt x="9971" y="25619"/>
                    </a:lnTo>
                    <a:lnTo>
                      <a:pt x="9343" y="26704"/>
                    </a:lnTo>
                    <a:lnTo>
                      <a:pt x="8726" y="27801"/>
                    </a:lnTo>
                    <a:lnTo>
                      <a:pt x="8132" y="28897"/>
                    </a:lnTo>
                    <a:lnTo>
                      <a:pt x="7561" y="30017"/>
                    </a:lnTo>
                    <a:lnTo>
                      <a:pt x="7002" y="31136"/>
                    </a:lnTo>
                    <a:lnTo>
                      <a:pt x="6465" y="32267"/>
                    </a:lnTo>
                    <a:lnTo>
                      <a:pt x="5939" y="33409"/>
                    </a:lnTo>
                    <a:lnTo>
                      <a:pt x="5437" y="34551"/>
                    </a:lnTo>
                    <a:lnTo>
                      <a:pt x="4957" y="35705"/>
                    </a:lnTo>
                    <a:lnTo>
                      <a:pt x="4500" y="36858"/>
                    </a:lnTo>
                    <a:lnTo>
                      <a:pt x="4055" y="38012"/>
                    </a:lnTo>
                    <a:lnTo>
                      <a:pt x="3632" y="39177"/>
                    </a:lnTo>
                    <a:lnTo>
                      <a:pt x="3232" y="40342"/>
                    </a:lnTo>
                    <a:lnTo>
                      <a:pt x="2855" y="41507"/>
                    </a:lnTo>
                    <a:lnTo>
                      <a:pt x="2501" y="42672"/>
                    </a:lnTo>
                    <a:lnTo>
                      <a:pt x="2170" y="43848"/>
                    </a:lnTo>
                    <a:lnTo>
                      <a:pt x="1850" y="45013"/>
                    </a:lnTo>
                    <a:lnTo>
                      <a:pt x="1565" y="46190"/>
                    </a:lnTo>
                    <a:lnTo>
                      <a:pt x="1302" y="47355"/>
                    </a:lnTo>
                    <a:lnTo>
                      <a:pt x="1062" y="48520"/>
                    </a:lnTo>
                    <a:lnTo>
                      <a:pt x="834" y="49685"/>
                    </a:lnTo>
                    <a:lnTo>
                      <a:pt x="640" y="50838"/>
                    </a:lnTo>
                    <a:lnTo>
                      <a:pt x="480" y="51992"/>
                    </a:lnTo>
                    <a:lnTo>
                      <a:pt x="331" y="53146"/>
                    </a:lnTo>
                    <a:lnTo>
                      <a:pt x="217" y="54288"/>
                    </a:lnTo>
                    <a:lnTo>
                      <a:pt x="114" y="55430"/>
                    </a:lnTo>
                    <a:lnTo>
                      <a:pt x="57" y="56561"/>
                    </a:lnTo>
                    <a:lnTo>
                      <a:pt x="11" y="57691"/>
                    </a:lnTo>
                    <a:lnTo>
                      <a:pt x="0" y="58811"/>
                    </a:lnTo>
                    <a:lnTo>
                      <a:pt x="0" y="59359"/>
                    </a:lnTo>
                    <a:lnTo>
                      <a:pt x="11" y="59919"/>
                    </a:lnTo>
                    <a:lnTo>
                      <a:pt x="34" y="60467"/>
                    </a:lnTo>
                    <a:lnTo>
                      <a:pt x="57" y="61015"/>
                    </a:lnTo>
                    <a:lnTo>
                      <a:pt x="91" y="61552"/>
                    </a:lnTo>
                    <a:lnTo>
                      <a:pt x="126" y="62100"/>
                    </a:lnTo>
                    <a:lnTo>
                      <a:pt x="171" y="62637"/>
                    </a:lnTo>
                    <a:lnTo>
                      <a:pt x="217" y="63174"/>
                    </a:lnTo>
                    <a:lnTo>
                      <a:pt x="286" y="63711"/>
                    </a:lnTo>
                    <a:lnTo>
                      <a:pt x="354" y="64236"/>
                    </a:lnTo>
                    <a:lnTo>
                      <a:pt x="423" y="64773"/>
                    </a:lnTo>
                    <a:lnTo>
                      <a:pt x="503" y="65298"/>
                    </a:lnTo>
                    <a:lnTo>
                      <a:pt x="594" y="65812"/>
                    </a:lnTo>
                    <a:lnTo>
                      <a:pt x="685" y="66338"/>
                    </a:lnTo>
                    <a:lnTo>
                      <a:pt x="788" y="66852"/>
                    </a:lnTo>
                    <a:lnTo>
                      <a:pt x="902" y="67354"/>
                    </a:lnTo>
                    <a:lnTo>
                      <a:pt x="1028" y="67868"/>
                    </a:lnTo>
                    <a:lnTo>
                      <a:pt x="1154" y="68371"/>
                    </a:lnTo>
                    <a:lnTo>
                      <a:pt x="1279" y="68873"/>
                    </a:lnTo>
                    <a:lnTo>
                      <a:pt x="1428" y="69364"/>
                    </a:lnTo>
                    <a:lnTo>
                      <a:pt x="1576" y="69856"/>
                    </a:lnTo>
                    <a:lnTo>
                      <a:pt x="1736" y="70347"/>
                    </a:lnTo>
                    <a:lnTo>
                      <a:pt x="1896" y="70826"/>
                    </a:lnTo>
                    <a:lnTo>
                      <a:pt x="2067" y="71306"/>
                    </a:lnTo>
                    <a:lnTo>
                      <a:pt x="2250" y="71786"/>
                    </a:lnTo>
                    <a:lnTo>
                      <a:pt x="2444" y="72254"/>
                    </a:lnTo>
                    <a:lnTo>
                      <a:pt x="2638" y="72722"/>
                    </a:lnTo>
                    <a:lnTo>
                      <a:pt x="2844" y="73191"/>
                    </a:lnTo>
                    <a:lnTo>
                      <a:pt x="3050" y="73648"/>
                    </a:lnTo>
                    <a:lnTo>
                      <a:pt x="3278" y="74093"/>
                    </a:lnTo>
                    <a:lnTo>
                      <a:pt x="3506" y="74550"/>
                    </a:lnTo>
                    <a:lnTo>
                      <a:pt x="3746" y="74984"/>
                    </a:lnTo>
                    <a:lnTo>
                      <a:pt x="3986" y="75429"/>
                    </a:lnTo>
                    <a:lnTo>
                      <a:pt x="4237" y="75863"/>
                    </a:lnTo>
                    <a:lnTo>
                      <a:pt x="4500" y="76286"/>
                    </a:lnTo>
                    <a:lnTo>
                      <a:pt x="4774" y="76709"/>
                    </a:lnTo>
                    <a:lnTo>
                      <a:pt x="5060" y="77131"/>
                    </a:lnTo>
                    <a:lnTo>
                      <a:pt x="5345" y="77542"/>
                    </a:lnTo>
                    <a:lnTo>
                      <a:pt x="5642" y="77942"/>
                    </a:lnTo>
                    <a:lnTo>
                      <a:pt x="5939" y="78342"/>
                    </a:lnTo>
                    <a:lnTo>
                      <a:pt x="6259" y="78742"/>
                    </a:lnTo>
                    <a:lnTo>
                      <a:pt x="6579" y="79130"/>
                    </a:lnTo>
                    <a:lnTo>
                      <a:pt x="6910" y="79507"/>
                    </a:lnTo>
                    <a:lnTo>
                      <a:pt x="7253" y="79884"/>
                    </a:lnTo>
                    <a:lnTo>
                      <a:pt x="7595" y="80261"/>
                    </a:lnTo>
                    <a:lnTo>
                      <a:pt x="7961" y="80626"/>
                    </a:lnTo>
                    <a:lnTo>
                      <a:pt x="8326" y="80980"/>
                    </a:lnTo>
                    <a:lnTo>
                      <a:pt x="8692" y="81334"/>
                    </a:lnTo>
                    <a:lnTo>
                      <a:pt x="9069" y="81666"/>
                    </a:lnTo>
                    <a:lnTo>
                      <a:pt x="9457" y="81997"/>
                    </a:lnTo>
                    <a:lnTo>
                      <a:pt x="9846" y="82317"/>
                    </a:lnTo>
                    <a:lnTo>
                      <a:pt x="10234" y="82636"/>
                    </a:lnTo>
                    <a:lnTo>
                      <a:pt x="10634" y="82933"/>
                    </a:lnTo>
                    <a:lnTo>
                      <a:pt x="11045" y="83230"/>
                    </a:lnTo>
                    <a:lnTo>
                      <a:pt x="11456" y="83516"/>
                    </a:lnTo>
                    <a:lnTo>
                      <a:pt x="11867" y="83801"/>
                    </a:lnTo>
                    <a:lnTo>
                      <a:pt x="12290" y="84064"/>
                    </a:lnTo>
                    <a:lnTo>
                      <a:pt x="12712" y="84327"/>
                    </a:lnTo>
                    <a:lnTo>
                      <a:pt x="13146" y="84590"/>
                    </a:lnTo>
                    <a:lnTo>
                      <a:pt x="13580" y="84829"/>
                    </a:lnTo>
                    <a:lnTo>
                      <a:pt x="14015" y="85069"/>
                    </a:lnTo>
                    <a:lnTo>
                      <a:pt x="14460" y="85298"/>
                    </a:lnTo>
                    <a:lnTo>
                      <a:pt x="14905" y="85526"/>
                    </a:lnTo>
                    <a:lnTo>
                      <a:pt x="15351" y="85732"/>
                    </a:lnTo>
                    <a:lnTo>
                      <a:pt x="15808" y="85949"/>
                    </a:lnTo>
                    <a:lnTo>
                      <a:pt x="16265" y="86143"/>
                    </a:lnTo>
                    <a:lnTo>
                      <a:pt x="16721" y="86337"/>
                    </a:lnTo>
                    <a:lnTo>
                      <a:pt x="17190" y="86520"/>
                    </a:lnTo>
                    <a:lnTo>
                      <a:pt x="17658" y="86703"/>
                    </a:lnTo>
                    <a:lnTo>
                      <a:pt x="18126" y="86874"/>
                    </a:lnTo>
                    <a:lnTo>
                      <a:pt x="18606" y="87034"/>
                    </a:lnTo>
                    <a:lnTo>
                      <a:pt x="19074" y="87194"/>
                    </a:lnTo>
                    <a:lnTo>
                      <a:pt x="19554" y="87342"/>
                    </a:lnTo>
                    <a:lnTo>
                      <a:pt x="20034" y="87491"/>
                    </a:lnTo>
                    <a:lnTo>
                      <a:pt x="21005" y="87765"/>
                    </a:lnTo>
                    <a:lnTo>
                      <a:pt x="21975" y="88005"/>
                    </a:lnTo>
                    <a:lnTo>
                      <a:pt x="22969" y="88233"/>
                    </a:lnTo>
                    <a:lnTo>
                      <a:pt x="23951" y="88427"/>
                    </a:lnTo>
                    <a:lnTo>
                      <a:pt x="24945" y="88599"/>
                    </a:lnTo>
                    <a:lnTo>
                      <a:pt x="25950" y="88758"/>
                    </a:lnTo>
                    <a:lnTo>
                      <a:pt x="26944" y="88884"/>
                    </a:lnTo>
                    <a:lnTo>
                      <a:pt x="27949" y="88998"/>
                    </a:lnTo>
                    <a:lnTo>
                      <a:pt x="28943" y="89090"/>
                    </a:lnTo>
                    <a:lnTo>
                      <a:pt x="29948" y="89170"/>
                    </a:lnTo>
                    <a:lnTo>
                      <a:pt x="30942" y="89227"/>
                    </a:lnTo>
                    <a:lnTo>
                      <a:pt x="31935" y="89261"/>
                    </a:lnTo>
                    <a:lnTo>
                      <a:pt x="32929" y="89284"/>
                    </a:lnTo>
                    <a:lnTo>
                      <a:pt x="33911" y="89295"/>
                    </a:lnTo>
                    <a:lnTo>
                      <a:pt x="34894" y="89284"/>
                    </a:lnTo>
                    <a:lnTo>
                      <a:pt x="35864" y="89261"/>
                    </a:lnTo>
                    <a:lnTo>
                      <a:pt x="36824" y="89238"/>
                    </a:lnTo>
                    <a:lnTo>
                      <a:pt x="37772" y="89192"/>
                    </a:lnTo>
                    <a:lnTo>
                      <a:pt x="38708" y="89135"/>
                    </a:lnTo>
                    <a:lnTo>
                      <a:pt x="39634" y="89067"/>
                    </a:lnTo>
                    <a:lnTo>
                      <a:pt x="40547" y="88987"/>
                    </a:lnTo>
                    <a:lnTo>
                      <a:pt x="41450" y="88896"/>
                    </a:lnTo>
                    <a:lnTo>
                      <a:pt x="42329" y="88804"/>
                    </a:lnTo>
                    <a:lnTo>
                      <a:pt x="43197" y="88701"/>
                    </a:lnTo>
                    <a:lnTo>
                      <a:pt x="44042" y="88599"/>
                    </a:lnTo>
                    <a:lnTo>
                      <a:pt x="44876" y="88484"/>
                    </a:lnTo>
                    <a:lnTo>
                      <a:pt x="45676" y="88370"/>
                    </a:lnTo>
                    <a:lnTo>
                      <a:pt x="46464" y="88244"/>
                    </a:lnTo>
                    <a:lnTo>
                      <a:pt x="47971" y="87993"/>
                    </a:lnTo>
                    <a:lnTo>
                      <a:pt x="49376" y="87730"/>
                    </a:lnTo>
                    <a:lnTo>
                      <a:pt x="50667" y="87468"/>
                    </a:lnTo>
                    <a:lnTo>
                      <a:pt x="51843" y="87217"/>
                    </a:lnTo>
                    <a:lnTo>
                      <a:pt x="52894" y="86977"/>
                    </a:lnTo>
                    <a:lnTo>
                      <a:pt x="53797" y="86760"/>
                    </a:lnTo>
                    <a:lnTo>
                      <a:pt x="54573" y="86554"/>
                    </a:lnTo>
                    <a:lnTo>
                      <a:pt x="55624" y="86269"/>
                    </a:lnTo>
                    <a:lnTo>
                      <a:pt x="56001" y="86166"/>
                    </a:lnTo>
                    <a:lnTo>
                      <a:pt x="52255" y="80386"/>
                    </a:lnTo>
                    <a:lnTo>
                      <a:pt x="51912" y="80398"/>
                    </a:lnTo>
                    <a:lnTo>
                      <a:pt x="51501" y="80409"/>
                    </a:lnTo>
                    <a:lnTo>
                      <a:pt x="50244" y="80409"/>
                    </a:lnTo>
                    <a:lnTo>
                      <a:pt x="49422" y="80386"/>
                    </a:lnTo>
                    <a:lnTo>
                      <a:pt x="48485" y="80352"/>
                    </a:lnTo>
                    <a:lnTo>
                      <a:pt x="47446" y="80284"/>
                    </a:lnTo>
                    <a:lnTo>
                      <a:pt x="46304" y="80192"/>
                    </a:lnTo>
                    <a:lnTo>
                      <a:pt x="45699" y="80135"/>
                    </a:lnTo>
                    <a:lnTo>
                      <a:pt x="45070" y="80067"/>
                    </a:lnTo>
                    <a:lnTo>
                      <a:pt x="44431" y="79987"/>
                    </a:lnTo>
                    <a:lnTo>
                      <a:pt x="43768" y="79907"/>
                    </a:lnTo>
                    <a:lnTo>
                      <a:pt x="43083" y="79804"/>
                    </a:lnTo>
                    <a:lnTo>
                      <a:pt x="42398" y="79701"/>
                    </a:lnTo>
                    <a:lnTo>
                      <a:pt x="41689" y="79575"/>
                    </a:lnTo>
                    <a:lnTo>
                      <a:pt x="40970" y="79438"/>
                    </a:lnTo>
                    <a:lnTo>
                      <a:pt x="40239" y="79301"/>
                    </a:lnTo>
                    <a:lnTo>
                      <a:pt x="39497" y="79141"/>
                    </a:lnTo>
                    <a:lnTo>
                      <a:pt x="38743" y="78959"/>
                    </a:lnTo>
                    <a:lnTo>
                      <a:pt x="37977" y="78776"/>
                    </a:lnTo>
                    <a:lnTo>
                      <a:pt x="37212" y="78559"/>
                    </a:lnTo>
                    <a:lnTo>
                      <a:pt x="36447" y="78342"/>
                    </a:lnTo>
                    <a:lnTo>
                      <a:pt x="35670" y="78102"/>
                    </a:lnTo>
                    <a:lnTo>
                      <a:pt x="34894" y="77851"/>
                    </a:lnTo>
                    <a:lnTo>
                      <a:pt x="34117" y="77577"/>
                    </a:lnTo>
                    <a:lnTo>
                      <a:pt x="33329" y="77280"/>
                    </a:lnTo>
                    <a:lnTo>
                      <a:pt x="32552" y="76960"/>
                    </a:lnTo>
                    <a:lnTo>
                      <a:pt x="31775" y="76629"/>
                    </a:lnTo>
                    <a:lnTo>
                      <a:pt x="31010" y="76275"/>
                    </a:lnTo>
                    <a:lnTo>
                      <a:pt x="30233" y="75909"/>
                    </a:lnTo>
                    <a:lnTo>
                      <a:pt x="29480" y="75509"/>
                    </a:lnTo>
                    <a:lnTo>
                      <a:pt x="28714" y="75087"/>
                    </a:lnTo>
                    <a:lnTo>
                      <a:pt x="27972" y="74653"/>
                    </a:lnTo>
                    <a:lnTo>
                      <a:pt x="27241" y="74184"/>
                    </a:lnTo>
                    <a:lnTo>
                      <a:pt x="26510" y="73693"/>
                    </a:lnTo>
                    <a:lnTo>
                      <a:pt x="26156" y="73442"/>
                    </a:lnTo>
                    <a:lnTo>
                      <a:pt x="25802" y="73179"/>
                    </a:lnTo>
                    <a:lnTo>
                      <a:pt x="25448" y="72917"/>
                    </a:lnTo>
                    <a:lnTo>
                      <a:pt x="25094" y="72642"/>
                    </a:lnTo>
                    <a:lnTo>
                      <a:pt x="24751" y="72357"/>
                    </a:lnTo>
                    <a:lnTo>
                      <a:pt x="24420" y="72071"/>
                    </a:lnTo>
                    <a:lnTo>
                      <a:pt x="24077" y="71786"/>
                    </a:lnTo>
                    <a:lnTo>
                      <a:pt x="23746" y="71489"/>
                    </a:lnTo>
                    <a:lnTo>
                      <a:pt x="23415" y="71180"/>
                    </a:lnTo>
                    <a:lnTo>
                      <a:pt x="23095" y="70861"/>
                    </a:lnTo>
                    <a:lnTo>
                      <a:pt x="22775" y="70541"/>
                    </a:lnTo>
                    <a:lnTo>
                      <a:pt x="22467" y="70221"/>
                    </a:lnTo>
                    <a:lnTo>
                      <a:pt x="22158" y="69890"/>
                    </a:lnTo>
                    <a:lnTo>
                      <a:pt x="21850" y="69547"/>
                    </a:lnTo>
                    <a:lnTo>
                      <a:pt x="21553" y="69193"/>
                    </a:lnTo>
                    <a:lnTo>
                      <a:pt x="21256" y="68839"/>
                    </a:lnTo>
                    <a:lnTo>
                      <a:pt x="20970" y="68473"/>
                    </a:lnTo>
                    <a:lnTo>
                      <a:pt x="20685" y="68108"/>
                    </a:lnTo>
                    <a:lnTo>
                      <a:pt x="20411" y="67731"/>
                    </a:lnTo>
                    <a:lnTo>
                      <a:pt x="20148" y="67343"/>
                    </a:lnTo>
                    <a:lnTo>
                      <a:pt x="19885" y="66954"/>
                    </a:lnTo>
                    <a:lnTo>
                      <a:pt x="19623" y="66543"/>
                    </a:lnTo>
                    <a:lnTo>
                      <a:pt x="19371" y="66143"/>
                    </a:lnTo>
                    <a:lnTo>
                      <a:pt x="19131" y="65721"/>
                    </a:lnTo>
                    <a:lnTo>
                      <a:pt x="18892" y="65298"/>
                    </a:lnTo>
                    <a:lnTo>
                      <a:pt x="18663" y="64864"/>
                    </a:lnTo>
                    <a:lnTo>
                      <a:pt x="18435" y="64419"/>
                    </a:lnTo>
                    <a:lnTo>
                      <a:pt x="18229" y="63973"/>
                    </a:lnTo>
                    <a:lnTo>
                      <a:pt x="18012" y="63516"/>
                    </a:lnTo>
                    <a:lnTo>
                      <a:pt x="17818" y="63048"/>
                    </a:lnTo>
                    <a:lnTo>
                      <a:pt x="17624" y="62580"/>
                    </a:lnTo>
                    <a:lnTo>
                      <a:pt x="17441" y="62089"/>
                    </a:lnTo>
                    <a:lnTo>
                      <a:pt x="17258" y="61598"/>
                    </a:lnTo>
                    <a:lnTo>
                      <a:pt x="17098" y="61106"/>
                    </a:lnTo>
                    <a:lnTo>
                      <a:pt x="16938" y="60592"/>
                    </a:lnTo>
                    <a:lnTo>
                      <a:pt x="16779" y="60079"/>
                    </a:lnTo>
                    <a:lnTo>
                      <a:pt x="16642" y="59542"/>
                    </a:lnTo>
                    <a:lnTo>
                      <a:pt x="16504" y="59016"/>
                    </a:lnTo>
                    <a:lnTo>
                      <a:pt x="16413" y="58594"/>
                    </a:lnTo>
                    <a:lnTo>
                      <a:pt x="16322" y="58171"/>
                    </a:lnTo>
                    <a:lnTo>
                      <a:pt x="16242" y="57748"/>
                    </a:lnTo>
                    <a:lnTo>
                      <a:pt x="16173" y="57326"/>
                    </a:lnTo>
                    <a:lnTo>
                      <a:pt x="16105" y="56892"/>
                    </a:lnTo>
                    <a:lnTo>
                      <a:pt x="16048" y="56469"/>
                    </a:lnTo>
                    <a:lnTo>
                      <a:pt x="15990" y="56035"/>
                    </a:lnTo>
                    <a:lnTo>
                      <a:pt x="15956" y="55601"/>
                    </a:lnTo>
                    <a:lnTo>
                      <a:pt x="15911" y="55167"/>
                    </a:lnTo>
                    <a:lnTo>
                      <a:pt x="15888" y="54733"/>
                    </a:lnTo>
                    <a:lnTo>
                      <a:pt x="15865" y="54299"/>
                    </a:lnTo>
                    <a:lnTo>
                      <a:pt x="15842" y="53854"/>
                    </a:lnTo>
                    <a:lnTo>
                      <a:pt x="15831" y="52974"/>
                    </a:lnTo>
                    <a:lnTo>
                      <a:pt x="15853" y="52095"/>
                    </a:lnTo>
                    <a:lnTo>
                      <a:pt x="15888" y="51204"/>
                    </a:lnTo>
                    <a:lnTo>
                      <a:pt x="15956" y="50302"/>
                    </a:lnTo>
                    <a:lnTo>
                      <a:pt x="16048" y="49399"/>
                    </a:lnTo>
                    <a:lnTo>
                      <a:pt x="16162" y="48497"/>
                    </a:lnTo>
                    <a:lnTo>
                      <a:pt x="16310" y="47595"/>
                    </a:lnTo>
                    <a:lnTo>
                      <a:pt x="16470" y="46681"/>
                    </a:lnTo>
                    <a:lnTo>
                      <a:pt x="16653" y="45767"/>
                    </a:lnTo>
                    <a:lnTo>
                      <a:pt x="16859" y="44842"/>
                    </a:lnTo>
                    <a:lnTo>
                      <a:pt x="17076" y="43928"/>
                    </a:lnTo>
                    <a:lnTo>
                      <a:pt x="17327" y="43003"/>
                    </a:lnTo>
                    <a:lnTo>
                      <a:pt x="17590" y="42078"/>
                    </a:lnTo>
                    <a:lnTo>
                      <a:pt x="17864" y="41153"/>
                    </a:lnTo>
                    <a:lnTo>
                      <a:pt x="18172" y="40228"/>
                    </a:lnTo>
                    <a:lnTo>
                      <a:pt x="18480" y="39302"/>
                    </a:lnTo>
                    <a:lnTo>
                      <a:pt x="18823" y="38377"/>
                    </a:lnTo>
                    <a:lnTo>
                      <a:pt x="19166" y="37441"/>
                    </a:lnTo>
                    <a:lnTo>
                      <a:pt x="19531" y="36516"/>
                    </a:lnTo>
                    <a:lnTo>
                      <a:pt x="19908" y="35590"/>
                    </a:lnTo>
                    <a:lnTo>
                      <a:pt x="20308" y="34665"/>
                    </a:lnTo>
                    <a:lnTo>
                      <a:pt x="20708" y="33740"/>
                    </a:lnTo>
                    <a:lnTo>
                      <a:pt x="21130" y="32815"/>
                    </a:lnTo>
                    <a:lnTo>
                      <a:pt x="21564" y="31890"/>
                    </a:lnTo>
                    <a:lnTo>
                      <a:pt x="22010" y="30965"/>
                    </a:lnTo>
                    <a:lnTo>
                      <a:pt x="22455" y="30051"/>
                    </a:lnTo>
                    <a:lnTo>
                      <a:pt x="22924" y="29137"/>
                    </a:lnTo>
                    <a:lnTo>
                      <a:pt x="23392" y="28223"/>
                    </a:lnTo>
                    <a:lnTo>
                      <a:pt x="23872" y="27310"/>
                    </a:lnTo>
                    <a:lnTo>
                      <a:pt x="24363" y="26407"/>
                    </a:lnTo>
                    <a:lnTo>
                      <a:pt x="24854" y="25505"/>
                    </a:lnTo>
                    <a:lnTo>
                      <a:pt x="25356" y="24603"/>
                    </a:lnTo>
                    <a:lnTo>
                      <a:pt x="25859" y="23712"/>
                    </a:lnTo>
                    <a:lnTo>
                      <a:pt x="26373" y="22821"/>
                    </a:lnTo>
                    <a:lnTo>
                      <a:pt x="27412" y="21062"/>
                    </a:lnTo>
                    <a:lnTo>
                      <a:pt x="28463" y="19326"/>
                    </a:lnTo>
                    <a:lnTo>
                      <a:pt x="29514" y="17613"/>
                    </a:lnTo>
                    <a:lnTo>
                      <a:pt x="30576" y="15934"/>
                    </a:lnTo>
                    <a:lnTo>
                      <a:pt x="31627" y="14289"/>
                    </a:lnTo>
                    <a:lnTo>
                      <a:pt x="32678" y="12667"/>
                    </a:lnTo>
                    <a:lnTo>
                      <a:pt x="34711" y="9549"/>
                    </a:lnTo>
                    <a:lnTo>
                      <a:pt x="36652" y="6591"/>
                    </a:lnTo>
                    <a:lnTo>
                      <a:pt x="37578" y="5186"/>
                    </a:lnTo>
                    <a:lnTo>
                      <a:pt x="38457" y="3827"/>
                    </a:lnTo>
                    <a:lnTo>
                      <a:pt x="38583" y="3621"/>
                    </a:lnTo>
                    <a:lnTo>
                      <a:pt x="38674" y="3404"/>
                    </a:lnTo>
                    <a:lnTo>
                      <a:pt x="38754" y="3198"/>
                    </a:lnTo>
                    <a:lnTo>
                      <a:pt x="38800" y="2981"/>
                    </a:lnTo>
                    <a:lnTo>
                      <a:pt x="38834" y="2776"/>
                    </a:lnTo>
                    <a:lnTo>
                      <a:pt x="38834" y="2559"/>
                    </a:lnTo>
                    <a:lnTo>
                      <a:pt x="38823" y="2353"/>
                    </a:lnTo>
                    <a:lnTo>
                      <a:pt x="38800" y="2159"/>
                    </a:lnTo>
                    <a:lnTo>
                      <a:pt x="38743" y="1953"/>
                    </a:lnTo>
                    <a:lnTo>
                      <a:pt x="38686" y="1759"/>
                    </a:lnTo>
                    <a:lnTo>
                      <a:pt x="38594" y="1576"/>
                    </a:lnTo>
                    <a:lnTo>
                      <a:pt x="38503" y="1394"/>
                    </a:lnTo>
                    <a:lnTo>
                      <a:pt x="38389" y="1222"/>
                    </a:lnTo>
                    <a:lnTo>
                      <a:pt x="38263" y="1051"/>
                    </a:lnTo>
                    <a:lnTo>
                      <a:pt x="38126" y="903"/>
                    </a:lnTo>
                    <a:lnTo>
                      <a:pt x="37977" y="754"/>
                    </a:lnTo>
                    <a:lnTo>
                      <a:pt x="37818" y="617"/>
                    </a:lnTo>
                    <a:lnTo>
                      <a:pt x="37646" y="491"/>
                    </a:lnTo>
                    <a:lnTo>
                      <a:pt x="37463" y="377"/>
                    </a:lnTo>
                    <a:lnTo>
                      <a:pt x="37281" y="274"/>
                    </a:lnTo>
                    <a:lnTo>
                      <a:pt x="37087" y="194"/>
                    </a:lnTo>
                    <a:lnTo>
                      <a:pt x="36881" y="126"/>
                    </a:lnTo>
                    <a:lnTo>
                      <a:pt x="36675" y="69"/>
                    </a:lnTo>
                    <a:lnTo>
                      <a:pt x="36458" y="23"/>
                    </a:lnTo>
                    <a:lnTo>
                      <a:pt x="36253" y="0"/>
                    </a:lnTo>
                    <a:close/>
                  </a:path>
                </a:pathLst>
              </a:custGeom>
              <a:solidFill>
                <a:srgbClr val="16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152;p29"/>
              <p:cNvSpPr/>
              <p:nvPr/>
            </p:nvSpPr>
            <p:spPr>
              <a:xfrm>
                <a:off x="1947950" y="3796775"/>
                <a:ext cx="1207300" cy="1188725"/>
              </a:xfrm>
              <a:custGeom>
                <a:avLst/>
                <a:gdLst/>
                <a:ahLst/>
                <a:cxnLst/>
                <a:rect l="l" t="t" r="r" b="b"/>
                <a:pathLst>
                  <a:path w="48292" h="47549" extrusionOk="0">
                    <a:moveTo>
                      <a:pt x="35876" y="0"/>
                    </a:moveTo>
                    <a:lnTo>
                      <a:pt x="2296" y="23780"/>
                    </a:lnTo>
                    <a:lnTo>
                      <a:pt x="2296" y="35373"/>
                    </a:lnTo>
                    <a:lnTo>
                      <a:pt x="1" y="46864"/>
                    </a:lnTo>
                    <a:lnTo>
                      <a:pt x="309" y="46932"/>
                    </a:lnTo>
                    <a:lnTo>
                      <a:pt x="652" y="46989"/>
                    </a:lnTo>
                    <a:lnTo>
                      <a:pt x="1029" y="47046"/>
                    </a:lnTo>
                    <a:lnTo>
                      <a:pt x="1428" y="47103"/>
                    </a:lnTo>
                    <a:lnTo>
                      <a:pt x="1862" y="47161"/>
                    </a:lnTo>
                    <a:lnTo>
                      <a:pt x="2331" y="47206"/>
                    </a:lnTo>
                    <a:lnTo>
                      <a:pt x="3347" y="47286"/>
                    </a:lnTo>
                    <a:lnTo>
                      <a:pt x="4467" y="47366"/>
                    </a:lnTo>
                    <a:lnTo>
                      <a:pt x="5677" y="47423"/>
                    </a:lnTo>
                    <a:lnTo>
                      <a:pt x="6979" y="47469"/>
                    </a:lnTo>
                    <a:lnTo>
                      <a:pt x="8361" y="47503"/>
                    </a:lnTo>
                    <a:lnTo>
                      <a:pt x="9823" y="47537"/>
                    </a:lnTo>
                    <a:lnTo>
                      <a:pt x="11342" y="47549"/>
                    </a:lnTo>
                    <a:lnTo>
                      <a:pt x="14541" y="47549"/>
                    </a:lnTo>
                    <a:lnTo>
                      <a:pt x="16208" y="47537"/>
                    </a:lnTo>
                    <a:lnTo>
                      <a:pt x="17910" y="47526"/>
                    </a:lnTo>
                    <a:lnTo>
                      <a:pt x="21359" y="47469"/>
                    </a:lnTo>
                    <a:lnTo>
                      <a:pt x="24843" y="47389"/>
                    </a:lnTo>
                    <a:lnTo>
                      <a:pt x="28292" y="47298"/>
                    </a:lnTo>
                    <a:lnTo>
                      <a:pt x="31639" y="47206"/>
                    </a:lnTo>
                    <a:lnTo>
                      <a:pt x="34826" y="47103"/>
                    </a:lnTo>
                    <a:lnTo>
                      <a:pt x="40422" y="46898"/>
                    </a:lnTo>
                    <a:lnTo>
                      <a:pt x="44580" y="46749"/>
                    </a:lnTo>
                    <a:lnTo>
                      <a:pt x="44854" y="46727"/>
                    </a:lnTo>
                    <a:lnTo>
                      <a:pt x="45128" y="46692"/>
                    </a:lnTo>
                    <a:lnTo>
                      <a:pt x="45402" y="46635"/>
                    </a:lnTo>
                    <a:lnTo>
                      <a:pt x="45653" y="46555"/>
                    </a:lnTo>
                    <a:lnTo>
                      <a:pt x="45905" y="46464"/>
                    </a:lnTo>
                    <a:lnTo>
                      <a:pt x="46156" y="46350"/>
                    </a:lnTo>
                    <a:lnTo>
                      <a:pt x="46384" y="46224"/>
                    </a:lnTo>
                    <a:lnTo>
                      <a:pt x="46613" y="46075"/>
                    </a:lnTo>
                    <a:lnTo>
                      <a:pt x="46830" y="45916"/>
                    </a:lnTo>
                    <a:lnTo>
                      <a:pt x="47024" y="45733"/>
                    </a:lnTo>
                    <a:lnTo>
                      <a:pt x="47218" y="45550"/>
                    </a:lnTo>
                    <a:lnTo>
                      <a:pt x="47390" y="45344"/>
                    </a:lnTo>
                    <a:lnTo>
                      <a:pt x="47549" y="45127"/>
                    </a:lnTo>
                    <a:lnTo>
                      <a:pt x="47698" y="44899"/>
                    </a:lnTo>
                    <a:lnTo>
                      <a:pt x="47835" y="44659"/>
                    </a:lnTo>
                    <a:lnTo>
                      <a:pt x="47938" y="44408"/>
                    </a:lnTo>
                    <a:lnTo>
                      <a:pt x="48041" y="44134"/>
                    </a:lnTo>
                    <a:lnTo>
                      <a:pt x="48132" y="43860"/>
                    </a:lnTo>
                    <a:lnTo>
                      <a:pt x="48200" y="43586"/>
                    </a:lnTo>
                    <a:lnTo>
                      <a:pt x="48258" y="43300"/>
                    </a:lnTo>
                    <a:lnTo>
                      <a:pt x="48280" y="43014"/>
                    </a:lnTo>
                    <a:lnTo>
                      <a:pt x="48292" y="42717"/>
                    </a:lnTo>
                    <a:lnTo>
                      <a:pt x="48292" y="42580"/>
                    </a:lnTo>
                    <a:lnTo>
                      <a:pt x="48269" y="42432"/>
                    </a:lnTo>
                    <a:lnTo>
                      <a:pt x="48258" y="42283"/>
                    </a:lnTo>
                    <a:lnTo>
                      <a:pt x="48223" y="42135"/>
                    </a:lnTo>
                    <a:lnTo>
                      <a:pt x="48189" y="41998"/>
                    </a:lnTo>
                    <a:lnTo>
                      <a:pt x="48143" y="41849"/>
                    </a:lnTo>
                    <a:lnTo>
                      <a:pt x="48098" y="41712"/>
                    </a:lnTo>
                    <a:lnTo>
                      <a:pt x="48041" y="41575"/>
                    </a:lnTo>
                    <a:lnTo>
                      <a:pt x="47961" y="41427"/>
                    </a:lnTo>
                    <a:lnTo>
                      <a:pt x="47892" y="41290"/>
                    </a:lnTo>
                    <a:lnTo>
                      <a:pt x="47801" y="41153"/>
                    </a:lnTo>
                    <a:lnTo>
                      <a:pt x="47698" y="41016"/>
                    </a:lnTo>
                    <a:lnTo>
                      <a:pt x="47595" y="40890"/>
                    </a:lnTo>
                    <a:lnTo>
                      <a:pt x="47470" y="40753"/>
                    </a:lnTo>
                    <a:lnTo>
                      <a:pt x="47344" y="40627"/>
                    </a:lnTo>
                    <a:lnTo>
                      <a:pt x="47195" y="40502"/>
                    </a:lnTo>
                    <a:lnTo>
                      <a:pt x="47047" y="40376"/>
                    </a:lnTo>
                    <a:lnTo>
                      <a:pt x="46876" y="40250"/>
                    </a:lnTo>
                    <a:lnTo>
                      <a:pt x="46704" y="40136"/>
                    </a:lnTo>
                    <a:lnTo>
                      <a:pt x="46510" y="40022"/>
                    </a:lnTo>
                    <a:lnTo>
                      <a:pt x="46122" y="39805"/>
                    </a:lnTo>
                    <a:lnTo>
                      <a:pt x="45711" y="39588"/>
                    </a:lnTo>
                    <a:lnTo>
                      <a:pt x="45277" y="39382"/>
                    </a:lnTo>
                    <a:lnTo>
                      <a:pt x="44820" y="39177"/>
                    </a:lnTo>
                    <a:lnTo>
                      <a:pt x="44340" y="38971"/>
                    </a:lnTo>
                    <a:lnTo>
                      <a:pt x="43860" y="38777"/>
                    </a:lnTo>
                    <a:lnTo>
                      <a:pt x="43358" y="38583"/>
                    </a:lnTo>
                    <a:lnTo>
                      <a:pt x="42844" y="38400"/>
                    </a:lnTo>
                    <a:lnTo>
                      <a:pt x="41804" y="38035"/>
                    </a:lnTo>
                    <a:lnTo>
                      <a:pt x="40753" y="37692"/>
                    </a:lnTo>
                    <a:lnTo>
                      <a:pt x="39714" y="37372"/>
                    </a:lnTo>
                    <a:lnTo>
                      <a:pt x="38709" y="37075"/>
                    </a:lnTo>
                    <a:lnTo>
                      <a:pt x="37738" y="36812"/>
                    </a:lnTo>
                    <a:lnTo>
                      <a:pt x="36836" y="36573"/>
                    </a:lnTo>
                    <a:lnTo>
                      <a:pt x="36025" y="36367"/>
                    </a:lnTo>
                    <a:lnTo>
                      <a:pt x="35317" y="36184"/>
                    </a:lnTo>
                    <a:lnTo>
                      <a:pt x="34289" y="35944"/>
                    </a:lnTo>
                    <a:lnTo>
                      <a:pt x="33912" y="35864"/>
                    </a:lnTo>
                    <a:lnTo>
                      <a:pt x="34003" y="35830"/>
                    </a:lnTo>
                    <a:lnTo>
                      <a:pt x="34255" y="35727"/>
                    </a:lnTo>
                    <a:lnTo>
                      <a:pt x="34666" y="35556"/>
                    </a:lnTo>
                    <a:lnTo>
                      <a:pt x="35203" y="35305"/>
                    </a:lnTo>
                    <a:lnTo>
                      <a:pt x="35511" y="35145"/>
                    </a:lnTo>
                    <a:lnTo>
                      <a:pt x="35854" y="34962"/>
                    </a:lnTo>
                    <a:lnTo>
                      <a:pt x="36208" y="34757"/>
                    </a:lnTo>
                    <a:lnTo>
                      <a:pt x="36585" y="34528"/>
                    </a:lnTo>
                    <a:lnTo>
                      <a:pt x="36984" y="34288"/>
                    </a:lnTo>
                    <a:lnTo>
                      <a:pt x="37395" y="34014"/>
                    </a:lnTo>
                    <a:lnTo>
                      <a:pt x="37818" y="33706"/>
                    </a:lnTo>
                    <a:lnTo>
                      <a:pt x="38252" y="33386"/>
                    </a:lnTo>
                    <a:lnTo>
                      <a:pt x="38698" y="33032"/>
                    </a:lnTo>
                    <a:lnTo>
                      <a:pt x="39143" y="32655"/>
                    </a:lnTo>
                    <a:lnTo>
                      <a:pt x="39588" y="32255"/>
                    </a:lnTo>
                    <a:lnTo>
                      <a:pt x="40045" y="31821"/>
                    </a:lnTo>
                    <a:lnTo>
                      <a:pt x="40491" y="31353"/>
                    </a:lnTo>
                    <a:lnTo>
                      <a:pt x="40936" y="30862"/>
                    </a:lnTo>
                    <a:lnTo>
                      <a:pt x="41370" y="30348"/>
                    </a:lnTo>
                    <a:lnTo>
                      <a:pt x="41587" y="30074"/>
                    </a:lnTo>
                    <a:lnTo>
                      <a:pt x="41793" y="29788"/>
                    </a:lnTo>
                    <a:lnTo>
                      <a:pt x="42010" y="29503"/>
                    </a:lnTo>
                    <a:lnTo>
                      <a:pt x="42215" y="29206"/>
                    </a:lnTo>
                    <a:lnTo>
                      <a:pt x="42410" y="28909"/>
                    </a:lnTo>
                    <a:lnTo>
                      <a:pt x="42615" y="28589"/>
                    </a:lnTo>
                    <a:lnTo>
                      <a:pt x="42809" y="28269"/>
                    </a:lnTo>
                    <a:lnTo>
                      <a:pt x="43004" y="27938"/>
                    </a:lnTo>
                    <a:lnTo>
                      <a:pt x="43186" y="27607"/>
                    </a:lnTo>
                    <a:lnTo>
                      <a:pt x="43369" y="27264"/>
                    </a:lnTo>
                    <a:lnTo>
                      <a:pt x="43540" y="26910"/>
                    </a:lnTo>
                    <a:lnTo>
                      <a:pt x="43712" y="26544"/>
                    </a:lnTo>
                    <a:lnTo>
                      <a:pt x="43872" y="26179"/>
                    </a:lnTo>
                    <a:lnTo>
                      <a:pt x="44032" y="25791"/>
                    </a:lnTo>
                    <a:lnTo>
                      <a:pt x="44180" y="25402"/>
                    </a:lnTo>
                    <a:lnTo>
                      <a:pt x="44317" y="25014"/>
                    </a:lnTo>
                    <a:lnTo>
                      <a:pt x="44454" y="24603"/>
                    </a:lnTo>
                    <a:lnTo>
                      <a:pt x="44580" y="24191"/>
                    </a:lnTo>
                    <a:lnTo>
                      <a:pt x="44614" y="24089"/>
                    </a:lnTo>
                    <a:lnTo>
                      <a:pt x="44694" y="23803"/>
                    </a:lnTo>
                    <a:lnTo>
                      <a:pt x="44808" y="23346"/>
                    </a:lnTo>
                    <a:lnTo>
                      <a:pt x="44945" y="22718"/>
                    </a:lnTo>
                    <a:lnTo>
                      <a:pt x="45025" y="22353"/>
                    </a:lnTo>
                    <a:lnTo>
                      <a:pt x="45094" y="21953"/>
                    </a:lnTo>
                    <a:lnTo>
                      <a:pt x="45162" y="21519"/>
                    </a:lnTo>
                    <a:lnTo>
                      <a:pt x="45231" y="21050"/>
                    </a:lnTo>
                    <a:lnTo>
                      <a:pt x="45288" y="20559"/>
                    </a:lnTo>
                    <a:lnTo>
                      <a:pt x="45345" y="20034"/>
                    </a:lnTo>
                    <a:lnTo>
                      <a:pt x="45391" y="19486"/>
                    </a:lnTo>
                    <a:lnTo>
                      <a:pt x="45425" y="18915"/>
                    </a:lnTo>
                    <a:lnTo>
                      <a:pt x="45436" y="18309"/>
                    </a:lnTo>
                    <a:lnTo>
                      <a:pt x="45436" y="17693"/>
                    </a:lnTo>
                    <a:lnTo>
                      <a:pt x="45425" y="17064"/>
                    </a:lnTo>
                    <a:lnTo>
                      <a:pt x="45402" y="16402"/>
                    </a:lnTo>
                    <a:lnTo>
                      <a:pt x="45345" y="15728"/>
                    </a:lnTo>
                    <a:lnTo>
                      <a:pt x="45265" y="15043"/>
                    </a:lnTo>
                    <a:lnTo>
                      <a:pt x="45174" y="14346"/>
                    </a:lnTo>
                    <a:lnTo>
                      <a:pt x="45048" y="13638"/>
                    </a:lnTo>
                    <a:lnTo>
                      <a:pt x="44888" y="12918"/>
                    </a:lnTo>
                    <a:lnTo>
                      <a:pt x="44808" y="12564"/>
                    </a:lnTo>
                    <a:lnTo>
                      <a:pt x="44705" y="12199"/>
                    </a:lnTo>
                    <a:lnTo>
                      <a:pt x="44603" y="11833"/>
                    </a:lnTo>
                    <a:lnTo>
                      <a:pt x="44500" y="11468"/>
                    </a:lnTo>
                    <a:lnTo>
                      <a:pt x="44374" y="11102"/>
                    </a:lnTo>
                    <a:lnTo>
                      <a:pt x="44249" y="10737"/>
                    </a:lnTo>
                    <a:lnTo>
                      <a:pt x="44112" y="10360"/>
                    </a:lnTo>
                    <a:lnTo>
                      <a:pt x="43963" y="9994"/>
                    </a:lnTo>
                    <a:lnTo>
                      <a:pt x="43803" y="9629"/>
                    </a:lnTo>
                    <a:lnTo>
                      <a:pt x="43643" y="9263"/>
                    </a:lnTo>
                    <a:lnTo>
                      <a:pt x="43472" y="8898"/>
                    </a:lnTo>
                    <a:lnTo>
                      <a:pt x="43278" y="8521"/>
                    </a:lnTo>
                    <a:lnTo>
                      <a:pt x="43084" y="8155"/>
                    </a:lnTo>
                    <a:lnTo>
                      <a:pt x="42878" y="7790"/>
                    </a:lnTo>
                    <a:lnTo>
                      <a:pt x="42467" y="7082"/>
                    </a:lnTo>
                    <a:lnTo>
                      <a:pt x="42067" y="6419"/>
                    </a:lnTo>
                    <a:lnTo>
                      <a:pt x="41667" y="5802"/>
                    </a:lnTo>
                    <a:lnTo>
                      <a:pt x="41290" y="5220"/>
                    </a:lnTo>
                    <a:lnTo>
                      <a:pt x="40925" y="4683"/>
                    </a:lnTo>
                    <a:lnTo>
                      <a:pt x="40571" y="4181"/>
                    </a:lnTo>
                    <a:lnTo>
                      <a:pt x="40217" y="3712"/>
                    </a:lnTo>
                    <a:lnTo>
                      <a:pt x="39885" y="3290"/>
                    </a:lnTo>
                    <a:lnTo>
                      <a:pt x="39566" y="2890"/>
                    </a:lnTo>
                    <a:lnTo>
                      <a:pt x="39269" y="2536"/>
                    </a:lnTo>
                    <a:lnTo>
                      <a:pt x="38972" y="2205"/>
                    </a:lnTo>
                    <a:lnTo>
                      <a:pt x="38686" y="1908"/>
                    </a:lnTo>
                    <a:lnTo>
                      <a:pt x="38423" y="1634"/>
                    </a:lnTo>
                    <a:lnTo>
                      <a:pt x="38161" y="1394"/>
                    </a:lnTo>
                    <a:lnTo>
                      <a:pt x="37921" y="1165"/>
                    </a:lnTo>
                    <a:lnTo>
                      <a:pt x="37692" y="971"/>
                    </a:lnTo>
                    <a:lnTo>
                      <a:pt x="37475" y="800"/>
                    </a:lnTo>
                    <a:lnTo>
                      <a:pt x="37270" y="651"/>
                    </a:lnTo>
                    <a:lnTo>
                      <a:pt x="37087" y="526"/>
                    </a:lnTo>
                    <a:lnTo>
                      <a:pt x="36904" y="411"/>
                    </a:lnTo>
                    <a:lnTo>
                      <a:pt x="36744" y="320"/>
                    </a:lnTo>
                    <a:lnTo>
                      <a:pt x="36596" y="240"/>
                    </a:lnTo>
                    <a:lnTo>
                      <a:pt x="36333" y="126"/>
                    </a:lnTo>
                    <a:lnTo>
                      <a:pt x="36139" y="57"/>
                    </a:lnTo>
                    <a:lnTo>
                      <a:pt x="35991" y="12"/>
                    </a:lnTo>
                    <a:lnTo>
                      <a:pt x="35911" y="0"/>
                    </a:lnTo>
                    <a:close/>
                  </a:path>
                </a:pathLst>
              </a:custGeom>
              <a:solidFill>
                <a:srgbClr val="16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153;p29"/>
              <p:cNvSpPr/>
              <p:nvPr/>
            </p:nvSpPr>
            <p:spPr>
              <a:xfrm>
                <a:off x="1113300" y="562150"/>
                <a:ext cx="3229825" cy="4590400"/>
              </a:xfrm>
              <a:custGeom>
                <a:avLst/>
                <a:gdLst/>
                <a:ahLst/>
                <a:cxnLst/>
                <a:rect l="l" t="t" r="r" b="b"/>
                <a:pathLst>
                  <a:path w="129193" h="183616" extrusionOk="0">
                    <a:moveTo>
                      <a:pt x="102637" y="159299"/>
                    </a:moveTo>
                    <a:lnTo>
                      <a:pt x="101256" y="174206"/>
                    </a:lnTo>
                    <a:lnTo>
                      <a:pt x="101256" y="174206"/>
                    </a:lnTo>
                    <a:lnTo>
                      <a:pt x="101221" y="174136"/>
                    </a:lnTo>
                    <a:lnTo>
                      <a:pt x="101163" y="174010"/>
                    </a:lnTo>
                    <a:lnTo>
                      <a:pt x="101118" y="173861"/>
                    </a:lnTo>
                    <a:lnTo>
                      <a:pt x="101072" y="173702"/>
                    </a:lnTo>
                    <a:lnTo>
                      <a:pt x="101038" y="173530"/>
                    </a:lnTo>
                    <a:lnTo>
                      <a:pt x="101004" y="173347"/>
                    </a:lnTo>
                    <a:lnTo>
                      <a:pt x="100981" y="173142"/>
                    </a:lnTo>
                    <a:lnTo>
                      <a:pt x="100935" y="172696"/>
                    </a:lnTo>
                    <a:lnTo>
                      <a:pt x="100924" y="172205"/>
                    </a:lnTo>
                    <a:lnTo>
                      <a:pt x="100924" y="171668"/>
                    </a:lnTo>
                    <a:lnTo>
                      <a:pt x="100935" y="171097"/>
                    </a:lnTo>
                    <a:lnTo>
                      <a:pt x="100969" y="170503"/>
                    </a:lnTo>
                    <a:lnTo>
                      <a:pt x="101015" y="169875"/>
                    </a:lnTo>
                    <a:lnTo>
                      <a:pt x="101072" y="169224"/>
                    </a:lnTo>
                    <a:lnTo>
                      <a:pt x="101141" y="168550"/>
                    </a:lnTo>
                    <a:lnTo>
                      <a:pt x="101221" y="167876"/>
                    </a:lnTo>
                    <a:lnTo>
                      <a:pt x="101403" y="166506"/>
                    </a:lnTo>
                    <a:lnTo>
                      <a:pt x="101597" y="165135"/>
                    </a:lnTo>
                    <a:lnTo>
                      <a:pt x="101803" y="163833"/>
                    </a:lnTo>
                    <a:lnTo>
                      <a:pt x="102020" y="162611"/>
                    </a:lnTo>
                    <a:lnTo>
                      <a:pt x="102214" y="161526"/>
                    </a:lnTo>
                    <a:lnTo>
                      <a:pt x="102523" y="159904"/>
                    </a:lnTo>
                    <a:lnTo>
                      <a:pt x="102637" y="159299"/>
                    </a:lnTo>
                    <a:close/>
                    <a:moveTo>
                      <a:pt x="83128" y="0"/>
                    </a:moveTo>
                    <a:lnTo>
                      <a:pt x="82409" y="23"/>
                    </a:lnTo>
                    <a:lnTo>
                      <a:pt x="81678" y="46"/>
                    </a:lnTo>
                    <a:lnTo>
                      <a:pt x="80993" y="103"/>
                    </a:lnTo>
                    <a:lnTo>
                      <a:pt x="80307" y="171"/>
                    </a:lnTo>
                    <a:lnTo>
                      <a:pt x="79633" y="251"/>
                    </a:lnTo>
                    <a:lnTo>
                      <a:pt x="78959" y="354"/>
                    </a:lnTo>
                    <a:lnTo>
                      <a:pt x="78297" y="480"/>
                    </a:lnTo>
                    <a:lnTo>
                      <a:pt x="77646" y="617"/>
                    </a:lnTo>
                    <a:lnTo>
                      <a:pt x="77006" y="765"/>
                    </a:lnTo>
                    <a:lnTo>
                      <a:pt x="76367" y="937"/>
                    </a:lnTo>
                    <a:lnTo>
                      <a:pt x="75739" y="1119"/>
                    </a:lnTo>
                    <a:lnTo>
                      <a:pt x="75122" y="1325"/>
                    </a:lnTo>
                    <a:lnTo>
                      <a:pt x="74516" y="1542"/>
                    </a:lnTo>
                    <a:lnTo>
                      <a:pt x="73911" y="1770"/>
                    </a:lnTo>
                    <a:lnTo>
                      <a:pt x="73317" y="2022"/>
                    </a:lnTo>
                    <a:lnTo>
                      <a:pt x="72735" y="2284"/>
                    </a:lnTo>
                    <a:lnTo>
                      <a:pt x="72164" y="2558"/>
                    </a:lnTo>
                    <a:lnTo>
                      <a:pt x="71604" y="2844"/>
                    </a:lnTo>
                    <a:lnTo>
                      <a:pt x="71044" y="3141"/>
                    </a:lnTo>
                    <a:lnTo>
                      <a:pt x="70496" y="3461"/>
                    </a:lnTo>
                    <a:lnTo>
                      <a:pt x="69959" y="3781"/>
                    </a:lnTo>
                    <a:lnTo>
                      <a:pt x="69434" y="4123"/>
                    </a:lnTo>
                    <a:lnTo>
                      <a:pt x="68920" y="4477"/>
                    </a:lnTo>
                    <a:lnTo>
                      <a:pt x="68406" y="4843"/>
                    </a:lnTo>
                    <a:lnTo>
                      <a:pt x="67915" y="5220"/>
                    </a:lnTo>
                    <a:lnTo>
                      <a:pt x="67423" y="5597"/>
                    </a:lnTo>
                    <a:lnTo>
                      <a:pt x="66944" y="5996"/>
                    </a:lnTo>
                    <a:lnTo>
                      <a:pt x="66475" y="6408"/>
                    </a:lnTo>
                    <a:lnTo>
                      <a:pt x="66019" y="6819"/>
                    </a:lnTo>
                    <a:lnTo>
                      <a:pt x="65573" y="7253"/>
                    </a:lnTo>
                    <a:lnTo>
                      <a:pt x="65139" y="7687"/>
                    </a:lnTo>
                    <a:lnTo>
                      <a:pt x="64717" y="8132"/>
                    </a:lnTo>
                    <a:lnTo>
                      <a:pt x="64294" y="8578"/>
                    </a:lnTo>
                    <a:lnTo>
                      <a:pt x="63894" y="9046"/>
                    </a:lnTo>
                    <a:lnTo>
                      <a:pt x="63494" y="9514"/>
                    </a:lnTo>
                    <a:lnTo>
                      <a:pt x="63117" y="9994"/>
                    </a:lnTo>
                    <a:lnTo>
                      <a:pt x="62741" y="10474"/>
                    </a:lnTo>
                    <a:lnTo>
                      <a:pt x="62386" y="10965"/>
                    </a:lnTo>
                    <a:lnTo>
                      <a:pt x="62032" y="11467"/>
                    </a:lnTo>
                    <a:lnTo>
                      <a:pt x="61701" y="11970"/>
                    </a:lnTo>
                    <a:lnTo>
                      <a:pt x="61370" y="12484"/>
                    </a:lnTo>
                    <a:lnTo>
                      <a:pt x="61050" y="13009"/>
                    </a:lnTo>
                    <a:lnTo>
                      <a:pt x="60753" y="13523"/>
                    </a:lnTo>
                    <a:lnTo>
                      <a:pt x="60456" y="14060"/>
                    </a:lnTo>
                    <a:lnTo>
                      <a:pt x="60182" y="14586"/>
                    </a:lnTo>
                    <a:lnTo>
                      <a:pt x="59919" y="15122"/>
                    </a:lnTo>
                    <a:lnTo>
                      <a:pt x="59657" y="15671"/>
                    </a:lnTo>
                    <a:lnTo>
                      <a:pt x="59417" y="16207"/>
                    </a:lnTo>
                    <a:lnTo>
                      <a:pt x="59188" y="16756"/>
                    </a:lnTo>
                    <a:lnTo>
                      <a:pt x="58971" y="17315"/>
                    </a:lnTo>
                    <a:lnTo>
                      <a:pt x="58766" y="17864"/>
                    </a:lnTo>
                    <a:lnTo>
                      <a:pt x="58572" y="18423"/>
                    </a:lnTo>
                    <a:lnTo>
                      <a:pt x="58389" y="18983"/>
                    </a:lnTo>
                    <a:lnTo>
                      <a:pt x="58218" y="19543"/>
                    </a:lnTo>
                    <a:lnTo>
                      <a:pt x="58058" y="20102"/>
                    </a:lnTo>
                    <a:lnTo>
                      <a:pt x="57921" y="20673"/>
                    </a:lnTo>
                    <a:lnTo>
                      <a:pt x="57795" y="21233"/>
                    </a:lnTo>
                    <a:lnTo>
                      <a:pt x="57681" y="21804"/>
                    </a:lnTo>
                    <a:lnTo>
                      <a:pt x="57578" y="22364"/>
                    </a:lnTo>
                    <a:lnTo>
                      <a:pt x="57487" y="22935"/>
                    </a:lnTo>
                    <a:lnTo>
                      <a:pt x="57407" y="23494"/>
                    </a:lnTo>
                    <a:lnTo>
                      <a:pt x="57349" y="24054"/>
                    </a:lnTo>
                    <a:lnTo>
                      <a:pt x="57292" y="24625"/>
                    </a:lnTo>
                    <a:lnTo>
                      <a:pt x="57258" y="25185"/>
                    </a:lnTo>
                    <a:lnTo>
                      <a:pt x="57247" y="25745"/>
                    </a:lnTo>
                    <a:lnTo>
                      <a:pt x="57235" y="26293"/>
                    </a:lnTo>
                    <a:lnTo>
                      <a:pt x="57235" y="26750"/>
                    </a:lnTo>
                    <a:lnTo>
                      <a:pt x="57247" y="27195"/>
                    </a:lnTo>
                    <a:lnTo>
                      <a:pt x="57270" y="27641"/>
                    </a:lnTo>
                    <a:lnTo>
                      <a:pt x="57304" y="28086"/>
                    </a:lnTo>
                    <a:lnTo>
                      <a:pt x="57338" y="28531"/>
                    </a:lnTo>
                    <a:lnTo>
                      <a:pt x="57372" y="28977"/>
                    </a:lnTo>
                    <a:lnTo>
                      <a:pt x="57429" y="29411"/>
                    </a:lnTo>
                    <a:lnTo>
                      <a:pt x="57487" y="29856"/>
                    </a:lnTo>
                    <a:lnTo>
                      <a:pt x="57544" y="30290"/>
                    </a:lnTo>
                    <a:lnTo>
                      <a:pt x="57624" y="30736"/>
                    </a:lnTo>
                    <a:lnTo>
                      <a:pt x="57784" y="31604"/>
                    </a:lnTo>
                    <a:lnTo>
                      <a:pt x="57966" y="32472"/>
                    </a:lnTo>
                    <a:lnTo>
                      <a:pt x="58172" y="33329"/>
                    </a:lnTo>
                    <a:lnTo>
                      <a:pt x="58412" y="34185"/>
                    </a:lnTo>
                    <a:lnTo>
                      <a:pt x="58663" y="35030"/>
                    </a:lnTo>
                    <a:lnTo>
                      <a:pt x="58926" y="35876"/>
                    </a:lnTo>
                    <a:lnTo>
                      <a:pt x="59223" y="36709"/>
                    </a:lnTo>
                    <a:lnTo>
                      <a:pt x="59520" y="37543"/>
                    </a:lnTo>
                    <a:lnTo>
                      <a:pt x="59839" y="38366"/>
                    </a:lnTo>
                    <a:lnTo>
                      <a:pt x="60182" y="39188"/>
                    </a:lnTo>
                    <a:lnTo>
                      <a:pt x="60525" y="40010"/>
                    </a:lnTo>
                    <a:lnTo>
                      <a:pt x="60879" y="40810"/>
                    </a:lnTo>
                    <a:lnTo>
                      <a:pt x="61256" y="41621"/>
                    </a:lnTo>
                    <a:lnTo>
                      <a:pt x="61621" y="42409"/>
                    </a:lnTo>
                    <a:lnTo>
                      <a:pt x="62010" y="43208"/>
                    </a:lnTo>
                    <a:lnTo>
                      <a:pt x="62786" y="44762"/>
                    </a:lnTo>
                    <a:lnTo>
                      <a:pt x="63574" y="46304"/>
                    </a:lnTo>
                    <a:lnTo>
                      <a:pt x="65151" y="49308"/>
                    </a:lnTo>
                    <a:lnTo>
                      <a:pt x="65904" y="50770"/>
                    </a:lnTo>
                    <a:lnTo>
                      <a:pt x="66624" y="52209"/>
                    </a:lnTo>
                    <a:lnTo>
                      <a:pt x="66967" y="52917"/>
                    </a:lnTo>
                    <a:lnTo>
                      <a:pt x="67298" y="53625"/>
                    </a:lnTo>
                    <a:lnTo>
                      <a:pt x="67618" y="54310"/>
                    </a:lnTo>
                    <a:lnTo>
                      <a:pt x="67926" y="55007"/>
                    </a:lnTo>
                    <a:lnTo>
                      <a:pt x="68212" y="55681"/>
                    </a:lnTo>
                    <a:lnTo>
                      <a:pt x="68474" y="56366"/>
                    </a:lnTo>
                    <a:lnTo>
                      <a:pt x="68726" y="57029"/>
                    </a:lnTo>
                    <a:lnTo>
                      <a:pt x="68954" y="57691"/>
                    </a:lnTo>
                    <a:lnTo>
                      <a:pt x="69160" y="58342"/>
                    </a:lnTo>
                    <a:lnTo>
                      <a:pt x="69342" y="58993"/>
                    </a:lnTo>
                    <a:lnTo>
                      <a:pt x="69502" y="59633"/>
                    </a:lnTo>
                    <a:lnTo>
                      <a:pt x="69628" y="60272"/>
                    </a:lnTo>
                    <a:lnTo>
                      <a:pt x="69731" y="60889"/>
                    </a:lnTo>
                    <a:lnTo>
                      <a:pt x="69776" y="61209"/>
                    </a:lnTo>
                    <a:lnTo>
                      <a:pt x="69811" y="61517"/>
                    </a:lnTo>
                    <a:lnTo>
                      <a:pt x="69833" y="61826"/>
                    </a:lnTo>
                    <a:lnTo>
                      <a:pt x="69856" y="62123"/>
                    </a:lnTo>
                    <a:lnTo>
                      <a:pt x="69868" y="62431"/>
                    </a:lnTo>
                    <a:lnTo>
                      <a:pt x="69868" y="62728"/>
                    </a:lnTo>
                    <a:lnTo>
                      <a:pt x="69856" y="63036"/>
                    </a:lnTo>
                    <a:lnTo>
                      <a:pt x="69845" y="63333"/>
                    </a:lnTo>
                    <a:lnTo>
                      <a:pt x="69822" y="63630"/>
                    </a:lnTo>
                    <a:lnTo>
                      <a:pt x="69788" y="63916"/>
                    </a:lnTo>
                    <a:lnTo>
                      <a:pt x="69742" y="64213"/>
                    </a:lnTo>
                    <a:lnTo>
                      <a:pt x="69696" y="64498"/>
                    </a:lnTo>
                    <a:lnTo>
                      <a:pt x="69639" y="64795"/>
                    </a:lnTo>
                    <a:lnTo>
                      <a:pt x="69571" y="65081"/>
                    </a:lnTo>
                    <a:lnTo>
                      <a:pt x="69491" y="65367"/>
                    </a:lnTo>
                    <a:lnTo>
                      <a:pt x="69399" y="65652"/>
                    </a:lnTo>
                    <a:lnTo>
                      <a:pt x="69297" y="65926"/>
                    </a:lnTo>
                    <a:lnTo>
                      <a:pt x="69194" y="66212"/>
                    </a:lnTo>
                    <a:lnTo>
                      <a:pt x="69068" y="66486"/>
                    </a:lnTo>
                    <a:lnTo>
                      <a:pt x="68943" y="66760"/>
                    </a:lnTo>
                    <a:lnTo>
                      <a:pt x="68794" y="67034"/>
                    </a:lnTo>
                    <a:lnTo>
                      <a:pt x="68646" y="67308"/>
                    </a:lnTo>
                    <a:lnTo>
                      <a:pt x="68486" y="67571"/>
                    </a:lnTo>
                    <a:lnTo>
                      <a:pt x="68303" y="67845"/>
                    </a:lnTo>
                    <a:lnTo>
                      <a:pt x="68120" y="68108"/>
                    </a:lnTo>
                    <a:lnTo>
                      <a:pt x="67926" y="68370"/>
                    </a:lnTo>
                    <a:lnTo>
                      <a:pt x="67720" y="68633"/>
                    </a:lnTo>
                    <a:lnTo>
                      <a:pt x="67492" y="68896"/>
                    </a:lnTo>
                    <a:lnTo>
                      <a:pt x="67264" y="69159"/>
                    </a:lnTo>
                    <a:lnTo>
                      <a:pt x="67012" y="69410"/>
                    </a:lnTo>
                    <a:lnTo>
                      <a:pt x="66761" y="69672"/>
                    </a:lnTo>
                    <a:lnTo>
                      <a:pt x="66487" y="69924"/>
                    </a:lnTo>
                    <a:lnTo>
                      <a:pt x="66201" y="70175"/>
                    </a:lnTo>
                    <a:lnTo>
                      <a:pt x="65904" y="70415"/>
                    </a:lnTo>
                    <a:lnTo>
                      <a:pt x="65596" y="70666"/>
                    </a:lnTo>
                    <a:lnTo>
                      <a:pt x="65276" y="70906"/>
                    </a:lnTo>
                    <a:lnTo>
                      <a:pt x="64934" y="71157"/>
                    </a:lnTo>
                    <a:lnTo>
                      <a:pt x="64591" y="71397"/>
                    </a:lnTo>
                    <a:lnTo>
                      <a:pt x="62763" y="72631"/>
                    </a:lnTo>
                    <a:lnTo>
                      <a:pt x="60959" y="73864"/>
                    </a:lnTo>
                    <a:lnTo>
                      <a:pt x="59166" y="75098"/>
                    </a:lnTo>
                    <a:lnTo>
                      <a:pt x="57395" y="76331"/>
                    </a:lnTo>
                    <a:lnTo>
                      <a:pt x="55648" y="77576"/>
                    </a:lnTo>
                    <a:lnTo>
                      <a:pt x="53912" y="78810"/>
                    </a:lnTo>
                    <a:lnTo>
                      <a:pt x="52210" y="80055"/>
                    </a:lnTo>
                    <a:lnTo>
                      <a:pt x="50519" y="81300"/>
                    </a:lnTo>
                    <a:lnTo>
                      <a:pt x="48840" y="82545"/>
                    </a:lnTo>
                    <a:lnTo>
                      <a:pt x="47196" y="83790"/>
                    </a:lnTo>
                    <a:lnTo>
                      <a:pt x="45562" y="85035"/>
                    </a:lnTo>
                    <a:lnTo>
                      <a:pt x="43963" y="86280"/>
                    </a:lnTo>
                    <a:lnTo>
                      <a:pt x="42376" y="87525"/>
                    </a:lnTo>
                    <a:lnTo>
                      <a:pt x="40811" y="88781"/>
                    </a:lnTo>
                    <a:lnTo>
                      <a:pt x="39280" y="90026"/>
                    </a:lnTo>
                    <a:lnTo>
                      <a:pt x="37761" y="91271"/>
                    </a:lnTo>
                    <a:lnTo>
                      <a:pt x="36265" y="92516"/>
                    </a:lnTo>
                    <a:lnTo>
                      <a:pt x="34803" y="93761"/>
                    </a:lnTo>
                    <a:lnTo>
                      <a:pt x="33364" y="95017"/>
                    </a:lnTo>
                    <a:lnTo>
                      <a:pt x="31936" y="96262"/>
                    </a:lnTo>
                    <a:lnTo>
                      <a:pt x="30554" y="97507"/>
                    </a:lnTo>
                    <a:lnTo>
                      <a:pt x="29183" y="98752"/>
                    </a:lnTo>
                    <a:lnTo>
                      <a:pt x="27836" y="99997"/>
                    </a:lnTo>
                    <a:lnTo>
                      <a:pt x="26522" y="101242"/>
                    </a:lnTo>
                    <a:lnTo>
                      <a:pt x="25243" y="102487"/>
                    </a:lnTo>
                    <a:lnTo>
                      <a:pt x="23975" y="103732"/>
                    </a:lnTo>
                    <a:lnTo>
                      <a:pt x="22742" y="104977"/>
                    </a:lnTo>
                    <a:lnTo>
                      <a:pt x="21542" y="106222"/>
                    </a:lnTo>
                    <a:lnTo>
                      <a:pt x="20366" y="107456"/>
                    </a:lnTo>
                    <a:lnTo>
                      <a:pt x="19212" y="108701"/>
                    </a:lnTo>
                    <a:lnTo>
                      <a:pt x="18093" y="109934"/>
                    </a:lnTo>
                    <a:lnTo>
                      <a:pt x="17008" y="111168"/>
                    </a:lnTo>
                    <a:lnTo>
                      <a:pt x="15946" y="112401"/>
                    </a:lnTo>
                    <a:lnTo>
                      <a:pt x="14918" y="113635"/>
                    </a:lnTo>
                    <a:lnTo>
                      <a:pt x="13924" y="114857"/>
                    </a:lnTo>
                    <a:lnTo>
                      <a:pt x="12953" y="116090"/>
                    </a:lnTo>
                    <a:lnTo>
                      <a:pt x="12016" y="117312"/>
                    </a:lnTo>
                    <a:lnTo>
                      <a:pt x="11114" y="118535"/>
                    </a:lnTo>
                    <a:lnTo>
                      <a:pt x="10246" y="119757"/>
                    </a:lnTo>
                    <a:lnTo>
                      <a:pt x="9412" y="120979"/>
                    </a:lnTo>
                    <a:lnTo>
                      <a:pt x="8601" y="122190"/>
                    </a:lnTo>
                    <a:lnTo>
                      <a:pt x="7825" y="123400"/>
                    </a:lnTo>
                    <a:lnTo>
                      <a:pt x="7459" y="124006"/>
                    </a:lnTo>
                    <a:lnTo>
                      <a:pt x="7094" y="124611"/>
                    </a:lnTo>
                    <a:lnTo>
                      <a:pt x="6740" y="125216"/>
                    </a:lnTo>
                    <a:lnTo>
                      <a:pt x="6386" y="125822"/>
                    </a:lnTo>
                    <a:lnTo>
                      <a:pt x="6043" y="126416"/>
                    </a:lnTo>
                    <a:lnTo>
                      <a:pt x="5723" y="127021"/>
                    </a:lnTo>
                    <a:lnTo>
                      <a:pt x="5392" y="127626"/>
                    </a:lnTo>
                    <a:lnTo>
                      <a:pt x="5083" y="128220"/>
                    </a:lnTo>
                    <a:lnTo>
                      <a:pt x="4775" y="128826"/>
                    </a:lnTo>
                    <a:lnTo>
                      <a:pt x="4478" y="129420"/>
                    </a:lnTo>
                    <a:lnTo>
                      <a:pt x="4193" y="130013"/>
                    </a:lnTo>
                    <a:lnTo>
                      <a:pt x="3918" y="130607"/>
                    </a:lnTo>
                    <a:lnTo>
                      <a:pt x="3656" y="131201"/>
                    </a:lnTo>
                    <a:lnTo>
                      <a:pt x="3393" y="131795"/>
                    </a:lnTo>
                    <a:lnTo>
                      <a:pt x="3142" y="132389"/>
                    </a:lnTo>
                    <a:lnTo>
                      <a:pt x="2902" y="132983"/>
                    </a:lnTo>
                    <a:lnTo>
                      <a:pt x="2673" y="133577"/>
                    </a:lnTo>
                    <a:lnTo>
                      <a:pt x="2445" y="134171"/>
                    </a:lnTo>
                    <a:lnTo>
                      <a:pt x="2239" y="134753"/>
                    </a:lnTo>
                    <a:lnTo>
                      <a:pt x="2034" y="135347"/>
                    </a:lnTo>
                    <a:lnTo>
                      <a:pt x="1840" y="135930"/>
                    </a:lnTo>
                    <a:lnTo>
                      <a:pt x="1645" y="136524"/>
                    </a:lnTo>
                    <a:lnTo>
                      <a:pt x="1474" y="137106"/>
                    </a:lnTo>
                    <a:lnTo>
                      <a:pt x="1314" y="137689"/>
                    </a:lnTo>
                    <a:lnTo>
                      <a:pt x="1154" y="138271"/>
                    </a:lnTo>
                    <a:lnTo>
                      <a:pt x="1006" y="138854"/>
                    </a:lnTo>
                    <a:lnTo>
                      <a:pt x="869" y="139436"/>
                    </a:lnTo>
                    <a:lnTo>
                      <a:pt x="743" y="140019"/>
                    </a:lnTo>
                    <a:lnTo>
                      <a:pt x="629" y="140590"/>
                    </a:lnTo>
                    <a:lnTo>
                      <a:pt x="515" y="141172"/>
                    </a:lnTo>
                    <a:lnTo>
                      <a:pt x="423" y="141744"/>
                    </a:lnTo>
                    <a:lnTo>
                      <a:pt x="332" y="142326"/>
                    </a:lnTo>
                    <a:lnTo>
                      <a:pt x="252" y="142897"/>
                    </a:lnTo>
                    <a:lnTo>
                      <a:pt x="183" y="143468"/>
                    </a:lnTo>
                    <a:lnTo>
                      <a:pt x="126" y="144039"/>
                    </a:lnTo>
                    <a:lnTo>
                      <a:pt x="81" y="144610"/>
                    </a:lnTo>
                    <a:lnTo>
                      <a:pt x="46" y="145181"/>
                    </a:lnTo>
                    <a:lnTo>
                      <a:pt x="24" y="145741"/>
                    </a:lnTo>
                    <a:lnTo>
                      <a:pt x="1" y="146312"/>
                    </a:lnTo>
                    <a:lnTo>
                      <a:pt x="1" y="146883"/>
                    </a:lnTo>
                    <a:lnTo>
                      <a:pt x="1" y="147443"/>
                    </a:lnTo>
                    <a:lnTo>
                      <a:pt x="12" y="148003"/>
                    </a:lnTo>
                    <a:lnTo>
                      <a:pt x="46" y="148562"/>
                    </a:lnTo>
                    <a:lnTo>
                      <a:pt x="81" y="149122"/>
                    </a:lnTo>
                    <a:lnTo>
                      <a:pt x="161" y="150230"/>
                    </a:lnTo>
                    <a:lnTo>
                      <a:pt x="275" y="151304"/>
                    </a:lnTo>
                    <a:lnTo>
                      <a:pt x="389" y="152354"/>
                    </a:lnTo>
                    <a:lnTo>
                      <a:pt x="526" y="153371"/>
                    </a:lnTo>
                    <a:lnTo>
                      <a:pt x="675" y="154376"/>
                    </a:lnTo>
                    <a:lnTo>
                      <a:pt x="835" y="155347"/>
                    </a:lnTo>
                    <a:lnTo>
                      <a:pt x="1017" y="156295"/>
                    </a:lnTo>
                    <a:lnTo>
                      <a:pt x="1211" y="157231"/>
                    </a:lnTo>
                    <a:lnTo>
                      <a:pt x="1417" y="158134"/>
                    </a:lnTo>
                    <a:lnTo>
                      <a:pt x="1623" y="159013"/>
                    </a:lnTo>
                    <a:lnTo>
                      <a:pt x="1851" y="159870"/>
                    </a:lnTo>
                    <a:lnTo>
                      <a:pt x="2091" y="160704"/>
                    </a:lnTo>
                    <a:lnTo>
                      <a:pt x="2354" y="161515"/>
                    </a:lnTo>
                    <a:lnTo>
                      <a:pt x="2616" y="162303"/>
                    </a:lnTo>
                    <a:lnTo>
                      <a:pt x="2890" y="163068"/>
                    </a:lnTo>
                    <a:lnTo>
                      <a:pt x="3165" y="163810"/>
                    </a:lnTo>
                    <a:lnTo>
                      <a:pt x="3462" y="164541"/>
                    </a:lnTo>
                    <a:lnTo>
                      <a:pt x="3770" y="165238"/>
                    </a:lnTo>
                    <a:lnTo>
                      <a:pt x="4078" y="165923"/>
                    </a:lnTo>
                    <a:lnTo>
                      <a:pt x="4398" y="166586"/>
                    </a:lnTo>
                    <a:lnTo>
                      <a:pt x="4729" y="167225"/>
                    </a:lnTo>
                    <a:lnTo>
                      <a:pt x="5072" y="167854"/>
                    </a:lnTo>
                    <a:lnTo>
                      <a:pt x="5415" y="168459"/>
                    </a:lnTo>
                    <a:lnTo>
                      <a:pt x="5769" y="169041"/>
                    </a:lnTo>
                    <a:lnTo>
                      <a:pt x="6123" y="169613"/>
                    </a:lnTo>
                    <a:lnTo>
                      <a:pt x="6488" y="170161"/>
                    </a:lnTo>
                    <a:lnTo>
                      <a:pt x="6865" y="170686"/>
                    </a:lnTo>
                    <a:lnTo>
                      <a:pt x="7242" y="171200"/>
                    </a:lnTo>
                    <a:lnTo>
                      <a:pt x="7630" y="171691"/>
                    </a:lnTo>
                    <a:lnTo>
                      <a:pt x="8019" y="172171"/>
                    </a:lnTo>
                    <a:lnTo>
                      <a:pt x="8407" y="172639"/>
                    </a:lnTo>
                    <a:lnTo>
                      <a:pt x="8807" y="173073"/>
                    </a:lnTo>
                    <a:lnTo>
                      <a:pt x="9207" y="173507"/>
                    </a:lnTo>
                    <a:lnTo>
                      <a:pt x="9618" y="173919"/>
                    </a:lnTo>
                    <a:lnTo>
                      <a:pt x="10029" y="174318"/>
                    </a:lnTo>
                    <a:lnTo>
                      <a:pt x="10440" y="174695"/>
                    </a:lnTo>
                    <a:lnTo>
                      <a:pt x="10851" y="175061"/>
                    </a:lnTo>
                    <a:lnTo>
                      <a:pt x="11263" y="175415"/>
                    </a:lnTo>
                    <a:lnTo>
                      <a:pt x="11685" y="175757"/>
                    </a:lnTo>
                    <a:lnTo>
                      <a:pt x="12108" y="176077"/>
                    </a:lnTo>
                    <a:lnTo>
                      <a:pt x="12519" y="176386"/>
                    </a:lnTo>
                    <a:lnTo>
                      <a:pt x="12942" y="176683"/>
                    </a:lnTo>
                    <a:lnTo>
                      <a:pt x="13364" y="176968"/>
                    </a:lnTo>
                    <a:lnTo>
                      <a:pt x="13787" y="177242"/>
                    </a:lnTo>
                    <a:lnTo>
                      <a:pt x="14198" y="177505"/>
                    </a:lnTo>
                    <a:lnTo>
                      <a:pt x="14621" y="177745"/>
                    </a:lnTo>
                    <a:lnTo>
                      <a:pt x="15032" y="177985"/>
                    </a:lnTo>
                    <a:lnTo>
                      <a:pt x="15454" y="178202"/>
                    </a:lnTo>
                    <a:lnTo>
                      <a:pt x="15866" y="178419"/>
                    </a:lnTo>
                    <a:lnTo>
                      <a:pt x="16277" y="178613"/>
                    </a:lnTo>
                    <a:lnTo>
                      <a:pt x="16688" y="178807"/>
                    </a:lnTo>
                    <a:lnTo>
                      <a:pt x="17088" y="178990"/>
                    </a:lnTo>
                    <a:lnTo>
                      <a:pt x="17487" y="179161"/>
                    </a:lnTo>
                    <a:lnTo>
                      <a:pt x="17887" y="179321"/>
                    </a:lnTo>
                    <a:lnTo>
                      <a:pt x="18276" y="179470"/>
                    </a:lnTo>
                    <a:lnTo>
                      <a:pt x="18664" y="179618"/>
                    </a:lnTo>
                    <a:lnTo>
                      <a:pt x="19429" y="179881"/>
                    </a:lnTo>
                    <a:lnTo>
                      <a:pt x="20160" y="180098"/>
                    </a:lnTo>
                    <a:lnTo>
                      <a:pt x="20868" y="180303"/>
                    </a:lnTo>
                    <a:lnTo>
                      <a:pt x="21554" y="180475"/>
                    </a:lnTo>
                    <a:lnTo>
                      <a:pt x="21862" y="180543"/>
                    </a:lnTo>
                    <a:lnTo>
                      <a:pt x="22205" y="180600"/>
                    </a:lnTo>
                    <a:lnTo>
                      <a:pt x="22582" y="180657"/>
                    </a:lnTo>
                    <a:lnTo>
                      <a:pt x="22981" y="180714"/>
                    </a:lnTo>
                    <a:lnTo>
                      <a:pt x="23415" y="180772"/>
                    </a:lnTo>
                    <a:lnTo>
                      <a:pt x="23884" y="180817"/>
                    </a:lnTo>
                    <a:lnTo>
                      <a:pt x="24900" y="180897"/>
                    </a:lnTo>
                    <a:lnTo>
                      <a:pt x="26008" y="180977"/>
                    </a:lnTo>
                    <a:lnTo>
                      <a:pt x="27230" y="181034"/>
                    </a:lnTo>
                    <a:lnTo>
                      <a:pt x="28532" y="181080"/>
                    </a:lnTo>
                    <a:lnTo>
                      <a:pt x="29914" y="181114"/>
                    </a:lnTo>
                    <a:lnTo>
                      <a:pt x="31376" y="181137"/>
                    </a:lnTo>
                    <a:lnTo>
                      <a:pt x="32895" y="181160"/>
                    </a:lnTo>
                    <a:lnTo>
                      <a:pt x="36094" y="181160"/>
                    </a:lnTo>
                    <a:lnTo>
                      <a:pt x="37761" y="181148"/>
                    </a:lnTo>
                    <a:lnTo>
                      <a:pt x="39452" y="181137"/>
                    </a:lnTo>
                    <a:lnTo>
                      <a:pt x="42912" y="181080"/>
                    </a:lnTo>
                    <a:lnTo>
                      <a:pt x="46396" y="181000"/>
                    </a:lnTo>
                    <a:lnTo>
                      <a:pt x="49845" y="180909"/>
                    </a:lnTo>
                    <a:lnTo>
                      <a:pt x="53192" y="180817"/>
                    </a:lnTo>
                    <a:lnTo>
                      <a:pt x="56379" y="180714"/>
                    </a:lnTo>
                    <a:lnTo>
                      <a:pt x="61975" y="180509"/>
                    </a:lnTo>
                    <a:lnTo>
                      <a:pt x="66133" y="180360"/>
                    </a:lnTo>
                    <a:lnTo>
                      <a:pt x="66407" y="180338"/>
                    </a:lnTo>
                    <a:lnTo>
                      <a:pt x="66681" y="180303"/>
                    </a:lnTo>
                    <a:lnTo>
                      <a:pt x="66944" y="180246"/>
                    </a:lnTo>
                    <a:lnTo>
                      <a:pt x="67206" y="180166"/>
                    </a:lnTo>
                    <a:lnTo>
                      <a:pt x="67458" y="180075"/>
                    </a:lnTo>
                    <a:lnTo>
                      <a:pt x="67698" y="179961"/>
                    </a:lnTo>
                    <a:lnTo>
                      <a:pt x="67937" y="179835"/>
                    </a:lnTo>
                    <a:lnTo>
                      <a:pt x="68166" y="179687"/>
                    </a:lnTo>
                    <a:lnTo>
                      <a:pt x="68372" y="179527"/>
                    </a:lnTo>
                    <a:lnTo>
                      <a:pt x="68577" y="179344"/>
                    </a:lnTo>
                    <a:lnTo>
                      <a:pt x="68771" y="179161"/>
                    </a:lnTo>
                    <a:lnTo>
                      <a:pt x="68943" y="178956"/>
                    </a:lnTo>
                    <a:lnTo>
                      <a:pt x="69102" y="178739"/>
                    </a:lnTo>
                    <a:lnTo>
                      <a:pt x="69251" y="178510"/>
                    </a:lnTo>
                    <a:lnTo>
                      <a:pt x="69377" y="178270"/>
                    </a:lnTo>
                    <a:lnTo>
                      <a:pt x="69491" y="178019"/>
                    </a:lnTo>
                    <a:lnTo>
                      <a:pt x="69548" y="177882"/>
                    </a:lnTo>
                    <a:lnTo>
                      <a:pt x="69582" y="177745"/>
                    </a:lnTo>
                    <a:lnTo>
                      <a:pt x="69628" y="177608"/>
                    </a:lnTo>
                    <a:lnTo>
                      <a:pt x="69651" y="177459"/>
                    </a:lnTo>
                    <a:lnTo>
                      <a:pt x="69674" y="177322"/>
                    </a:lnTo>
                    <a:lnTo>
                      <a:pt x="69696" y="177174"/>
                    </a:lnTo>
                    <a:lnTo>
                      <a:pt x="69708" y="177014"/>
                    </a:lnTo>
                    <a:lnTo>
                      <a:pt x="69708" y="176865"/>
                    </a:lnTo>
                    <a:lnTo>
                      <a:pt x="69696" y="176705"/>
                    </a:lnTo>
                    <a:lnTo>
                      <a:pt x="69674" y="176557"/>
                    </a:lnTo>
                    <a:lnTo>
                      <a:pt x="69651" y="176397"/>
                    </a:lnTo>
                    <a:lnTo>
                      <a:pt x="69616" y="176237"/>
                    </a:lnTo>
                    <a:lnTo>
                      <a:pt x="69571" y="176066"/>
                    </a:lnTo>
                    <a:lnTo>
                      <a:pt x="69525" y="175906"/>
                    </a:lnTo>
                    <a:lnTo>
                      <a:pt x="69457" y="175746"/>
                    </a:lnTo>
                    <a:lnTo>
                      <a:pt x="69388" y="175575"/>
                    </a:lnTo>
                    <a:lnTo>
                      <a:pt x="69297" y="175415"/>
                    </a:lnTo>
                    <a:lnTo>
                      <a:pt x="69205" y="175243"/>
                    </a:lnTo>
                    <a:lnTo>
                      <a:pt x="69102" y="175072"/>
                    </a:lnTo>
                    <a:lnTo>
                      <a:pt x="68977" y="174901"/>
                    </a:lnTo>
                    <a:lnTo>
                      <a:pt x="68851" y="174729"/>
                    </a:lnTo>
                    <a:lnTo>
                      <a:pt x="68714" y="174570"/>
                    </a:lnTo>
                    <a:lnTo>
                      <a:pt x="68554" y="174398"/>
                    </a:lnTo>
                    <a:lnTo>
                      <a:pt x="68394" y="174227"/>
                    </a:lnTo>
                    <a:lnTo>
                      <a:pt x="68212" y="174056"/>
                    </a:lnTo>
                    <a:lnTo>
                      <a:pt x="68017" y="173884"/>
                    </a:lnTo>
                    <a:lnTo>
                      <a:pt x="67823" y="173713"/>
                    </a:lnTo>
                    <a:lnTo>
                      <a:pt x="67595" y="173553"/>
                    </a:lnTo>
                    <a:lnTo>
                      <a:pt x="67366" y="173382"/>
                    </a:lnTo>
                    <a:lnTo>
                      <a:pt x="67127" y="173222"/>
                    </a:lnTo>
                    <a:lnTo>
                      <a:pt x="66864" y="173050"/>
                    </a:lnTo>
                    <a:lnTo>
                      <a:pt x="66590" y="172891"/>
                    </a:lnTo>
                    <a:lnTo>
                      <a:pt x="66201" y="172674"/>
                    </a:lnTo>
                    <a:lnTo>
                      <a:pt x="65802" y="172468"/>
                    </a:lnTo>
                    <a:lnTo>
                      <a:pt x="65390" y="172274"/>
                    </a:lnTo>
                    <a:lnTo>
                      <a:pt x="64956" y="172080"/>
                    </a:lnTo>
                    <a:lnTo>
                      <a:pt x="64522" y="171897"/>
                    </a:lnTo>
                    <a:lnTo>
                      <a:pt x="64065" y="171714"/>
                    </a:lnTo>
                    <a:lnTo>
                      <a:pt x="63620" y="171543"/>
                    </a:lnTo>
                    <a:lnTo>
                      <a:pt x="63152" y="171383"/>
                    </a:lnTo>
                    <a:lnTo>
                      <a:pt x="62695" y="171223"/>
                    </a:lnTo>
                    <a:lnTo>
                      <a:pt x="62227" y="171075"/>
                    </a:lnTo>
                    <a:lnTo>
                      <a:pt x="61301" y="170789"/>
                    </a:lnTo>
                    <a:lnTo>
                      <a:pt x="60399" y="170538"/>
                    </a:lnTo>
                    <a:lnTo>
                      <a:pt x="59520" y="170309"/>
                    </a:lnTo>
                    <a:lnTo>
                      <a:pt x="58686" y="170115"/>
                    </a:lnTo>
                    <a:lnTo>
                      <a:pt x="57921" y="169944"/>
                    </a:lnTo>
                    <a:lnTo>
                      <a:pt x="57235" y="169807"/>
                    </a:lnTo>
                    <a:lnTo>
                      <a:pt x="56630" y="169681"/>
                    </a:lnTo>
                    <a:lnTo>
                      <a:pt x="55773" y="169533"/>
                    </a:lnTo>
                    <a:lnTo>
                      <a:pt x="55453" y="169475"/>
                    </a:lnTo>
                    <a:lnTo>
                      <a:pt x="55887" y="169270"/>
                    </a:lnTo>
                    <a:lnTo>
                      <a:pt x="56390" y="169007"/>
                    </a:lnTo>
                    <a:lnTo>
                      <a:pt x="57041" y="168653"/>
                    </a:lnTo>
                    <a:lnTo>
                      <a:pt x="57407" y="168448"/>
                    </a:lnTo>
                    <a:lnTo>
                      <a:pt x="57806" y="168208"/>
                    </a:lnTo>
                    <a:lnTo>
                      <a:pt x="58229" y="167945"/>
                    </a:lnTo>
                    <a:lnTo>
                      <a:pt x="58663" y="167671"/>
                    </a:lnTo>
                    <a:lnTo>
                      <a:pt x="59120" y="167362"/>
                    </a:lnTo>
                    <a:lnTo>
                      <a:pt x="59600" y="167043"/>
                    </a:lnTo>
                    <a:lnTo>
                      <a:pt x="60068" y="166689"/>
                    </a:lnTo>
                    <a:lnTo>
                      <a:pt x="60559" y="166323"/>
                    </a:lnTo>
                    <a:lnTo>
                      <a:pt x="61039" y="165935"/>
                    </a:lnTo>
                    <a:lnTo>
                      <a:pt x="61530" y="165524"/>
                    </a:lnTo>
                    <a:lnTo>
                      <a:pt x="62010" y="165090"/>
                    </a:lnTo>
                    <a:lnTo>
                      <a:pt x="62478" y="164633"/>
                    </a:lnTo>
                    <a:lnTo>
                      <a:pt x="62935" y="164164"/>
                    </a:lnTo>
                    <a:lnTo>
                      <a:pt x="63380" y="163673"/>
                    </a:lnTo>
                    <a:lnTo>
                      <a:pt x="63586" y="163422"/>
                    </a:lnTo>
                    <a:lnTo>
                      <a:pt x="63803" y="163171"/>
                    </a:lnTo>
                    <a:lnTo>
                      <a:pt x="63997" y="162908"/>
                    </a:lnTo>
                    <a:lnTo>
                      <a:pt x="64203" y="162645"/>
                    </a:lnTo>
                    <a:lnTo>
                      <a:pt x="64385" y="162371"/>
                    </a:lnTo>
                    <a:lnTo>
                      <a:pt x="64568" y="162097"/>
                    </a:lnTo>
                    <a:lnTo>
                      <a:pt x="64739" y="161823"/>
                    </a:lnTo>
                    <a:lnTo>
                      <a:pt x="64911" y="161537"/>
                    </a:lnTo>
                    <a:lnTo>
                      <a:pt x="65071" y="161240"/>
                    </a:lnTo>
                    <a:lnTo>
                      <a:pt x="65219" y="160955"/>
                    </a:lnTo>
                    <a:lnTo>
                      <a:pt x="65356" y="160658"/>
                    </a:lnTo>
                    <a:lnTo>
                      <a:pt x="65493" y="160361"/>
                    </a:lnTo>
                    <a:lnTo>
                      <a:pt x="65607" y="160053"/>
                    </a:lnTo>
                    <a:lnTo>
                      <a:pt x="65722" y="159744"/>
                    </a:lnTo>
                    <a:lnTo>
                      <a:pt x="65824" y="159424"/>
                    </a:lnTo>
                    <a:lnTo>
                      <a:pt x="65904" y="159105"/>
                    </a:lnTo>
                    <a:lnTo>
                      <a:pt x="65984" y="158785"/>
                    </a:lnTo>
                    <a:lnTo>
                      <a:pt x="66041" y="158465"/>
                    </a:lnTo>
                    <a:lnTo>
                      <a:pt x="66099" y="158134"/>
                    </a:lnTo>
                    <a:lnTo>
                      <a:pt x="66133" y="157802"/>
                    </a:lnTo>
                    <a:lnTo>
                      <a:pt x="66224" y="156729"/>
                    </a:lnTo>
                    <a:lnTo>
                      <a:pt x="66293" y="155769"/>
                    </a:lnTo>
                    <a:lnTo>
                      <a:pt x="66338" y="154924"/>
                    </a:lnTo>
                    <a:lnTo>
                      <a:pt x="66361" y="154193"/>
                    </a:lnTo>
                    <a:lnTo>
                      <a:pt x="66373" y="153554"/>
                    </a:lnTo>
                    <a:lnTo>
                      <a:pt x="66373" y="153017"/>
                    </a:lnTo>
                    <a:lnTo>
                      <a:pt x="66361" y="152560"/>
                    </a:lnTo>
                    <a:lnTo>
                      <a:pt x="66338" y="152183"/>
                    </a:lnTo>
                    <a:lnTo>
                      <a:pt x="66304" y="151875"/>
                    </a:lnTo>
                    <a:lnTo>
                      <a:pt x="66281" y="151635"/>
                    </a:lnTo>
                    <a:lnTo>
                      <a:pt x="66247" y="151452"/>
                    </a:lnTo>
                    <a:lnTo>
                      <a:pt x="66213" y="151315"/>
                    </a:lnTo>
                    <a:lnTo>
                      <a:pt x="66179" y="151224"/>
                    </a:lnTo>
                    <a:lnTo>
                      <a:pt x="66156" y="151166"/>
                    </a:lnTo>
                    <a:lnTo>
                      <a:pt x="66133" y="151132"/>
                    </a:lnTo>
                    <a:lnTo>
                      <a:pt x="86521" y="139356"/>
                    </a:lnTo>
                    <a:lnTo>
                      <a:pt x="87035" y="143868"/>
                    </a:lnTo>
                    <a:lnTo>
                      <a:pt x="87560" y="148574"/>
                    </a:lnTo>
                    <a:lnTo>
                      <a:pt x="88165" y="154079"/>
                    </a:lnTo>
                    <a:lnTo>
                      <a:pt x="88474" y="156946"/>
                    </a:lnTo>
                    <a:lnTo>
                      <a:pt x="88782" y="159778"/>
                    </a:lnTo>
                    <a:lnTo>
                      <a:pt x="89056" y="162508"/>
                    </a:lnTo>
                    <a:lnTo>
                      <a:pt x="89308" y="165055"/>
                    </a:lnTo>
                    <a:lnTo>
                      <a:pt x="89513" y="167328"/>
                    </a:lnTo>
                    <a:lnTo>
                      <a:pt x="89685" y="169270"/>
                    </a:lnTo>
                    <a:lnTo>
                      <a:pt x="89742" y="170081"/>
                    </a:lnTo>
                    <a:lnTo>
                      <a:pt x="89787" y="170789"/>
                    </a:lnTo>
                    <a:lnTo>
                      <a:pt x="89810" y="171372"/>
                    </a:lnTo>
                    <a:lnTo>
                      <a:pt x="89822" y="171817"/>
                    </a:lnTo>
                    <a:lnTo>
                      <a:pt x="89833" y="172582"/>
                    </a:lnTo>
                    <a:lnTo>
                      <a:pt x="89856" y="173405"/>
                    </a:lnTo>
                    <a:lnTo>
                      <a:pt x="89913" y="174250"/>
                    </a:lnTo>
                    <a:lnTo>
                      <a:pt x="89982" y="175118"/>
                    </a:lnTo>
                    <a:lnTo>
                      <a:pt x="90084" y="175997"/>
                    </a:lnTo>
                    <a:lnTo>
                      <a:pt x="90141" y="176431"/>
                    </a:lnTo>
                    <a:lnTo>
                      <a:pt x="90210" y="176865"/>
                    </a:lnTo>
                    <a:lnTo>
                      <a:pt x="90290" y="177288"/>
                    </a:lnTo>
                    <a:lnTo>
                      <a:pt x="90370" y="177711"/>
                    </a:lnTo>
                    <a:lnTo>
                      <a:pt x="90461" y="178133"/>
                    </a:lnTo>
                    <a:lnTo>
                      <a:pt x="90564" y="178544"/>
                    </a:lnTo>
                    <a:lnTo>
                      <a:pt x="90667" y="178944"/>
                    </a:lnTo>
                    <a:lnTo>
                      <a:pt x="90792" y="179332"/>
                    </a:lnTo>
                    <a:lnTo>
                      <a:pt x="90918" y="179709"/>
                    </a:lnTo>
                    <a:lnTo>
                      <a:pt x="91055" y="180075"/>
                    </a:lnTo>
                    <a:lnTo>
                      <a:pt x="91192" y="180418"/>
                    </a:lnTo>
                    <a:lnTo>
                      <a:pt x="91352" y="180749"/>
                    </a:lnTo>
                    <a:lnTo>
                      <a:pt x="91512" y="181057"/>
                    </a:lnTo>
                    <a:lnTo>
                      <a:pt x="91683" y="181354"/>
                    </a:lnTo>
                    <a:lnTo>
                      <a:pt x="91878" y="181628"/>
                    </a:lnTo>
                    <a:lnTo>
                      <a:pt x="92072" y="181879"/>
                    </a:lnTo>
                    <a:lnTo>
                      <a:pt x="92277" y="182096"/>
                    </a:lnTo>
                    <a:lnTo>
                      <a:pt x="92494" y="182302"/>
                    </a:lnTo>
                    <a:lnTo>
                      <a:pt x="92609" y="182393"/>
                    </a:lnTo>
                    <a:lnTo>
                      <a:pt x="92723" y="182473"/>
                    </a:lnTo>
                    <a:lnTo>
                      <a:pt x="92848" y="182553"/>
                    </a:lnTo>
                    <a:lnTo>
                      <a:pt x="92974" y="182622"/>
                    </a:lnTo>
                    <a:lnTo>
                      <a:pt x="93100" y="182679"/>
                    </a:lnTo>
                    <a:lnTo>
                      <a:pt x="93225" y="182736"/>
                    </a:lnTo>
                    <a:lnTo>
                      <a:pt x="93351" y="182782"/>
                    </a:lnTo>
                    <a:lnTo>
                      <a:pt x="93488" y="182816"/>
                    </a:lnTo>
                    <a:lnTo>
                      <a:pt x="94105" y="182965"/>
                    </a:lnTo>
                    <a:lnTo>
                      <a:pt x="94824" y="183113"/>
                    </a:lnTo>
                    <a:lnTo>
                      <a:pt x="95635" y="183250"/>
                    </a:lnTo>
                    <a:lnTo>
                      <a:pt x="96503" y="183376"/>
                    </a:lnTo>
                    <a:lnTo>
                      <a:pt x="96960" y="183433"/>
                    </a:lnTo>
                    <a:lnTo>
                      <a:pt x="97417" y="183479"/>
                    </a:lnTo>
                    <a:lnTo>
                      <a:pt x="97897" y="183524"/>
                    </a:lnTo>
                    <a:lnTo>
                      <a:pt x="98377" y="183558"/>
                    </a:lnTo>
                    <a:lnTo>
                      <a:pt x="98868" y="183593"/>
                    </a:lnTo>
                    <a:lnTo>
                      <a:pt x="99359" y="183604"/>
                    </a:lnTo>
                    <a:lnTo>
                      <a:pt x="99850" y="183616"/>
                    </a:lnTo>
                    <a:lnTo>
                      <a:pt x="100330" y="183616"/>
                    </a:lnTo>
                    <a:lnTo>
                      <a:pt x="100821" y="183604"/>
                    </a:lnTo>
                    <a:lnTo>
                      <a:pt x="101300" y="183581"/>
                    </a:lnTo>
                    <a:lnTo>
                      <a:pt x="101769" y="183536"/>
                    </a:lnTo>
                    <a:lnTo>
                      <a:pt x="102237" y="183490"/>
                    </a:lnTo>
                    <a:lnTo>
                      <a:pt x="102683" y="183421"/>
                    </a:lnTo>
                    <a:lnTo>
                      <a:pt x="103117" y="183330"/>
                    </a:lnTo>
                    <a:lnTo>
                      <a:pt x="103539" y="183239"/>
                    </a:lnTo>
                    <a:lnTo>
                      <a:pt x="103950" y="183113"/>
                    </a:lnTo>
                    <a:lnTo>
                      <a:pt x="104327" y="182976"/>
                    </a:lnTo>
                    <a:lnTo>
                      <a:pt x="104693" y="182827"/>
                    </a:lnTo>
                    <a:lnTo>
                      <a:pt x="104864" y="182736"/>
                    </a:lnTo>
                    <a:lnTo>
                      <a:pt x="105035" y="182656"/>
                    </a:lnTo>
                    <a:lnTo>
                      <a:pt x="105195" y="182553"/>
                    </a:lnTo>
                    <a:lnTo>
                      <a:pt x="105344" y="182451"/>
                    </a:lnTo>
                    <a:lnTo>
                      <a:pt x="105492" y="182348"/>
                    </a:lnTo>
                    <a:lnTo>
                      <a:pt x="105629" y="182245"/>
                    </a:lnTo>
                    <a:lnTo>
                      <a:pt x="105766" y="182119"/>
                    </a:lnTo>
                    <a:lnTo>
                      <a:pt x="105892" y="182005"/>
                    </a:lnTo>
                    <a:lnTo>
                      <a:pt x="106006" y="181868"/>
                    </a:lnTo>
                    <a:lnTo>
                      <a:pt x="106109" y="181742"/>
                    </a:lnTo>
                    <a:lnTo>
                      <a:pt x="106212" y="181594"/>
                    </a:lnTo>
                    <a:lnTo>
                      <a:pt x="106303" y="181457"/>
                    </a:lnTo>
                    <a:lnTo>
                      <a:pt x="106337" y="181390"/>
                    </a:lnTo>
                    <a:lnTo>
                      <a:pt x="106337" y="181390"/>
                    </a:lnTo>
                    <a:lnTo>
                      <a:pt x="106577" y="181388"/>
                    </a:lnTo>
                    <a:lnTo>
                      <a:pt x="108199" y="181377"/>
                    </a:lnTo>
                    <a:lnTo>
                      <a:pt x="108987" y="181366"/>
                    </a:lnTo>
                    <a:lnTo>
                      <a:pt x="109741" y="181331"/>
                    </a:lnTo>
                    <a:lnTo>
                      <a:pt x="110461" y="181286"/>
                    </a:lnTo>
                    <a:lnTo>
                      <a:pt x="110815" y="181251"/>
                    </a:lnTo>
                    <a:lnTo>
                      <a:pt x="111157" y="181206"/>
                    </a:lnTo>
                    <a:lnTo>
                      <a:pt x="111489" y="181160"/>
                    </a:lnTo>
                    <a:lnTo>
                      <a:pt x="111809" y="181103"/>
                    </a:lnTo>
                    <a:lnTo>
                      <a:pt x="112128" y="181034"/>
                    </a:lnTo>
                    <a:lnTo>
                      <a:pt x="112425" y="180954"/>
                    </a:lnTo>
                    <a:lnTo>
                      <a:pt x="112722" y="180874"/>
                    </a:lnTo>
                    <a:lnTo>
                      <a:pt x="112996" y="180772"/>
                    </a:lnTo>
                    <a:lnTo>
                      <a:pt x="113271" y="180669"/>
                    </a:lnTo>
                    <a:lnTo>
                      <a:pt x="113533" y="180555"/>
                    </a:lnTo>
                    <a:lnTo>
                      <a:pt x="113773" y="180418"/>
                    </a:lnTo>
                    <a:lnTo>
                      <a:pt x="114013" y="180280"/>
                    </a:lnTo>
                    <a:lnTo>
                      <a:pt x="114230" y="180121"/>
                    </a:lnTo>
                    <a:lnTo>
                      <a:pt x="114436" y="179949"/>
                    </a:lnTo>
                    <a:lnTo>
                      <a:pt x="114630" y="179755"/>
                    </a:lnTo>
                    <a:lnTo>
                      <a:pt x="114801" y="179561"/>
                    </a:lnTo>
                    <a:lnTo>
                      <a:pt x="114972" y="179344"/>
                    </a:lnTo>
                    <a:lnTo>
                      <a:pt x="115121" y="179104"/>
                    </a:lnTo>
                    <a:lnTo>
                      <a:pt x="115178" y="178978"/>
                    </a:lnTo>
                    <a:lnTo>
                      <a:pt x="115235" y="178853"/>
                    </a:lnTo>
                    <a:lnTo>
                      <a:pt x="115269" y="178739"/>
                    </a:lnTo>
                    <a:lnTo>
                      <a:pt x="115304" y="178601"/>
                    </a:lnTo>
                    <a:lnTo>
                      <a:pt x="115326" y="178476"/>
                    </a:lnTo>
                    <a:lnTo>
                      <a:pt x="115338" y="178350"/>
                    </a:lnTo>
                    <a:lnTo>
                      <a:pt x="115326" y="178225"/>
                    </a:lnTo>
                    <a:lnTo>
                      <a:pt x="115326" y="178099"/>
                    </a:lnTo>
                    <a:lnTo>
                      <a:pt x="115304" y="177962"/>
                    </a:lnTo>
                    <a:lnTo>
                      <a:pt x="115269" y="177836"/>
                    </a:lnTo>
                    <a:lnTo>
                      <a:pt x="115235" y="177699"/>
                    </a:lnTo>
                    <a:lnTo>
                      <a:pt x="115189" y="177573"/>
                    </a:lnTo>
                    <a:lnTo>
                      <a:pt x="115132" y="177448"/>
                    </a:lnTo>
                    <a:lnTo>
                      <a:pt x="115075" y="177311"/>
                    </a:lnTo>
                    <a:lnTo>
                      <a:pt x="114927" y="177048"/>
                    </a:lnTo>
                    <a:lnTo>
                      <a:pt x="114755" y="176785"/>
                    </a:lnTo>
                    <a:lnTo>
                      <a:pt x="114561" y="176534"/>
                    </a:lnTo>
                    <a:lnTo>
                      <a:pt x="114344" y="176283"/>
                    </a:lnTo>
                    <a:lnTo>
                      <a:pt x="114104" y="176020"/>
                    </a:lnTo>
                    <a:lnTo>
                      <a:pt x="113864" y="175780"/>
                    </a:lnTo>
                    <a:lnTo>
                      <a:pt x="113602" y="175540"/>
                    </a:lnTo>
                    <a:lnTo>
                      <a:pt x="113328" y="175301"/>
                    </a:lnTo>
                    <a:lnTo>
                      <a:pt x="113042" y="175072"/>
                    </a:lnTo>
                    <a:lnTo>
                      <a:pt x="112757" y="174844"/>
                    </a:lnTo>
                    <a:lnTo>
                      <a:pt x="112471" y="174638"/>
                    </a:lnTo>
                    <a:lnTo>
                      <a:pt x="111911" y="174238"/>
                    </a:lnTo>
                    <a:lnTo>
                      <a:pt x="111374" y="173884"/>
                    </a:lnTo>
                    <a:lnTo>
                      <a:pt x="110883" y="173576"/>
                    </a:lnTo>
                    <a:lnTo>
                      <a:pt x="110461" y="173325"/>
                    </a:lnTo>
                    <a:lnTo>
                      <a:pt x="110141" y="173142"/>
                    </a:lnTo>
                    <a:lnTo>
                      <a:pt x="109844" y="172982"/>
                    </a:lnTo>
                    <a:lnTo>
                      <a:pt x="110666" y="165935"/>
                    </a:lnTo>
                    <a:lnTo>
                      <a:pt x="111523" y="158499"/>
                    </a:lnTo>
                    <a:lnTo>
                      <a:pt x="112540" y="149647"/>
                    </a:lnTo>
                    <a:lnTo>
                      <a:pt x="113590" y="140316"/>
                    </a:lnTo>
                    <a:lnTo>
                      <a:pt x="114573" y="131407"/>
                    </a:lnTo>
                    <a:lnTo>
                      <a:pt x="115007" y="127398"/>
                    </a:lnTo>
                    <a:lnTo>
                      <a:pt x="115384" y="123834"/>
                    </a:lnTo>
                    <a:lnTo>
                      <a:pt x="115692" y="120819"/>
                    </a:lnTo>
                    <a:lnTo>
                      <a:pt x="115909" y="118489"/>
                    </a:lnTo>
                    <a:lnTo>
                      <a:pt x="116252" y="114571"/>
                    </a:lnTo>
                    <a:lnTo>
                      <a:pt x="116400" y="112744"/>
                    </a:lnTo>
                    <a:lnTo>
                      <a:pt x="116549" y="110996"/>
                    </a:lnTo>
                    <a:lnTo>
                      <a:pt x="116674" y="109317"/>
                    </a:lnTo>
                    <a:lnTo>
                      <a:pt x="116788" y="107695"/>
                    </a:lnTo>
                    <a:lnTo>
                      <a:pt x="116880" y="106131"/>
                    </a:lnTo>
                    <a:lnTo>
                      <a:pt x="116960" y="104623"/>
                    </a:lnTo>
                    <a:lnTo>
                      <a:pt x="117017" y="103161"/>
                    </a:lnTo>
                    <a:lnTo>
                      <a:pt x="117051" y="101722"/>
                    </a:lnTo>
                    <a:lnTo>
                      <a:pt x="117063" y="100317"/>
                    </a:lnTo>
                    <a:lnTo>
                      <a:pt x="117051" y="98935"/>
                    </a:lnTo>
                    <a:lnTo>
                      <a:pt x="117017" y="97576"/>
                    </a:lnTo>
                    <a:lnTo>
                      <a:pt x="116960" y="96217"/>
                    </a:lnTo>
                    <a:lnTo>
                      <a:pt x="116914" y="95531"/>
                    </a:lnTo>
                    <a:lnTo>
                      <a:pt x="116868" y="94857"/>
                    </a:lnTo>
                    <a:lnTo>
                      <a:pt x="116823" y="94172"/>
                    </a:lnTo>
                    <a:lnTo>
                      <a:pt x="116754" y="93487"/>
                    </a:lnTo>
                    <a:lnTo>
                      <a:pt x="116686" y="92801"/>
                    </a:lnTo>
                    <a:lnTo>
                      <a:pt x="116606" y="92105"/>
                    </a:lnTo>
                    <a:lnTo>
                      <a:pt x="116526" y="91408"/>
                    </a:lnTo>
                    <a:lnTo>
                      <a:pt x="116434" y="90711"/>
                    </a:lnTo>
                    <a:lnTo>
                      <a:pt x="116332" y="90003"/>
                    </a:lnTo>
                    <a:lnTo>
                      <a:pt x="116229" y="89284"/>
                    </a:lnTo>
                    <a:lnTo>
                      <a:pt x="116103" y="88564"/>
                    </a:lnTo>
                    <a:lnTo>
                      <a:pt x="115977" y="87822"/>
                    </a:lnTo>
                    <a:lnTo>
                      <a:pt x="115703" y="86325"/>
                    </a:lnTo>
                    <a:lnTo>
                      <a:pt x="115395" y="84772"/>
                    </a:lnTo>
                    <a:lnTo>
                      <a:pt x="115041" y="83162"/>
                    </a:lnTo>
                    <a:lnTo>
                      <a:pt x="114653" y="81494"/>
                    </a:lnTo>
                    <a:lnTo>
                      <a:pt x="114219" y="79758"/>
                    </a:lnTo>
                    <a:lnTo>
                      <a:pt x="113739" y="77942"/>
                    </a:lnTo>
                    <a:lnTo>
                      <a:pt x="113225" y="76046"/>
                    </a:lnTo>
                    <a:lnTo>
                      <a:pt x="112665" y="74058"/>
                    </a:lnTo>
                    <a:lnTo>
                      <a:pt x="112060" y="71980"/>
                    </a:lnTo>
                    <a:lnTo>
                      <a:pt x="111409" y="69787"/>
                    </a:lnTo>
                    <a:lnTo>
                      <a:pt x="110712" y="67480"/>
                    </a:lnTo>
                    <a:lnTo>
                      <a:pt x="109958" y="65058"/>
                    </a:lnTo>
                    <a:lnTo>
                      <a:pt x="109775" y="64441"/>
                    </a:lnTo>
                    <a:lnTo>
                      <a:pt x="109604" y="63825"/>
                    </a:lnTo>
                    <a:lnTo>
                      <a:pt x="109456" y="63196"/>
                    </a:lnTo>
                    <a:lnTo>
                      <a:pt x="109319" y="62580"/>
                    </a:lnTo>
                    <a:lnTo>
                      <a:pt x="109193" y="61951"/>
                    </a:lnTo>
                    <a:lnTo>
                      <a:pt x="109079" y="61335"/>
                    </a:lnTo>
                    <a:lnTo>
                      <a:pt x="108987" y="60718"/>
                    </a:lnTo>
                    <a:lnTo>
                      <a:pt x="108907" y="60101"/>
                    </a:lnTo>
                    <a:lnTo>
                      <a:pt x="108839" y="59484"/>
                    </a:lnTo>
                    <a:lnTo>
                      <a:pt x="108793" y="58868"/>
                    </a:lnTo>
                    <a:lnTo>
                      <a:pt x="108747" y="58251"/>
                    </a:lnTo>
                    <a:lnTo>
                      <a:pt x="108725" y="57634"/>
                    </a:lnTo>
                    <a:lnTo>
                      <a:pt x="108713" y="57029"/>
                    </a:lnTo>
                    <a:lnTo>
                      <a:pt x="108713" y="56423"/>
                    </a:lnTo>
                    <a:lnTo>
                      <a:pt x="108725" y="55818"/>
                    </a:lnTo>
                    <a:lnTo>
                      <a:pt x="108747" y="55224"/>
                    </a:lnTo>
                    <a:lnTo>
                      <a:pt x="108782" y="54619"/>
                    </a:lnTo>
                    <a:lnTo>
                      <a:pt x="108827" y="54036"/>
                    </a:lnTo>
                    <a:lnTo>
                      <a:pt x="108885" y="53442"/>
                    </a:lnTo>
                    <a:lnTo>
                      <a:pt x="108953" y="52860"/>
                    </a:lnTo>
                    <a:lnTo>
                      <a:pt x="109022" y="52277"/>
                    </a:lnTo>
                    <a:lnTo>
                      <a:pt x="109113" y="51706"/>
                    </a:lnTo>
                    <a:lnTo>
                      <a:pt x="109216" y="51135"/>
                    </a:lnTo>
                    <a:lnTo>
                      <a:pt x="109319" y="50564"/>
                    </a:lnTo>
                    <a:lnTo>
                      <a:pt x="109433" y="50004"/>
                    </a:lnTo>
                    <a:lnTo>
                      <a:pt x="109558" y="49456"/>
                    </a:lnTo>
                    <a:lnTo>
                      <a:pt x="109695" y="48908"/>
                    </a:lnTo>
                    <a:lnTo>
                      <a:pt x="109833" y="48360"/>
                    </a:lnTo>
                    <a:lnTo>
                      <a:pt x="109981" y="47823"/>
                    </a:lnTo>
                    <a:lnTo>
                      <a:pt x="110141" y="47297"/>
                    </a:lnTo>
                    <a:lnTo>
                      <a:pt x="110301" y="46772"/>
                    </a:lnTo>
                    <a:lnTo>
                      <a:pt x="110472" y="46258"/>
                    </a:lnTo>
                    <a:lnTo>
                      <a:pt x="110655" y="45755"/>
                    </a:lnTo>
                    <a:lnTo>
                      <a:pt x="110838" y="45253"/>
                    </a:lnTo>
                    <a:lnTo>
                      <a:pt x="111032" y="44762"/>
                    </a:lnTo>
                    <a:lnTo>
                      <a:pt x="111226" y="44282"/>
                    </a:lnTo>
                    <a:lnTo>
                      <a:pt x="111432" y="43802"/>
                    </a:lnTo>
                    <a:lnTo>
                      <a:pt x="111637" y="43345"/>
                    </a:lnTo>
                    <a:lnTo>
                      <a:pt x="111854" y="42889"/>
                    </a:lnTo>
                    <a:lnTo>
                      <a:pt x="112071" y="42443"/>
                    </a:lnTo>
                    <a:lnTo>
                      <a:pt x="112300" y="41998"/>
                    </a:lnTo>
                    <a:lnTo>
                      <a:pt x="112528" y="41575"/>
                    </a:lnTo>
                    <a:lnTo>
                      <a:pt x="112757" y="41152"/>
                    </a:lnTo>
                    <a:lnTo>
                      <a:pt x="112985" y="40753"/>
                    </a:lnTo>
                    <a:lnTo>
                      <a:pt x="113225" y="40353"/>
                    </a:lnTo>
                    <a:lnTo>
                      <a:pt x="113465" y="39965"/>
                    </a:lnTo>
                    <a:lnTo>
                      <a:pt x="113705" y="39588"/>
                    </a:lnTo>
                    <a:lnTo>
                      <a:pt x="113956" y="39222"/>
                    </a:lnTo>
                    <a:lnTo>
                      <a:pt x="114196" y="38880"/>
                    </a:lnTo>
                    <a:lnTo>
                      <a:pt x="114447" y="38537"/>
                    </a:lnTo>
                    <a:lnTo>
                      <a:pt x="114698" y="38206"/>
                    </a:lnTo>
                    <a:lnTo>
                      <a:pt x="114950" y="37886"/>
                    </a:lnTo>
                    <a:lnTo>
                      <a:pt x="115201" y="37589"/>
                    </a:lnTo>
                    <a:lnTo>
                      <a:pt x="115463" y="37303"/>
                    </a:lnTo>
                    <a:lnTo>
                      <a:pt x="115715" y="37018"/>
                    </a:lnTo>
                    <a:lnTo>
                      <a:pt x="115966" y="36755"/>
                    </a:lnTo>
                    <a:lnTo>
                      <a:pt x="116217" y="36504"/>
                    </a:lnTo>
                    <a:lnTo>
                      <a:pt x="116469" y="36275"/>
                    </a:lnTo>
                    <a:lnTo>
                      <a:pt x="116720" y="36047"/>
                    </a:lnTo>
                    <a:lnTo>
                      <a:pt x="116971" y="35841"/>
                    </a:lnTo>
                    <a:lnTo>
                      <a:pt x="117222" y="35647"/>
                    </a:lnTo>
                    <a:lnTo>
                      <a:pt x="117474" y="35476"/>
                    </a:lnTo>
                    <a:lnTo>
                      <a:pt x="117714" y="35305"/>
                    </a:lnTo>
                    <a:lnTo>
                      <a:pt x="117965" y="35156"/>
                    </a:lnTo>
                    <a:lnTo>
                      <a:pt x="118445" y="34871"/>
                    </a:lnTo>
                    <a:lnTo>
                      <a:pt x="118936" y="34551"/>
                    </a:lnTo>
                    <a:lnTo>
                      <a:pt x="119427" y="34219"/>
                    </a:lnTo>
                    <a:lnTo>
                      <a:pt x="119929" y="33854"/>
                    </a:lnTo>
                    <a:lnTo>
                      <a:pt x="120421" y="33477"/>
                    </a:lnTo>
                    <a:lnTo>
                      <a:pt x="120912" y="33077"/>
                    </a:lnTo>
                    <a:lnTo>
                      <a:pt x="121403" y="32666"/>
                    </a:lnTo>
                    <a:lnTo>
                      <a:pt x="121894" y="32232"/>
                    </a:lnTo>
                    <a:lnTo>
                      <a:pt x="122374" y="31775"/>
                    </a:lnTo>
                    <a:lnTo>
                      <a:pt x="122853" y="31307"/>
                    </a:lnTo>
                    <a:lnTo>
                      <a:pt x="123322" y="30827"/>
                    </a:lnTo>
                    <a:lnTo>
                      <a:pt x="123779" y="30325"/>
                    </a:lnTo>
                    <a:lnTo>
                      <a:pt x="124235" y="29822"/>
                    </a:lnTo>
                    <a:lnTo>
                      <a:pt x="124669" y="29297"/>
                    </a:lnTo>
                    <a:lnTo>
                      <a:pt x="125092" y="28760"/>
                    </a:lnTo>
                    <a:lnTo>
                      <a:pt x="125515" y="28212"/>
                    </a:lnTo>
                    <a:lnTo>
                      <a:pt x="125903" y="27663"/>
                    </a:lnTo>
                    <a:lnTo>
                      <a:pt x="126291" y="27104"/>
                    </a:lnTo>
                    <a:lnTo>
                      <a:pt x="126657" y="26533"/>
                    </a:lnTo>
                    <a:lnTo>
                      <a:pt x="126999" y="25950"/>
                    </a:lnTo>
                    <a:lnTo>
                      <a:pt x="127319" y="25379"/>
                    </a:lnTo>
                    <a:lnTo>
                      <a:pt x="127628" y="24785"/>
                    </a:lnTo>
                    <a:lnTo>
                      <a:pt x="127902" y="24191"/>
                    </a:lnTo>
                    <a:lnTo>
                      <a:pt x="128165" y="23609"/>
                    </a:lnTo>
                    <a:lnTo>
                      <a:pt x="128393" y="23003"/>
                    </a:lnTo>
                    <a:lnTo>
                      <a:pt x="128599" y="22409"/>
                    </a:lnTo>
                    <a:lnTo>
                      <a:pt x="128690" y="22112"/>
                    </a:lnTo>
                    <a:lnTo>
                      <a:pt x="128770" y="21815"/>
                    </a:lnTo>
                    <a:lnTo>
                      <a:pt x="128850" y="21519"/>
                    </a:lnTo>
                    <a:lnTo>
                      <a:pt x="128918" y="21222"/>
                    </a:lnTo>
                    <a:lnTo>
                      <a:pt x="128975" y="20925"/>
                    </a:lnTo>
                    <a:lnTo>
                      <a:pt x="129033" y="20628"/>
                    </a:lnTo>
                    <a:lnTo>
                      <a:pt x="129078" y="20331"/>
                    </a:lnTo>
                    <a:lnTo>
                      <a:pt x="129124" y="20034"/>
                    </a:lnTo>
                    <a:lnTo>
                      <a:pt x="129147" y="19737"/>
                    </a:lnTo>
                    <a:lnTo>
                      <a:pt x="129170" y="19451"/>
                    </a:lnTo>
                    <a:lnTo>
                      <a:pt x="129181" y="19154"/>
                    </a:lnTo>
                    <a:lnTo>
                      <a:pt x="129192" y="18869"/>
                    </a:lnTo>
                    <a:lnTo>
                      <a:pt x="129181" y="18286"/>
                    </a:lnTo>
                    <a:lnTo>
                      <a:pt x="129170" y="17715"/>
                    </a:lnTo>
                    <a:lnTo>
                      <a:pt x="129147" y="17155"/>
                    </a:lnTo>
                    <a:lnTo>
                      <a:pt x="129101" y="16596"/>
                    </a:lnTo>
                    <a:lnTo>
                      <a:pt x="129055" y="16048"/>
                    </a:lnTo>
                    <a:lnTo>
                      <a:pt x="128998" y="15499"/>
                    </a:lnTo>
                    <a:lnTo>
                      <a:pt x="128918" y="14974"/>
                    </a:lnTo>
                    <a:lnTo>
                      <a:pt x="128838" y="14460"/>
                    </a:lnTo>
                    <a:lnTo>
                      <a:pt x="128736" y="13946"/>
                    </a:lnTo>
                    <a:lnTo>
                      <a:pt x="128621" y="13455"/>
                    </a:lnTo>
                    <a:lnTo>
                      <a:pt x="128484" y="12975"/>
                    </a:lnTo>
                    <a:lnTo>
                      <a:pt x="128347" y="12507"/>
                    </a:lnTo>
                    <a:lnTo>
                      <a:pt x="128187" y="12050"/>
                    </a:lnTo>
                    <a:lnTo>
                      <a:pt x="128005" y="11616"/>
                    </a:lnTo>
                    <a:lnTo>
                      <a:pt x="127810" y="11193"/>
                    </a:lnTo>
                    <a:lnTo>
                      <a:pt x="127605" y="10794"/>
                    </a:lnTo>
                    <a:lnTo>
                      <a:pt x="127376" y="10405"/>
                    </a:lnTo>
                    <a:lnTo>
                      <a:pt x="127125" y="10040"/>
                    </a:lnTo>
                    <a:lnTo>
                      <a:pt x="126862" y="9697"/>
                    </a:lnTo>
                    <a:lnTo>
                      <a:pt x="126725" y="9526"/>
                    </a:lnTo>
                    <a:lnTo>
                      <a:pt x="126577" y="9366"/>
                    </a:lnTo>
                    <a:lnTo>
                      <a:pt x="126428" y="9206"/>
                    </a:lnTo>
                    <a:lnTo>
                      <a:pt x="126280" y="9057"/>
                    </a:lnTo>
                    <a:lnTo>
                      <a:pt x="126120" y="8920"/>
                    </a:lnTo>
                    <a:lnTo>
                      <a:pt x="125960" y="8783"/>
                    </a:lnTo>
                    <a:lnTo>
                      <a:pt x="125789" y="8646"/>
                    </a:lnTo>
                    <a:lnTo>
                      <a:pt x="125617" y="8521"/>
                    </a:lnTo>
                    <a:lnTo>
                      <a:pt x="125435" y="8395"/>
                    </a:lnTo>
                    <a:lnTo>
                      <a:pt x="125252" y="8281"/>
                    </a:lnTo>
                    <a:lnTo>
                      <a:pt x="125058" y="8178"/>
                    </a:lnTo>
                    <a:lnTo>
                      <a:pt x="124864" y="8075"/>
                    </a:lnTo>
                    <a:lnTo>
                      <a:pt x="124658" y="7984"/>
                    </a:lnTo>
                    <a:lnTo>
                      <a:pt x="124452" y="7892"/>
                    </a:lnTo>
                    <a:lnTo>
                      <a:pt x="124235" y="7801"/>
                    </a:lnTo>
                    <a:lnTo>
                      <a:pt x="124018" y="7733"/>
                    </a:lnTo>
                    <a:lnTo>
                      <a:pt x="123801" y="7664"/>
                    </a:lnTo>
                    <a:lnTo>
                      <a:pt x="123573" y="7595"/>
                    </a:lnTo>
                    <a:lnTo>
                      <a:pt x="123333" y="7538"/>
                    </a:lnTo>
                    <a:lnTo>
                      <a:pt x="123093" y="7493"/>
                    </a:lnTo>
                    <a:lnTo>
                      <a:pt x="122842" y="7447"/>
                    </a:lnTo>
                    <a:lnTo>
                      <a:pt x="122591" y="7424"/>
                    </a:lnTo>
                    <a:lnTo>
                      <a:pt x="122328" y="7390"/>
                    </a:lnTo>
                    <a:lnTo>
                      <a:pt x="122065" y="7378"/>
                    </a:lnTo>
                    <a:lnTo>
                      <a:pt x="121791" y="7356"/>
                    </a:lnTo>
                    <a:lnTo>
                      <a:pt x="121517" y="7356"/>
                    </a:lnTo>
                    <a:lnTo>
                      <a:pt x="120226" y="7367"/>
                    </a:lnTo>
                    <a:lnTo>
                      <a:pt x="118810" y="7413"/>
                    </a:lnTo>
                    <a:lnTo>
                      <a:pt x="117302" y="7470"/>
                    </a:lnTo>
                    <a:lnTo>
                      <a:pt x="115726" y="7550"/>
                    </a:lnTo>
                    <a:lnTo>
                      <a:pt x="114139" y="7630"/>
                    </a:lnTo>
                    <a:lnTo>
                      <a:pt x="112551" y="7733"/>
                    </a:lnTo>
                    <a:lnTo>
                      <a:pt x="109513" y="7938"/>
                    </a:lnTo>
                    <a:lnTo>
                      <a:pt x="109204" y="7961"/>
                    </a:lnTo>
                    <a:lnTo>
                      <a:pt x="108885" y="7972"/>
                    </a:lnTo>
                    <a:lnTo>
                      <a:pt x="107937" y="7972"/>
                    </a:lnTo>
                    <a:lnTo>
                      <a:pt x="107628" y="7950"/>
                    </a:lnTo>
                    <a:lnTo>
                      <a:pt x="107308" y="7927"/>
                    </a:lnTo>
                    <a:lnTo>
                      <a:pt x="107000" y="7904"/>
                    </a:lnTo>
                    <a:lnTo>
                      <a:pt x="106692" y="7858"/>
                    </a:lnTo>
                    <a:lnTo>
                      <a:pt x="106372" y="7824"/>
                    </a:lnTo>
                    <a:lnTo>
                      <a:pt x="106063" y="7767"/>
                    </a:lnTo>
                    <a:lnTo>
                      <a:pt x="105755" y="7710"/>
                    </a:lnTo>
                    <a:lnTo>
                      <a:pt x="105458" y="7653"/>
                    </a:lnTo>
                    <a:lnTo>
                      <a:pt x="105150" y="7584"/>
                    </a:lnTo>
                    <a:lnTo>
                      <a:pt x="104544" y="7424"/>
                    </a:lnTo>
                    <a:lnTo>
                      <a:pt x="103950" y="7230"/>
                    </a:lnTo>
                    <a:lnTo>
                      <a:pt x="103356" y="7024"/>
                    </a:lnTo>
                    <a:lnTo>
                      <a:pt x="102785" y="6785"/>
                    </a:lnTo>
                    <a:lnTo>
                      <a:pt x="102214" y="6522"/>
                    </a:lnTo>
                    <a:lnTo>
                      <a:pt x="101655" y="6236"/>
                    </a:lnTo>
                    <a:lnTo>
                      <a:pt x="101380" y="6076"/>
                    </a:lnTo>
                    <a:lnTo>
                      <a:pt x="101106" y="5916"/>
                    </a:lnTo>
                    <a:lnTo>
                      <a:pt x="100844" y="5757"/>
                    </a:lnTo>
                    <a:lnTo>
                      <a:pt x="100569" y="5585"/>
                    </a:lnTo>
                    <a:lnTo>
                      <a:pt x="100307" y="5402"/>
                    </a:lnTo>
                    <a:lnTo>
                      <a:pt x="100056" y="5220"/>
                    </a:lnTo>
                    <a:lnTo>
                      <a:pt x="99667" y="4946"/>
                    </a:lnTo>
                    <a:lnTo>
                      <a:pt x="99256" y="4660"/>
                    </a:lnTo>
                    <a:lnTo>
                      <a:pt x="98845" y="4386"/>
                    </a:lnTo>
                    <a:lnTo>
                      <a:pt x="98411" y="4123"/>
                    </a:lnTo>
                    <a:lnTo>
                      <a:pt x="97965" y="3861"/>
                    </a:lnTo>
                    <a:lnTo>
                      <a:pt x="97508" y="3598"/>
                    </a:lnTo>
                    <a:lnTo>
                      <a:pt x="97040" y="3335"/>
                    </a:lnTo>
                    <a:lnTo>
                      <a:pt x="96560" y="3084"/>
                    </a:lnTo>
                    <a:lnTo>
                      <a:pt x="96058" y="2844"/>
                    </a:lnTo>
                    <a:lnTo>
                      <a:pt x="95555" y="2604"/>
                    </a:lnTo>
                    <a:lnTo>
                      <a:pt x="95041" y="2376"/>
                    </a:lnTo>
                    <a:lnTo>
                      <a:pt x="94505" y="2159"/>
                    </a:lnTo>
                    <a:lnTo>
                      <a:pt x="93968" y="1942"/>
                    </a:lnTo>
                    <a:lnTo>
                      <a:pt x="93408" y="1736"/>
                    </a:lnTo>
                    <a:lnTo>
                      <a:pt x="92848" y="1531"/>
                    </a:lnTo>
                    <a:lnTo>
                      <a:pt x="92266" y="1348"/>
                    </a:lnTo>
                    <a:lnTo>
                      <a:pt x="91683" y="1165"/>
                    </a:lnTo>
                    <a:lnTo>
                      <a:pt x="91089" y="1005"/>
                    </a:lnTo>
                    <a:lnTo>
                      <a:pt x="90473" y="845"/>
                    </a:lnTo>
                    <a:lnTo>
                      <a:pt x="89856" y="697"/>
                    </a:lnTo>
                    <a:lnTo>
                      <a:pt x="89228" y="571"/>
                    </a:lnTo>
                    <a:lnTo>
                      <a:pt x="88588" y="445"/>
                    </a:lnTo>
                    <a:lnTo>
                      <a:pt x="87937" y="343"/>
                    </a:lnTo>
                    <a:lnTo>
                      <a:pt x="87286" y="251"/>
                    </a:lnTo>
                    <a:lnTo>
                      <a:pt x="86612" y="171"/>
                    </a:lnTo>
                    <a:lnTo>
                      <a:pt x="85938" y="103"/>
                    </a:lnTo>
                    <a:lnTo>
                      <a:pt x="85253" y="57"/>
                    </a:lnTo>
                    <a:lnTo>
                      <a:pt x="84556" y="23"/>
                    </a:lnTo>
                    <a:lnTo>
                      <a:pt x="838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154;p29"/>
              <p:cNvSpPr/>
              <p:nvPr/>
            </p:nvSpPr>
            <p:spPr>
              <a:xfrm>
                <a:off x="2501900" y="992725"/>
                <a:ext cx="725325" cy="1617350"/>
              </a:xfrm>
              <a:custGeom>
                <a:avLst/>
                <a:gdLst/>
                <a:ahLst/>
                <a:cxnLst/>
                <a:rect l="l" t="t" r="r" b="b"/>
                <a:pathLst>
                  <a:path w="29013" h="64694" extrusionOk="0">
                    <a:moveTo>
                      <a:pt x="15180" y="1"/>
                    </a:moveTo>
                    <a:lnTo>
                      <a:pt x="14906" y="12"/>
                    </a:lnTo>
                    <a:lnTo>
                      <a:pt x="14632" y="24"/>
                    </a:lnTo>
                    <a:lnTo>
                      <a:pt x="14358" y="58"/>
                    </a:lnTo>
                    <a:lnTo>
                      <a:pt x="14072" y="92"/>
                    </a:lnTo>
                    <a:lnTo>
                      <a:pt x="13787" y="138"/>
                    </a:lnTo>
                    <a:lnTo>
                      <a:pt x="13501" y="195"/>
                    </a:lnTo>
                    <a:lnTo>
                      <a:pt x="13216" y="264"/>
                    </a:lnTo>
                    <a:lnTo>
                      <a:pt x="12930" y="344"/>
                    </a:lnTo>
                    <a:lnTo>
                      <a:pt x="12645" y="424"/>
                    </a:lnTo>
                    <a:lnTo>
                      <a:pt x="12359" y="526"/>
                    </a:lnTo>
                    <a:lnTo>
                      <a:pt x="12074" y="629"/>
                    </a:lnTo>
                    <a:lnTo>
                      <a:pt x="11788" y="755"/>
                    </a:lnTo>
                    <a:lnTo>
                      <a:pt x="11503" y="880"/>
                    </a:lnTo>
                    <a:lnTo>
                      <a:pt x="11217" y="1017"/>
                    </a:lnTo>
                    <a:lnTo>
                      <a:pt x="10931" y="1155"/>
                    </a:lnTo>
                    <a:lnTo>
                      <a:pt x="10646" y="1314"/>
                    </a:lnTo>
                    <a:lnTo>
                      <a:pt x="10360" y="1486"/>
                    </a:lnTo>
                    <a:lnTo>
                      <a:pt x="10075" y="1657"/>
                    </a:lnTo>
                    <a:lnTo>
                      <a:pt x="9789" y="1840"/>
                    </a:lnTo>
                    <a:lnTo>
                      <a:pt x="9504" y="2034"/>
                    </a:lnTo>
                    <a:lnTo>
                      <a:pt x="9230" y="2240"/>
                    </a:lnTo>
                    <a:lnTo>
                      <a:pt x="8944" y="2457"/>
                    </a:lnTo>
                    <a:lnTo>
                      <a:pt x="8670" y="2685"/>
                    </a:lnTo>
                    <a:lnTo>
                      <a:pt x="8396" y="2913"/>
                    </a:lnTo>
                    <a:lnTo>
                      <a:pt x="8122" y="3153"/>
                    </a:lnTo>
                    <a:lnTo>
                      <a:pt x="7859" y="3405"/>
                    </a:lnTo>
                    <a:lnTo>
                      <a:pt x="7585" y="3667"/>
                    </a:lnTo>
                    <a:lnTo>
                      <a:pt x="7402" y="3873"/>
                    </a:lnTo>
                    <a:lnTo>
                      <a:pt x="7208" y="4113"/>
                    </a:lnTo>
                    <a:lnTo>
                      <a:pt x="7014" y="4375"/>
                    </a:lnTo>
                    <a:lnTo>
                      <a:pt x="6820" y="4684"/>
                    </a:lnTo>
                    <a:lnTo>
                      <a:pt x="6614" y="5027"/>
                    </a:lnTo>
                    <a:lnTo>
                      <a:pt x="6408" y="5392"/>
                    </a:lnTo>
                    <a:lnTo>
                      <a:pt x="6203" y="5803"/>
                    </a:lnTo>
                    <a:lnTo>
                      <a:pt x="5997" y="6249"/>
                    </a:lnTo>
                    <a:lnTo>
                      <a:pt x="5780" y="6717"/>
                    </a:lnTo>
                    <a:lnTo>
                      <a:pt x="5575" y="7231"/>
                    </a:lnTo>
                    <a:lnTo>
                      <a:pt x="5358" y="7768"/>
                    </a:lnTo>
                    <a:lnTo>
                      <a:pt x="5152" y="8350"/>
                    </a:lnTo>
                    <a:lnTo>
                      <a:pt x="4935" y="8956"/>
                    </a:lnTo>
                    <a:lnTo>
                      <a:pt x="4718" y="9595"/>
                    </a:lnTo>
                    <a:lnTo>
                      <a:pt x="4501" y="10281"/>
                    </a:lnTo>
                    <a:lnTo>
                      <a:pt x="4295" y="10989"/>
                    </a:lnTo>
                    <a:lnTo>
                      <a:pt x="4078" y="11731"/>
                    </a:lnTo>
                    <a:lnTo>
                      <a:pt x="3873" y="12508"/>
                    </a:lnTo>
                    <a:lnTo>
                      <a:pt x="3656" y="13319"/>
                    </a:lnTo>
                    <a:lnTo>
                      <a:pt x="3450" y="14164"/>
                    </a:lnTo>
                    <a:lnTo>
                      <a:pt x="3245" y="15043"/>
                    </a:lnTo>
                    <a:lnTo>
                      <a:pt x="3039" y="15957"/>
                    </a:lnTo>
                    <a:lnTo>
                      <a:pt x="2845" y="16905"/>
                    </a:lnTo>
                    <a:lnTo>
                      <a:pt x="2651" y="17887"/>
                    </a:lnTo>
                    <a:lnTo>
                      <a:pt x="2457" y="18904"/>
                    </a:lnTo>
                    <a:lnTo>
                      <a:pt x="2262" y="19943"/>
                    </a:lnTo>
                    <a:lnTo>
                      <a:pt x="2080" y="21028"/>
                    </a:lnTo>
                    <a:lnTo>
                      <a:pt x="1897" y="22136"/>
                    </a:lnTo>
                    <a:lnTo>
                      <a:pt x="1714" y="23290"/>
                    </a:lnTo>
                    <a:lnTo>
                      <a:pt x="1543" y="24466"/>
                    </a:lnTo>
                    <a:lnTo>
                      <a:pt x="1383" y="25677"/>
                    </a:lnTo>
                    <a:lnTo>
                      <a:pt x="1223" y="26922"/>
                    </a:lnTo>
                    <a:lnTo>
                      <a:pt x="1063" y="28190"/>
                    </a:lnTo>
                    <a:lnTo>
                      <a:pt x="915" y="29469"/>
                    </a:lnTo>
                    <a:lnTo>
                      <a:pt x="766" y="30771"/>
                    </a:lnTo>
                    <a:lnTo>
                      <a:pt x="629" y="32085"/>
                    </a:lnTo>
                    <a:lnTo>
                      <a:pt x="503" y="33409"/>
                    </a:lnTo>
                    <a:lnTo>
                      <a:pt x="389" y="34734"/>
                    </a:lnTo>
                    <a:lnTo>
                      <a:pt x="286" y="36071"/>
                    </a:lnTo>
                    <a:lnTo>
                      <a:pt x="195" y="37407"/>
                    </a:lnTo>
                    <a:lnTo>
                      <a:pt x="115" y="38743"/>
                    </a:lnTo>
                    <a:lnTo>
                      <a:pt x="58" y="40080"/>
                    </a:lnTo>
                    <a:lnTo>
                      <a:pt x="24" y="41393"/>
                    </a:lnTo>
                    <a:lnTo>
                      <a:pt x="1" y="42707"/>
                    </a:lnTo>
                    <a:lnTo>
                      <a:pt x="1" y="44009"/>
                    </a:lnTo>
                    <a:lnTo>
                      <a:pt x="24" y="45288"/>
                    </a:lnTo>
                    <a:lnTo>
                      <a:pt x="69" y="46556"/>
                    </a:lnTo>
                    <a:lnTo>
                      <a:pt x="104" y="47173"/>
                    </a:lnTo>
                    <a:lnTo>
                      <a:pt x="149" y="47789"/>
                    </a:lnTo>
                    <a:lnTo>
                      <a:pt x="195" y="48395"/>
                    </a:lnTo>
                    <a:lnTo>
                      <a:pt x="252" y="49000"/>
                    </a:lnTo>
                    <a:lnTo>
                      <a:pt x="309" y="49594"/>
                    </a:lnTo>
                    <a:lnTo>
                      <a:pt x="378" y="50188"/>
                    </a:lnTo>
                    <a:lnTo>
                      <a:pt x="458" y="50771"/>
                    </a:lnTo>
                    <a:lnTo>
                      <a:pt x="549" y="51342"/>
                    </a:lnTo>
                    <a:lnTo>
                      <a:pt x="640" y="51901"/>
                    </a:lnTo>
                    <a:lnTo>
                      <a:pt x="743" y="52449"/>
                    </a:lnTo>
                    <a:lnTo>
                      <a:pt x="846" y="52998"/>
                    </a:lnTo>
                    <a:lnTo>
                      <a:pt x="972" y="53535"/>
                    </a:lnTo>
                    <a:lnTo>
                      <a:pt x="1097" y="54060"/>
                    </a:lnTo>
                    <a:lnTo>
                      <a:pt x="1234" y="54574"/>
                    </a:lnTo>
                    <a:lnTo>
                      <a:pt x="1383" y="55076"/>
                    </a:lnTo>
                    <a:lnTo>
                      <a:pt x="1531" y="55568"/>
                    </a:lnTo>
                    <a:lnTo>
                      <a:pt x="1703" y="56047"/>
                    </a:lnTo>
                    <a:lnTo>
                      <a:pt x="1874" y="56504"/>
                    </a:lnTo>
                    <a:lnTo>
                      <a:pt x="2068" y="56961"/>
                    </a:lnTo>
                    <a:lnTo>
                      <a:pt x="2262" y="57407"/>
                    </a:lnTo>
                    <a:lnTo>
                      <a:pt x="2468" y="57829"/>
                    </a:lnTo>
                    <a:lnTo>
                      <a:pt x="2685" y="58252"/>
                    </a:lnTo>
                    <a:lnTo>
                      <a:pt x="2913" y="58651"/>
                    </a:lnTo>
                    <a:lnTo>
                      <a:pt x="3142" y="59040"/>
                    </a:lnTo>
                    <a:lnTo>
                      <a:pt x="3393" y="59405"/>
                    </a:lnTo>
                    <a:lnTo>
                      <a:pt x="3656" y="59759"/>
                    </a:lnTo>
                    <a:lnTo>
                      <a:pt x="3930" y="60102"/>
                    </a:lnTo>
                    <a:lnTo>
                      <a:pt x="4215" y="60422"/>
                    </a:lnTo>
                    <a:lnTo>
                      <a:pt x="4512" y="60730"/>
                    </a:lnTo>
                    <a:lnTo>
                      <a:pt x="4821" y="61027"/>
                    </a:lnTo>
                    <a:lnTo>
                      <a:pt x="5141" y="61301"/>
                    </a:lnTo>
                    <a:lnTo>
                      <a:pt x="5472" y="61553"/>
                    </a:lnTo>
                    <a:lnTo>
                      <a:pt x="5826" y="61792"/>
                    </a:lnTo>
                    <a:lnTo>
                      <a:pt x="6180" y="62009"/>
                    </a:lnTo>
                    <a:lnTo>
                      <a:pt x="6911" y="62421"/>
                    </a:lnTo>
                    <a:lnTo>
                      <a:pt x="7277" y="62615"/>
                    </a:lnTo>
                    <a:lnTo>
                      <a:pt x="7642" y="62798"/>
                    </a:lnTo>
                    <a:lnTo>
                      <a:pt x="8008" y="62969"/>
                    </a:lnTo>
                    <a:lnTo>
                      <a:pt x="8373" y="63140"/>
                    </a:lnTo>
                    <a:lnTo>
                      <a:pt x="8739" y="63300"/>
                    </a:lnTo>
                    <a:lnTo>
                      <a:pt x="9104" y="63449"/>
                    </a:lnTo>
                    <a:lnTo>
                      <a:pt x="9469" y="63597"/>
                    </a:lnTo>
                    <a:lnTo>
                      <a:pt x="9835" y="63734"/>
                    </a:lnTo>
                    <a:lnTo>
                      <a:pt x="10200" y="63860"/>
                    </a:lnTo>
                    <a:lnTo>
                      <a:pt x="10566" y="63974"/>
                    </a:lnTo>
                    <a:lnTo>
                      <a:pt x="10931" y="64088"/>
                    </a:lnTo>
                    <a:lnTo>
                      <a:pt x="11297" y="64180"/>
                    </a:lnTo>
                    <a:lnTo>
                      <a:pt x="11651" y="64282"/>
                    </a:lnTo>
                    <a:lnTo>
                      <a:pt x="12017" y="64362"/>
                    </a:lnTo>
                    <a:lnTo>
                      <a:pt x="12382" y="64431"/>
                    </a:lnTo>
                    <a:lnTo>
                      <a:pt x="12736" y="64499"/>
                    </a:lnTo>
                    <a:lnTo>
                      <a:pt x="13102" y="64557"/>
                    </a:lnTo>
                    <a:lnTo>
                      <a:pt x="13456" y="64602"/>
                    </a:lnTo>
                    <a:lnTo>
                      <a:pt x="13810" y="64636"/>
                    </a:lnTo>
                    <a:lnTo>
                      <a:pt x="14164" y="64671"/>
                    </a:lnTo>
                    <a:lnTo>
                      <a:pt x="14529" y="64682"/>
                    </a:lnTo>
                    <a:lnTo>
                      <a:pt x="14872" y="64694"/>
                    </a:lnTo>
                    <a:lnTo>
                      <a:pt x="15226" y="64694"/>
                    </a:lnTo>
                    <a:lnTo>
                      <a:pt x="15580" y="64682"/>
                    </a:lnTo>
                    <a:lnTo>
                      <a:pt x="15934" y="64659"/>
                    </a:lnTo>
                    <a:lnTo>
                      <a:pt x="16277" y="64625"/>
                    </a:lnTo>
                    <a:lnTo>
                      <a:pt x="16631" y="64591"/>
                    </a:lnTo>
                    <a:lnTo>
                      <a:pt x="16974" y="64545"/>
                    </a:lnTo>
                    <a:lnTo>
                      <a:pt x="17316" y="64477"/>
                    </a:lnTo>
                    <a:lnTo>
                      <a:pt x="17659" y="64408"/>
                    </a:lnTo>
                    <a:lnTo>
                      <a:pt x="18002" y="64328"/>
                    </a:lnTo>
                    <a:lnTo>
                      <a:pt x="18344" y="64237"/>
                    </a:lnTo>
                    <a:lnTo>
                      <a:pt x="18675" y="64134"/>
                    </a:lnTo>
                    <a:lnTo>
                      <a:pt x="19018" y="64020"/>
                    </a:lnTo>
                    <a:lnTo>
                      <a:pt x="19349" y="63905"/>
                    </a:lnTo>
                    <a:lnTo>
                      <a:pt x="19681" y="63768"/>
                    </a:lnTo>
                    <a:lnTo>
                      <a:pt x="20012" y="63620"/>
                    </a:lnTo>
                    <a:lnTo>
                      <a:pt x="20332" y="63471"/>
                    </a:lnTo>
                    <a:lnTo>
                      <a:pt x="20663" y="63300"/>
                    </a:lnTo>
                    <a:lnTo>
                      <a:pt x="20983" y="63129"/>
                    </a:lnTo>
                    <a:lnTo>
                      <a:pt x="21302" y="62935"/>
                    </a:lnTo>
                    <a:lnTo>
                      <a:pt x="21622" y="62740"/>
                    </a:lnTo>
                    <a:lnTo>
                      <a:pt x="21942" y="62523"/>
                    </a:lnTo>
                    <a:lnTo>
                      <a:pt x="22250" y="62306"/>
                    </a:lnTo>
                    <a:lnTo>
                      <a:pt x="22559" y="62067"/>
                    </a:lnTo>
                    <a:lnTo>
                      <a:pt x="22879" y="61827"/>
                    </a:lnTo>
                    <a:lnTo>
                      <a:pt x="23176" y="61575"/>
                    </a:lnTo>
                    <a:lnTo>
                      <a:pt x="23484" y="61301"/>
                    </a:lnTo>
                    <a:lnTo>
                      <a:pt x="23781" y="61027"/>
                    </a:lnTo>
                    <a:lnTo>
                      <a:pt x="24078" y="60730"/>
                    </a:lnTo>
                    <a:lnTo>
                      <a:pt x="24375" y="60422"/>
                    </a:lnTo>
                    <a:lnTo>
                      <a:pt x="24672" y="60113"/>
                    </a:lnTo>
                    <a:lnTo>
                      <a:pt x="24957" y="59782"/>
                    </a:lnTo>
                    <a:lnTo>
                      <a:pt x="25243" y="59440"/>
                    </a:lnTo>
                    <a:lnTo>
                      <a:pt x="25529" y="59086"/>
                    </a:lnTo>
                    <a:lnTo>
                      <a:pt x="25803" y="58720"/>
                    </a:lnTo>
                    <a:lnTo>
                      <a:pt x="26088" y="58343"/>
                    </a:lnTo>
                    <a:lnTo>
                      <a:pt x="26351" y="57955"/>
                    </a:lnTo>
                    <a:lnTo>
                      <a:pt x="26625" y="57555"/>
                    </a:lnTo>
                    <a:lnTo>
                      <a:pt x="26888" y="57144"/>
                    </a:lnTo>
                    <a:lnTo>
                      <a:pt x="27150" y="56710"/>
                    </a:lnTo>
                    <a:lnTo>
                      <a:pt x="27413" y="56276"/>
                    </a:lnTo>
                    <a:lnTo>
                      <a:pt x="27539" y="56047"/>
                    </a:lnTo>
                    <a:lnTo>
                      <a:pt x="27664" y="55807"/>
                    </a:lnTo>
                    <a:lnTo>
                      <a:pt x="27779" y="55556"/>
                    </a:lnTo>
                    <a:lnTo>
                      <a:pt x="27881" y="55294"/>
                    </a:lnTo>
                    <a:lnTo>
                      <a:pt x="27984" y="55019"/>
                    </a:lnTo>
                    <a:lnTo>
                      <a:pt x="28087" y="54745"/>
                    </a:lnTo>
                    <a:lnTo>
                      <a:pt x="28178" y="54448"/>
                    </a:lnTo>
                    <a:lnTo>
                      <a:pt x="28270" y="54151"/>
                    </a:lnTo>
                    <a:lnTo>
                      <a:pt x="28350" y="53843"/>
                    </a:lnTo>
                    <a:lnTo>
                      <a:pt x="28430" y="53523"/>
                    </a:lnTo>
                    <a:lnTo>
                      <a:pt x="28567" y="52861"/>
                    </a:lnTo>
                    <a:lnTo>
                      <a:pt x="28681" y="52153"/>
                    </a:lnTo>
                    <a:lnTo>
                      <a:pt x="28784" y="51422"/>
                    </a:lnTo>
                    <a:lnTo>
                      <a:pt x="28864" y="50656"/>
                    </a:lnTo>
                    <a:lnTo>
                      <a:pt x="28921" y="49868"/>
                    </a:lnTo>
                    <a:lnTo>
                      <a:pt x="28966" y="49046"/>
                    </a:lnTo>
                    <a:lnTo>
                      <a:pt x="29001" y="48201"/>
                    </a:lnTo>
                    <a:lnTo>
                      <a:pt x="29012" y="47333"/>
                    </a:lnTo>
                    <a:lnTo>
                      <a:pt x="29012" y="46430"/>
                    </a:lnTo>
                    <a:lnTo>
                      <a:pt x="28989" y="45517"/>
                    </a:lnTo>
                    <a:lnTo>
                      <a:pt x="28955" y="44580"/>
                    </a:lnTo>
                    <a:lnTo>
                      <a:pt x="28909" y="43621"/>
                    </a:lnTo>
                    <a:lnTo>
                      <a:pt x="28852" y="42650"/>
                    </a:lnTo>
                    <a:lnTo>
                      <a:pt x="28784" y="41656"/>
                    </a:lnTo>
                    <a:lnTo>
                      <a:pt x="28704" y="40651"/>
                    </a:lnTo>
                    <a:lnTo>
                      <a:pt x="28601" y="39646"/>
                    </a:lnTo>
                    <a:lnTo>
                      <a:pt x="28498" y="38618"/>
                    </a:lnTo>
                    <a:lnTo>
                      <a:pt x="28384" y="37578"/>
                    </a:lnTo>
                    <a:lnTo>
                      <a:pt x="28258" y="36539"/>
                    </a:lnTo>
                    <a:lnTo>
                      <a:pt x="28121" y="35500"/>
                    </a:lnTo>
                    <a:lnTo>
                      <a:pt x="27984" y="34449"/>
                    </a:lnTo>
                    <a:lnTo>
                      <a:pt x="27836" y="33387"/>
                    </a:lnTo>
                    <a:lnTo>
                      <a:pt x="27676" y="32336"/>
                    </a:lnTo>
                    <a:lnTo>
                      <a:pt x="27345" y="30234"/>
                    </a:lnTo>
                    <a:lnTo>
                      <a:pt x="26991" y="28144"/>
                    </a:lnTo>
                    <a:lnTo>
                      <a:pt x="26625" y="26077"/>
                    </a:lnTo>
                    <a:lnTo>
                      <a:pt x="26237" y="24055"/>
                    </a:lnTo>
                    <a:lnTo>
                      <a:pt x="25848" y="22079"/>
                    </a:lnTo>
                    <a:lnTo>
                      <a:pt x="25460" y="20183"/>
                    </a:lnTo>
                    <a:lnTo>
                      <a:pt x="25083" y="18356"/>
                    </a:lnTo>
                    <a:lnTo>
                      <a:pt x="24706" y="16631"/>
                    </a:lnTo>
                    <a:lnTo>
                      <a:pt x="24341" y="14998"/>
                    </a:lnTo>
                    <a:lnTo>
                      <a:pt x="23987" y="13490"/>
                    </a:lnTo>
                    <a:lnTo>
                      <a:pt x="23370" y="10874"/>
                    </a:lnTo>
                    <a:lnTo>
                      <a:pt x="22879" y="8876"/>
                    </a:lnTo>
                    <a:lnTo>
                      <a:pt x="22559" y="7596"/>
                    </a:lnTo>
                    <a:lnTo>
                      <a:pt x="22433" y="7151"/>
                    </a:lnTo>
                    <a:lnTo>
                      <a:pt x="22353" y="6763"/>
                    </a:lnTo>
                    <a:lnTo>
                      <a:pt x="22273" y="6386"/>
                    </a:lnTo>
                    <a:lnTo>
                      <a:pt x="22171" y="6020"/>
                    </a:lnTo>
                    <a:lnTo>
                      <a:pt x="22068" y="5666"/>
                    </a:lnTo>
                    <a:lnTo>
                      <a:pt x="21954" y="5323"/>
                    </a:lnTo>
                    <a:lnTo>
                      <a:pt x="21828" y="4992"/>
                    </a:lnTo>
                    <a:lnTo>
                      <a:pt x="21702" y="4661"/>
                    </a:lnTo>
                    <a:lnTo>
                      <a:pt x="21565" y="4353"/>
                    </a:lnTo>
                    <a:lnTo>
                      <a:pt x="21417" y="4056"/>
                    </a:lnTo>
                    <a:lnTo>
                      <a:pt x="21268" y="3770"/>
                    </a:lnTo>
                    <a:lnTo>
                      <a:pt x="21108" y="3485"/>
                    </a:lnTo>
                    <a:lnTo>
                      <a:pt x="20948" y="3222"/>
                    </a:lnTo>
                    <a:lnTo>
                      <a:pt x="20777" y="2959"/>
                    </a:lnTo>
                    <a:lnTo>
                      <a:pt x="20606" y="2719"/>
                    </a:lnTo>
                    <a:lnTo>
                      <a:pt x="20423" y="2479"/>
                    </a:lnTo>
                    <a:lnTo>
                      <a:pt x="20229" y="2262"/>
                    </a:lnTo>
                    <a:lnTo>
                      <a:pt x="20035" y="2045"/>
                    </a:lnTo>
                    <a:lnTo>
                      <a:pt x="19829" y="1840"/>
                    </a:lnTo>
                    <a:lnTo>
                      <a:pt x="19623" y="1657"/>
                    </a:lnTo>
                    <a:lnTo>
                      <a:pt x="19418" y="1474"/>
                    </a:lnTo>
                    <a:lnTo>
                      <a:pt x="19201" y="1303"/>
                    </a:lnTo>
                    <a:lnTo>
                      <a:pt x="18972" y="1143"/>
                    </a:lnTo>
                    <a:lnTo>
                      <a:pt x="18755" y="995"/>
                    </a:lnTo>
                    <a:lnTo>
                      <a:pt x="18516" y="858"/>
                    </a:lnTo>
                    <a:lnTo>
                      <a:pt x="18287" y="732"/>
                    </a:lnTo>
                    <a:lnTo>
                      <a:pt x="18047" y="606"/>
                    </a:lnTo>
                    <a:lnTo>
                      <a:pt x="17807" y="504"/>
                    </a:lnTo>
                    <a:lnTo>
                      <a:pt x="17556" y="401"/>
                    </a:lnTo>
                    <a:lnTo>
                      <a:pt x="17305" y="321"/>
                    </a:lnTo>
                    <a:lnTo>
                      <a:pt x="17054" y="241"/>
                    </a:lnTo>
                    <a:lnTo>
                      <a:pt x="16791" y="184"/>
                    </a:lnTo>
                    <a:lnTo>
                      <a:pt x="16528" y="127"/>
                    </a:lnTo>
                    <a:lnTo>
                      <a:pt x="16265" y="81"/>
                    </a:lnTo>
                    <a:lnTo>
                      <a:pt x="16003" y="47"/>
                    </a:lnTo>
                    <a:lnTo>
                      <a:pt x="15729" y="24"/>
                    </a:lnTo>
                    <a:lnTo>
                      <a:pt x="15455" y="12"/>
                    </a:lnTo>
                    <a:lnTo>
                      <a:pt x="15180" y="1"/>
                    </a:lnTo>
                    <a:close/>
                  </a:path>
                </a:pathLst>
              </a:custGeom>
              <a:solidFill>
                <a:srgbClr val="16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155;p29"/>
              <p:cNvSpPr/>
              <p:nvPr/>
            </p:nvSpPr>
            <p:spPr>
              <a:xfrm>
                <a:off x="4124375" y="742025"/>
                <a:ext cx="225600" cy="216750"/>
              </a:xfrm>
              <a:custGeom>
                <a:avLst/>
                <a:gdLst/>
                <a:ahLst/>
                <a:cxnLst/>
                <a:rect l="l" t="t" r="r" b="b"/>
                <a:pathLst>
                  <a:path w="9024" h="8670" extrusionOk="0">
                    <a:moveTo>
                      <a:pt x="2319" y="1"/>
                    </a:moveTo>
                    <a:lnTo>
                      <a:pt x="1782" y="12"/>
                    </a:lnTo>
                    <a:lnTo>
                      <a:pt x="1291" y="35"/>
                    </a:lnTo>
                    <a:lnTo>
                      <a:pt x="857" y="69"/>
                    </a:lnTo>
                    <a:lnTo>
                      <a:pt x="503" y="103"/>
                    </a:lnTo>
                    <a:lnTo>
                      <a:pt x="229" y="138"/>
                    </a:lnTo>
                    <a:lnTo>
                      <a:pt x="0" y="172"/>
                    </a:lnTo>
                    <a:lnTo>
                      <a:pt x="160" y="503"/>
                    </a:lnTo>
                    <a:lnTo>
                      <a:pt x="354" y="880"/>
                    </a:lnTo>
                    <a:lnTo>
                      <a:pt x="617" y="1371"/>
                    </a:lnTo>
                    <a:lnTo>
                      <a:pt x="960" y="1954"/>
                    </a:lnTo>
                    <a:lnTo>
                      <a:pt x="1360" y="2616"/>
                    </a:lnTo>
                    <a:lnTo>
                      <a:pt x="1588" y="2970"/>
                    </a:lnTo>
                    <a:lnTo>
                      <a:pt x="1828" y="3324"/>
                    </a:lnTo>
                    <a:lnTo>
                      <a:pt x="2091" y="3701"/>
                    </a:lnTo>
                    <a:lnTo>
                      <a:pt x="2365" y="4067"/>
                    </a:lnTo>
                    <a:lnTo>
                      <a:pt x="2662" y="4455"/>
                    </a:lnTo>
                    <a:lnTo>
                      <a:pt x="2970" y="4832"/>
                    </a:lnTo>
                    <a:lnTo>
                      <a:pt x="3290" y="5198"/>
                    </a:lnTo>
                    <a:lnTo>
                      <a:pt x="3633" y="5574"/>
                    </a:lnTo>
                    <a:lnTo>
                      <a:pt x="3975" y="5940"/>
                    </a:lnTo>
                    <a:lnTo>
                      <a:pt x="4341" y="6283"/>
                    </a:lnTo>
                    <a:lnTo>
                      <a:pt x="4729" y="6625"/>
                    </a:lnTo>
                    <a:lnTo>
                      <a:pt x="5117" y="6945"/>
                    </a:lnTo>
                    <a:lnTo>
                      <a:pt x="5529" y="7253"/>
                    </a:lnTo>
                    <a:lnTo>
                      <a:pt x="5940" y="7539"/>
                    </a:lnTo>
                    <a:lnTo>
                      <a:pt x="6157" y="7676"/>
                    </a:lnTo>
                    <a:lnTo>
                      <a:pt x="6374" y="7802"/>
                    </a:lnTo>
                    <a:lnTo>
                      <a:pt x="6602" y="7927"/>
                    </a:lnTo>
                    <a:lnTo>
                      <a:pt x="6819" y="8042"/>
                    </a:lnTo>
                    <a:lnTo>
                      <a:pt x="7048" y="8144"/>
                    </a:lnTo>
                    <a:lnTo>
                      <a:pt x="7287" y="8247"/>
                    </a:lnTo>
                    <a:lnTo>
                      <a:pt x="7516" y="8339"/>
                    </a:lnTo>
                    <a:lnTo>
                      <a:pt x="7756" y="8418"/>
                    </a:lnTo>
                    <a:lnTo>
                      <a:pt x="7996" y="8498"/>
                    </a:lnTo>
                    <a:lnTo>
                      <a:pt x="8235" y="8567"/>
                    </a:lnTo>
                    <a:lnTo>
                      <a:pt x="8475" y="8624"/>
                    </a:lnTo>
                    <a:lnTo>
                      <a:pt x="8727" y="8670"/>
                    </a:lnTo>
                    <a:lnTo>
                      <a:pt x="8772" y="8464"/>
                    </a:lnTo>
                    <a:lnTo>
                      <a:pt x="8818" y="8213"/>
                    </a:lnTo>
                    <a:lnTo>
                      <a:pt x="8875" y="7893"/>
                    </a:lnTo>
                    <a:lnTo>
                      <a:pt x="8932" y="7505"/>
                    </a:lnTo>
                    <a:lnTo>
                      <a:pt x="8978" y="7048"/>
                    </a:lnTo>
                    <a:lnTo>
                      <a:pt x="9012" y="6557"/>
                    </a:lnTo>
                    <a:lnTo>
                      <a:pt x="9024" y="6020"/>
                    </a:lnTo>
                    <a:lnTo>
                      <a:pt x="9024" y="5734"/>
                    </a:lnTo>
                    <a:lnTo>
                      <a:pt x="9012" y="5449"/>
                    </a:lnTo>
                    <a:lnTo>
                      <a:pt x="8989" y="5163"/>
                    </a:lnTo>
                    <a:lnTo>
                      <a:pt x="8955" y="4878"/>
                    </a:lnTo>
                    <a:lnTo>
                      <a:pt x="8921" y="4581"/>
                    </a:lnTo>
                    <a:lnTo>
                      <a:pt x="8875" y="4284"/>
                    </a:lnTo>
                    <a:lnTo>
                      <a:pt x="8807" y="3987"/>
                    </a:lnTo>
                    <a:lnTo>
                      <a:pt x="8738" y="3701"/>
                    </a:lnTo>
                    <a:lnTo>
                      <a:pt x="8647" y="3416"/>
                    </a:lnTo>
                    <a:lnTo>
                      <a:pt x="8544" y="3130"/>
                    </a:lnTo>
                    <a:lnTo>
                      <a:pt x="8418" y="2856"/>
                    </a:lnTo>
                    <a:lnTo>
                      <a:pt x="8281" y="2582"/>
                    </a:lnTo>
                    <a:lnTo>
                      <a:pt x="8133" y="2319"/>
                    </a:lnTo>
                    <a:lnTo>
                      <a:pt x="7961" y="2079"/>
                    </a:lnTo>
                    <a:lnTo>
                      <a:pt x="7767" y="1840"/>
                    </a:lnTo>
                    <a:lnTo>
                      <a:pt x="7562" y="1611"/>
                    </a:lnTo>
                    <a:lnTo>
                      <a:pt x="7333" y="1394"/>
                    </a:lnTo>
                    <a:lnTo>
                      <a:pt x="7093" y="1200"/>
                    </a:lnTo>
                    <a:lnTo>
                      <a:pt x="6831" y="1029"/>
                    </a:lnTo>
                    <a:lnTo>
                      <a:pt x="6568" y="869"/>
                    </a:lnTo>
                    <a:lnTo>
                      <a:pt x="6282" y="732"/>
                    </a:lnTo>
                    <a:lnTo>
                      <a:pt x="5997" y="606"/>
                    </a:lnTo>
                    <a:lnTo>
                      <a:pt x="5700" y="492"/>
                    </a:lnTo>
                    <a:lnTo>
                      <a:pt x="5391" y="389"/>
                    </a:lnTo>
                    <a:lnTo>
                      <a:pt x="5083" y="309"/>
                    </a:lnTo>
                    <a:lnTo>
                      <a:pt x="4775" y="241"/>
                    </a:lnTo>
                    <a:lnTo>
                      <a:pt x="4455" y="172"/>
                    </a:lnTo>
                    <a:lnTo>
                      <a:pt x="4146" y="126"/>
                    </a:lnTo>
                    <a:lnTo>
                      <a:pt x="3827" y="81"/>
                    </a:lnTo>
                    <a:lnTo>
                      <a:pt x="3518" y="46"/>
                    </a:lnTo>
                    <a:lnTo>
                      <a:pt x="3210" y="24"/>
                    </a:lnTo>
                    <a:lnTo>
                      <a:pt x="2902" y="12"/>
                    </a:lnTo>
                    <a:lnTo>
                      <a:pt x="23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156;p29"/>
              <p:cNvSpPr/>
              <p:nvPr/>
            </p:nvSpPr>
            <p:spPr>
              <a:xfrm>
                <a:off x="2498475" y="3924975"/>
                <a:ext cx="305575" cy="448625"/>
              </a:xfrm>
              <a:custGeom>
                <a:avLst/>
                <a:gdLst/>
                <a:ahLst/>
                <a:cxnLst/>
                <a:rect l="l" t="t" r="r" b="b"/>
                <a:pathLst>
                  <a:path w="12223" h="17945" extrusionOk="0">
                    <a:moveTo>
                      <a:pt x="629" y="1"/>
                    </a:moveTo>
                    <a:lnTo>
                      <a:pt x="503" y="12"/>
                    </a:lnTo>
                    <a:lnTo>
                      <a:pt x="378" y="58"/>
                    </a:lnTo>
                    <a:lnTo>
                      <a:pt x="263" y="126"/>
                    </a:lnTo>
                    <a:lnTo>
                      <a:pt x="172" y="218"/>
                    </a:lnTo>
                    <a:lnTo>
                      <a:pt x="126" y="263"/>
                    </a:lnTo>
                    <a:lnTo>
                      <a:pt x="92" y="320"/>
                    </a:lnTo>
                    <a:lnTo>
                      <a:pt x="58" y="389"/>
                    </a:lnTo>
                    <a:lnTo>
                      <a:pt x="35" y="446"/>
                    </a:lnTo>
                    <a:lnTo>
                      <a:pt x="1" y="572"/>
                    </a:lnTo>
                    <a:lnTo>
                      <a:pt x="1" y="709"/>
                    </a:lnTo>
                    <a:lnTo>
                      <a:pt x="24" y="834"/>
                    </a:lnTo>
                    <a:lnTo>
                      <a:pt x="58" y="949"/>
                    </a:lnTo>
                    <a:lnTo>
                      <a:pt x="126" y="1063"/>
                    </a:lnTo>
                    <a:lnTo>
                      <a:pt x="218" y="1154"/>
                    </a:lnTo>
                    <a:lnTo>
                      <a:pt x="275" y="1200"/>
                    </a:lnTo>
                    <a:lnTo>
                      <a:pt x="332" y="1234"/>
                    </a:lnTo>
                    <a:lnTo>
                      <a:pt x="446" y="1314"/>
                    </a:lnTo>
                    <a:lnTo>
                      <a:pt x="777" y="1520"/>
                    </a:lnTo>
                    <a:lnTo>
                      <a:pt x="1257" y="1862"/>
                    </a:lnTo>
                    <a:lnTo>
                      <a:pt x="1566" y="2079"/>
                    </a:lnTo>
                    <a:lnTo>
                      <a:pt x="1897" y="2331"/>
                    </a:lnTo>
                    <a:lnTo>
                      <a:pt x="2262" y="2616"/>
                    </a:lnTo>
                    <a:lnTo>
                      <a:pt x="2639" y="2925"/>
                    </a:lnTo>
                    <a:lnTo>
                      <a:pt x="3050" y="3267"/>
                    </a:lnTo>
                    <a:lnTo>
                      <a:pt x="3484" y="3644"/>
                    </a:lnTo>
                    <a:lnTo>
                      <a:pt x="3930" y="4055"/>
                    </a:lnTo>
                    <a:lnTo>
                      <a:pt x="4387" y="4489"/>
                    </a:lnTo>
                    <a:lnTo>
                      <a:pt x="4844" y="4958"/>
                    </a:lnTo>
                    <a:lnTo>
                      <a:pt x="5312" y="5460"/>
                    </a:lnTo>
                    <a:lnTo>
                      <a:pt x="5792" y="5986"/>
                    </a:lnTo>
                    <a:lnTo>
                      <a:pt x="6260" y="6545"/>
                    </a:lnTo>
                    <a:lnTo>
                      <a:pt x="6728" y="7128"/>
                    </a:lnTo>
                    <a:lnTo>
                      <a:pt x="7185" y="7745"/>
                    </a:lnTo>
                    <a:lnTo>
                      <a:pt x="7414" y="8064"/>
                    </a:lnTo>
                    <a:lnTo>
                      <a:pt x="7642" y="8384"/>
                    </a:lnTo>
                    <a:lnTo>
                      <a:pt x="7859" y="8727"/>
                    </a:lnTo>
                    <a:lnTo>
                      <a:pt x="8076" y="9058"/>
                    </a:lnTo>
                    <a:lnTo>
                      <a:pt x="8282" y="9412"/>
                    </a:lnTo>
                    <a:lnTo>
                      <a:pt x="8487" y="9766"/>
                    </a:lnTo>
                    <a:lnTo>
                      <a:pt x="8693" y="10132"/>
                    </a:lnTo>
                    <a:lnTo>
                      <a:pt x="8887" y="10497"/>
                    </a:lnTo>
                    <a:lnTo>
                      <a:pt x="9070" y="10874"/>
                    </a:lnTo>
                    <a:lnTo>
                      <a:pt x="9252" y="11251"/>
                    </a:lnTo>
                    <a:lnTo>
                      <a:pt x="9424" y="11639"/>
                    </a:lnTo>
                    <a:lnTo>
                      <a:pt x="9595" y="12039"/>
                    </a:lnTo>
                    <a:lnTo>
                      <a:pt x="9755" y="12450"/>
                    </a:lnTo>
                    <a:lnTo>
                      <a:pt x="9903" y="12861"/>
                    </a:lnTo>
                    <a:lnTo>
                      <a:pt x="10052" y="13273"/>
                    </a:lnTo>
                    <a:lnTo>
                      <a:pt x="10189" y="13695"/>
                    </a:lnTo>
                    <a:lnTo>
                      <a:pt x="10315" y="14129"/>
                    </a:lnTo>
                    <a:lnTo>
                      <a:pt x="10429" y="14563"/>
                    </a:lnTo>
                    <a:lnTo>
                      <a:pt x="10532" y="15009"/>
                    </a:lnTo>
                    <a:lnTo>
                      <a:pt x="10623" y="15466"/>
                    </a:lnTo>
                    <a:lnTo>
                      <a:pt x="10703" y="15922"/>
                    </a:lnTo>
                    <a:lnTo>
                      <a:pt x="10783" y="16391"/>
                    </a:lnTo>
                    <a:lnTo>
                      <a:pt x="10840" y="16859"/>
                    </a:lnTo>
                    <a:lnTo>
                      <a:pt x="10886" y="17339"/>
                    </a:lnTo>
                    <a:lnTo>
                      <a:pt x="10909" y="17464"/>
                    </a:lnTo>
                    <a:lnTo>
                      <a:pt x="10954" y="17579"/>
                    </a:lnTo>
                    <a:lnTo>
                      <a:pt x="11023" y="17681"/>
                    </a:lnTo>
                    <a:lnTo>
                      <a:pt x="11103" y="17773"/>
                    </a:lnTo>
                    <a:lnTo>
                      <a:pt x="11194" y="17853"/>
                    </a:lnTo>
                    <a:lnTo>
                      <a:pt x="11308" y="17898"/>
                    </a:lnTo>
                    <a:lnTo>
                      <a:pt x="11423" y="17933"/>
                    </a:lnTo>
                    <a:lnTo>
                      <a:pt x="11548" y="17944"/>
                    </a:lnTo>
                    <a:lnTo>
                      <a:pt x="11605" y="17944"/>
                    </a:lnTo>
                    <a:lnTo>
                      <a:pt x="11674" y="17933"/>
                    </a:lnTo>
                    <a:lnTo>
                      <a:pt x="11742" y="17921"/>
                    </a:lnTo>
                    <a:lnTo>
                      <a:pt x="11857" y="17876"/>
                    </a:lnTo>
                    <a:lnTo>
                      <a:pt x="11971" y="17807"/>
                    </a:lnTo>
                    <a:lnTo>
                      <a:pt x="12062" y="17716"/>
                    </a:lnTo>
                    <a:lnTo>
                      <a:pt x="12131" y="17613"/>
                    </a:lnTo>
                    <a:lnTo>
                      <a:pt x="12188" y="17487"/>
                    </a:lnTo>
                    <a:lnTo>
                      <a:pt x="12211" y="17362"/>
                    </a:lnTo>
                    <a:lnTo>
                      <a:pt x="12222" y="17293"/>
                    </a:lnTo>
                    <a:lnTo>
                      <a:pt x="12211" y="17225"/>
                    </a:lnTo>
                    <a:lnTo>
                      <a:pt x="12165" y="16722"/>
                    </a:lnTo>
                    <a:lnTo>
                      <a:pt x="12108" y="16219"/>
                    </a:lnTo>
                    <a:lnTo>
                      <a:pt x="12028" y="15717"/>
                    </a:lnTo>
                    <a:lnTo>
                      <a:pt x="11937" y="15226"/>
                    </a:lnTo>
                    <a:lnTo>
                      <a:pt x="11845" y="14746"/>
                    </a:lnTo>
                    <a:lnTo>
                      <a:pt x="11731" y="14278"/>
                    </a:lnTo>
                    <a:lnTo>
                      <a:pt x="11617" y="13809"/>
                    </a:lnTo>
                    <a:lnTo>
                      <a:pt x="11480" y="13353"/>
                    </a:lnTo>
                    <a:lnTo>
                      <a:pt x="11343" y="12907"/>
                    </a:lnTo>
                    <a:lnTo>
                      <a:pt x="11194" y="12462"/>
                    </a:lnTo>
                    <a:lnTo>
                      <a:pt x="11034" y="12028"/>
                    </a:lnTo>
                    <a:lnTo>
                      <a:pt x="10874" y="11594"/>
                    </a:lnTo>
                    <a:lnTo>
                      <a:pt x="10703" y="11182"/>
                    </a:lnTo>
                    <a:lnTo>
                      <a:pt x="10520" y="10760"/>
                    </a:lnTo>
                    <a:lnTo>
                      <a:pt x="10326" y="10360"/>
                    </a:lnTo>
                    <a:lnTo>
                      <a:pt x="10132" y="9960"/>
                    </a:lnTo>
                    <a:lnTo>
                      <a:pt x="9926" y="9572"/>
                    </a:lnTo>
                    <a:lnTo>
                      <a:pt x="9721" y="9184"/>
                    </a:lnTo>
                    <a:lnTo>
                      <a:pt x="9504" y="8818"/>
                    </a:lnTo>
                    <a:lnTo>
                      <a:pt x="9287" y="8441"/>
                    </a:lnTo>
                    <a:lnTo>
                      <a:pt x="9070" y="8087"/>
                    </a:lnTo>
                    <a:lnTo>
                      <a:pt x="8841" y="7733"/>
                    </a:lnTo>
                    <a:lnTo>
                      <a:pt x="8613" y="7390"/>
                    </a:lnTo>
                    <a:lnTo>
                      <a:pt x="8373" y="7059"/>
                    </a:lnTo>
                    <a:lnTo>
                      <a:pt x="7893" y="6408"/>
                    </a:lnTo>
                    <a:lnTo>
                      <a:pt x="7402" y="5791"/>
                    </a:lnTo>
                    <a:lnTo>
                      <a:pt x="6911" y="5197"/>
                    </a:lnTo>
                    <a:lnTo>
                      <a:pt x="6420" y="4638"/>
                    </a:lnTo>
                    <a:lnTo>
                      <a:pt x="5929" y="4112"/>
                    </a:lnTo>
                    <a:lnTo>
                      <a:pt x="5438" y="3621"/>
                    </a:lnTo>
                    <a:lnTo>
                      <a:pt x="4958" y="3164"/>
                    </a:lnTo>
                    <a:lnTo>
                      <a:pt x="4490" y="2730"/>
                    </a:lnTo>
                    <a:lnTo>
                      <a:pt x="4044" y="2331"/>
                    </a:lnTo>
                    <a:lnTo>
                      <a:pt x="3610" y="1965"/>
                    </a:lnTo>
                    <a:lnTo>
                      <a:pt x="3187" y="1634"/>
                    </a:lnTo>
                    <a:lnTo>
                      <a:pt x="2799" y="1326"/>
                    </a:lnTo>
                    <a:lnTo>
                      <a:pt x="2445" y="1063"/>
                    </a:lnTo>
                    <a:lnTo>
                      <a:pt x="2114" y="823"/>
                    </a:lnTo>
                    <a:lnTo>
                      <a:pt x="1566" y="446"/>
                    </a:lnTo>
                    <a:lnTo>
                      <a:pt x="1189" y="206"/>
                    </a:lnTo>
                    <a:lnTo>
                      <a:pt x="1006" y="92"/>
                    </a:lnTo>
                    <a:lnTo>
                      <a:pt x="949" y="58"/>
                    </a:lnTo>
                    <a:lnTo>
                      <a:pt x="880" y="35"/>
                    </a:lnTo>
                    <a:lnTo>
                      <a:pt x="755" y="1"/>
                    </a:lnTo>
                    <a:close/>
                  </a:path>
                </a:pathLst>
              </a:custGeom>
              <a:solidFill>
                <a:srgbClr val="16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157;p29"/>
              <p:cNvSpPr/>
              <p:nvPr/>
            </p:nvSpPr>
            <p:spPr>
              <a:xfrm>
                <a:off x="3640100" y="3435550"/>
                <a:ext cx="222175" cy="1663025"/>
              </a:xfrm>
              <a:custGeom>
                <a:avLst/>
                <a:gdLst/>
                <a:ahLst/>
                <a:cxnLst/>
                <a:rect l="l" t="t" r="r" b="b"/>
                <a:pathLst>
                  <a:path w="8887" h="66521" extrusionOk="0">
                    <a:moveTo>
                      <a:pt x="8886" y="1"/>
                    </a:moveTo>
                    <a:lnTo>
                      <a:pt x="1565" y="44363"/>
                    </a:lnTo>
                    <a:lnTo>
                      <a:pt x="0" y="58491"/>
                    </a:lnTo>
                    <a:lnTo>
                      <a:pt x="0" y="58606"/>
                    </a:lnTo>
                    <a:lnTo>
                      <a:pt x="0" y="58720"/>
                    </a:lnTo>
                    <a:lnTo>
                      <a:pt x="11" y="58834"/>
                    </a:lnTo>
                    <a:lnTo>
                      <a:pt x="23" y="58948"/>
                    </a:lnTo>
                    <a:lnTo>
                      <a:pt x="46" y="59062"/>
                    </a:lnTo>
                    <a:lnTo>
                      <a:pt x="80" y="59165"/>
                    </a:lnTo>
                    <a:lnTo>
                      <a:pt x="126" y="59280"/>
                    </a:lnTo>
                    <a:lnTo>
                      <a:pt x="183" y="59382"/>
                    </a:lnTo>
                    <a:lnTo>
                      <a:pt x="240" y="59474"/>
                    </a:lnTo>
                    <a:lnTo>
                      <a:pt x="297" y="59565"/>
                    </a:lnTo>
                    <a:lnTo>
                      <a:pt x="366" y="59656"/>
                    </a:lnTo>
                    <a:lnTo>
                      <a:pt x="446" y="59736"/>
                    </a:lnTo>
                    <a:lnTo>
                      <a:pt x="537" y="59816"/>
                    </a:lnTo>
                    <a:lnTo>
                      <a:pt x="628" y="59885"/>
                    </a:lnTo>
                    <a:lnTo>
                      <a:pt x="720" y="59953"/>
                    </a:lnTo>
                    <a:lnTo>
                      <a:pt x="822" y="60011"/>
                    </a:lnTo>
                    <a:lnTo>
                      <a:pt x="1199" y="60205"/>
                    </a:lnTo>
                    <a:lnTo>
                      <a:pt x="1611" y="60433"/>
                    </a:lnTo>
                    <a:lnTo>
                      <a:pt x="2045" y="60684"/>
                    </a:lnTo>
                    <a:lnTo>
                      <a:pt x="2490" y="60981"/>
                    </a:lnTo>
                    <a:lnTo>
                      <a:pt x="2947" y="61301"/>
                    </a:lnTo>
                    <a:lnTo>
                      <a:pt x="3175" y="61472"/>
                    </a:lnTo>
                    <a:lnTo>
                      <a:pt x="3392" y="61655"/>
                    </a:lnTo>
                    <a:lnTo>
                      <a:pt x="3621" y="61838"/>
                    </a:lnTo>
                    <a:lnTo>
                      <a:pt x="3826" y="62032"/>
                    </a:lnTo>
                    <a:lnTo>
                      <a:pt x="4043" y="62226"/>
                    </a:lnTo>
                    <a:lnTo>
                      <a:pt x="4238" y="62432"/>
                    </a:lnTo>
                    <a:lnTo>
                      <a:pt x="4432" y="62649"/>
                    </a:lnTo>
                    <a:lnTo>
                      <a:pt x="4603" y="62866"/>
                    </a:lnTo>
                    <a:lnTo>
                      <a:pt x="4774" y="63094"/>
                    </a:lnTo>
                    <a:lnTo>
                      <a:pt x="4923" y="63323"/>
                    </a:lnTo>
                    <a:lnTo>
                      <a:pt x="5060" y="63551"/>
                    </a:lnTo>
                    <a:lnTo>
                      <a:pt x="5186" y="63803"/>
                    </a:lnTo>
                    <a:lnTo>
                      <a:pt x="5288" y="64042"/>
                    </a:lnTo>
                    <a:lnTo>
                      <a:pt x="5380" y="64305"/>
                    </a:lnTo>
                    <a:lnTo>
                      <a:pt x="5448" y="64556"/>
                    </a:lnTo>
                    <a:lnTo>
                      <a:pt x="5483" y="64830"/>
                    </a:lnTo>
                    <a:lnTo>
                      <a:pt x="5505" y="65093"/>
                    </a:lnTo>
                    <a:lnTo>
                      <a:pt x="5505" y="65367"/>
                    </a:lnTo>
                    <a:lnTo>
                      <a:pt x="5483" y="65653"/>
                    </a:lnTo>
                    <a:lnTo>
                      <a:pt x="5425" y="65938"/>
                    </a:lnTo>
                    <a:lnTo>
                      <a:pt x="5345" y="66224"/>
                    </a:lnTo>
                    <a:lnTo>
                      <a:pt x="5231" y="66521"/>
                    </a:lnTo>
                    <a:lnTo>
                      <a:pt x="5231" y="66521"/>
                    </a:lnTo>
                    <a:lnTo>
                      <a:pt x="5631" y="66509"/>
                    </a:lnTo>
                    <a:lnTo>
                      <a:pt x="6019" y="66498"/>
                    </a:lnTo>
                    <a:lnTo>
                      <a:pt x="6727" y="66464"/>
                    </a:lnTo>
                    <a:lnTo>
                      <a:pt x="7356" y="66430"/>
                    </a:lnTo>
                    <a:lnTo>
                      <a:pt x="7641" y="66418"/>
                    </a:lnTo>
                    <a:lnTo>
                      <a:pt x="7892" y="66418"/>
                    </a:lnTo>
                    <a:lnTo>
                      <a:pt x="7904" y="66178"/>
                    </a:lnTo>
                    <a:lnTo>
                      <a:pt x="7915" y="65950"/>
                    </a:lnTo>
                    <a:lnTo>
                      <a:pt x="7915" y="65710"/>
                    </a:lnTo>
                    <a:lnTo>
                      <a:pt x="7904" y="65482"/>
                    </a:lnTo>
                    <a:lnTo>
                      <a:pt x="7881" y="65264"/>
                    </a:lnTo>
                    <a:lnTo>
                      <a:pt x="7858" y="65047"/>
                    </a:lnTo>
                    <a:lnTo>
                      <a:pt x="7824" y="64830"/>
                    </a:lnTo>
                    <a:lnTo>
                      <a:pt x="7778" y="64613"/>
                    </a:lnTo>
                    <a:lnTo>
                      <a:pt x="7733" y="64408"/>
                    </a:lnTo>
                    <a:lnTo>
                      <a:pt x="7675" y="64191"/>
                    </a:lnTo>
                    <a:lnTo>
                      <a:pt x="7607" y="63997"/>
                    </a:lnTo>
                    <a:lnTo>
                      <a:pt x="7538" y="63791"/>
                    </a:lnTo>
                    <a:lnTo>
                      <a:pt x="7458" y="63597"/>
                    </a:lnTo>
                    <a:lnTo>
                      <a:pt x="7379" y="63403"/>
                    </a:lnTo>
                    <a:lnTo>
                      <a:pt x="7196" y="63037"/>
                    </a:lnTo>
                    <a:lnTo>
                      <a:pt x="7002" y="62672"/>
                    </a:lnTo>
                    <a:lnTo>
                      <a:pt x="6785" y="62329"/>
                    </a:lnTo>
                    <a:lnTo>
                      <a:pt x="6545" y="61998"/>
                    </a:lnTo>
                    <a:lnTo>
                      <a:pt x="6305" y="61689"/>
                    </a:lnTo>
                    <a:lnTo>
                      <a:pt x="6042" y="61381"/>
                    </a:lnTo>
                    <a:lnTo>
                      <a:pt x="5779" y="61096"/>
                    </a:lnTo>
                    <a:lnTo>
                      <a:pt x="5505" y="60821"/>
                    </a:lnTo>
                    <a:lnTo>
                      <a:pt x="5231" y="60570"/>
                    </a:lnTo>
                    <a:lnTo>
                      <a:pt x="4957" y="60330"/>
                    </a:lnTo>
                    <a:lnTo>
                      <a:pt x="4683" y="60102"/>
                    </a:lnTo>
                    <a:lnTo>
                      <a:pt x="4409" y="59896"/>
                    </a:lnTo>
                    <a:lnTo>
                      <a:pt x="4135" y="59691"/>
                    </a:lnTo>
                    <a:lnTo>
                      <a:pt x="3883" y="59519"/>
                    </a:lnTo>
                    <a:lnTo>
                      <a:pt x="3632" y="59348"/>
                    </a:lnTo>
                    <a:lnTo>
                      <a:pt x="3175" y="59062"/>
                    </a:lnTo>
                    <a:lnTo>
                      <a:pt x="2787" y="58845"/>
                    </a:lnTo>
                    <a:lnTo>
                      <a:pt x="2490" y="58686"/>
                    </a:lnTo>
                    <a:lnTo>
                      <a:pt x="2227" y="58560"/>
                    </a:lnTo>
                    <a:lnTo>
                      <a:pt x="8886" y="1"/>
                    </a:lnTo>
                    <a:close/>
                  </a:path>
                </a:pathLst>
              </a:custGeom>
              <a:solidFill>
                <a:srgbClr val="164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158;p29"/>
              <p:cNvSpPr/>
              <p:nvPr/>
            </p:nvSpPr>
            <p:spPr>
              <a:xfrm>
                <a:off x="3321700" y="947900"/>
                <a:ext cx="134525" cy="159925"/>
              </a:xfrm>
              <a:custGeom>
                <a:avLst/>
                <a:gdLst/>
                <a:ahLst/>
                <a:cxnLst/>
                <a:rect l="l" t="t" r="r" b="b"/>
                <a:pathLst>
                  <a:path w="5381" h="6397" extrusionOk="0">
                    <a:moveTo>
                      <a:pt x="1920" y="1"/>
                    </a:moveTo>
                    <a:lnTo>
                      <a:pt x="1794" y="12"/>
                    </a:lnTo>
                    <a:lnTo>
                      <a:pt x="1668" y="35"/>
                    </a:lnTo>
                    <a:lnTo>
                      <a:pt x="1543" y="69"/>
                    </a:lnTo>
                    <a:lnTo>
                      <a:pt x="1428" y="104"/>
                    </a:lnTo>
                    <a:lnTo>
                      <a:pt x="1303" y="149"/>
                    </a:lnTo>
                    <a:lnTo>
                      <a:pt x="1189" y="206"/>
                    </a:lnTo>
                    <a:lnTo>
                      <a:pt x="1074" y="263"/>
                    </a:lnTo>
                    <a:lnTo>
                      <a:pt x="972" y="332"/>
                    </a:lnTo>
                    <a:lnTo>
                      <a:pt x="869" y="412"/>
                    </a:lnTo>
                    <a:lnTo>
                      <a:pt x="766" y="492"/>
                    </a:lnTo>
                    <a:lnTo>
                      <a:pt x="675" y="572"/>
                    </a:lnTo>
                    <a:lnTo>
                      <a:pt x="595" y="675"/>
                    </a:lnTo>
                    <a:lnTo>
                      <a:pt x="515" y="766"/>
                    </a:lnTo>
                    <a:lnTo>
                      <a:pt x="435" y="869"/>
                    </a:lnTo>
                    <a:lnTo>
                      <a:pt x="366" y="983"/>
                    </a:lnTo>
                    <a:lnTo>
                      <a:pt x="309" y="1097"/>
                    </a:lnTo>
                    <a:lnTo>
                      <a:pt x="252" y="1211"/>
                    </a:lnTo>
                    <a:lnTo>
                      <a:pt x="195" y="1337"/>
                    </a:lnTo>
                    <a:lnTo>
                      <a:pt x="115" y="1600"/>
                    </a:lnTo>
                    <a:lnTo>
                      <a:pt x="58" y="1874"/>
                    </a:lnTo>
                    <a:lnTo>
                      <a:pt x="12" y="2159"/>
                    </a:lnTo>
                    <a:lnTo>
                      <a:pt x="1" y="2456"/>
                    </a:lnTo>
                    <a:lnTo>
                      <a:pt x="12" y="2753"/>
                    </a:lnTo>
                    <a:lnTo>
                      <a:pt x="58" y="3062"/>
                    </a:lnTo>
                    <a:lnTo>
                      <a:pt x="115" y="3382"/>
                    </a:lnTo>
                    <a:lnTo>
                      <a:pt x="206" y="3690"/>
                    </a:lnTo>
                    <a:lnTo>
                      <a:pt x="321" y="4010"/>
                    </a:lnTo>
                    <a:lnTo>
                      <a:pt x="458" y="4318"/>
                    </a:lnTo>
                    <a:lnTo>
                      <a:pt x="629" y="4615"/>
                    </a:lnTo>
                    <a:lnTo>
                      <a:pt x="812" y="4901"/>
                    </a:lnTo>
                    <a:lnTo>
                      <a:pt x="1006" y="5163"/>
                    </a:lnTo>
                    <a:lnTo>
                      <a:pt x="1223" y="5392"/>
                    </a:lnTo>
                    <a:lnTo>
                      <a:pt x="1451" y="5609"/>
                    </a:lnTo>
                    <a:lnTo>
                      <a:pt x="1680" y="5803"/>
                    </a:lnTo>
                    <a:lnTo>
                      <a:pt x="1931" y="5974"/>
                    </a:lnTo>
                    <a:lnTo>
                      <a:pt x="2182" y="6111"/>
                    </a:lnTo>
                    <a:lnTo>
                      <a:pt x="2434" y="6226"/>
                    </a:lnTo>
                    <a:lnTo>
                      <a:pt x="2696" y="6306"/>
                    </a:lnTo>
                    <a:lnTo>
                      <a:pt x="2822" y="6340"/>
                    </a:lnTo>
                    <a:lnTo>
                      <a:pt x="2948" y="6374"/>
                    </a:lnTo>
                    <a:lnTo>
                      <a:pt x="3085" y="6385"/>
                    </a:lnTo>
                    <a:lnTo>
                      <a:pt x="3210" y="6397"/>
                    </a:lnTo>
                    <a:lnTo>
                      <a:pt x="3462" y="6397"/>
                    </a:lnTo>
                    <a:lnTo>
                      <a:pt x="3587" y="6385"/>
                    </a:lnTo>
                    <a:lnTo>
                      <a:pt x="3713" y="6363"/>
                    </a:lnTo>
                    <a:lnTo>
                      <a:pt x="3838" y="6328"/>
                    </a:lnTo>
                    <a:lnTo>
                      <a:pt x="3964" y="6294"/>
                    </a:lnTo>
                    <a:lnTo>
                      <a:pt x="4078" y="6248"/>
                    </a:lnTo>
                    <a:lnTo>
                      <a:pt x="4193" y="6191"/>
                    </a:lnTo>
                    <a:lnTo>
                      <a:pt x="4307" y="6134"/>
                    </a:lnTo>
                    <a:lnTo>
                      <a:pt x="4421" y="6066"/>
                    </a:lnTo>
                    <a:lnTo>
                      <a:pt x="4524" y="5997"/>
                    </a:lnTo>
                    <a:lnTo>
                      <a:pt x="4615" y="5906"/>
                    </a:lnTo>
                    <a:lnTo>
                      <a:pt x="4707" y="5826"/>
                    </a:lnTo>
                    <a:lnTo>
                      <a:pt x="4798" y="5734"/>
                    </a:lnTo>
                    <a:lnTo>
                      <a:pt x="4878" y="5632"/>
                    </a:lnTo>
                    <a:lnTo>
                      <a:pt x="4946" y="5529"/>
                    </a:lnTo>
                    <a:lnTo>
                      <a:pt x="5015" y="5415"/>
                    </a:lnTo>
                    <a:lnTo>
                      <a:pt x="5083" y="5300"/>
                    </a:lnTo>
                    <a:lnTo>
                      <a:pt x="5141" y="5186"/>
                    </a:lnTo>
                    <a:lnTo>
                      <a:pt x="5186" y="5061"/>
                    </a:lnTo>
                    <a:lnTo>
                      <a:pt x="5278" y="4798"/>
                    </a:lnTo>
                    <a:lnTo>
                      <a:pt x="5335" y="4524"/>
                    </a:lnTo>
                    <a:lnTo>
                      <a:pt x="5369" y="4238"/>
                    </a:lnTo>
                    <a:lnTo>
                      <a:pt x="5380" y="3953"/>
                    </a:lnTo>
                    <a:lnTo>
                      <a:pt x="5369" y="3644"/>
                    </a:lnTo>
                    <a:lnTo>
                      <a:pt x="5335" y="3336"/>
                    </a:lnTo>
                    <a:lnTo>
                      <a:pt x="5266" y="3028"/>
                    </a:lnTo>
                    <a:lnTo>
                      <a:pt x="5186" y="2708"/>
                    </a:lnTo>
                    <a:lnTo>
                      <a:pt x="5061" y="2388"/>
                    </a:lnTo>
                    <a:lnTo>
                      <a:pt x="4924" y="2079"/>
                    </a:lnTo>
                    <a:lnTo>
                      <a:pt x="4764" y="1783"/>
                    </a:lnTo>
                    <a:lnTo>
                      <a:pt x="4581" y="1497"/>
                    </a:lnTo>
                    <a:lnTo>
                      <a:pt x="4375" y="1234"/>
                    </a:lnTo>
                    <a:lnTo>
                      <a:pt x="4158" y="1006"/>
                    </a:lnTo>
                    <a:lnTo>
                      <a:pt x="3941" y="789"/>
                    </a:lnTo>
                    <a:lnTo>
                      <a:pt x="3701" y="595"/>
                    </a:lnTo>
                    <a:lnTo>
                      <a:pt x="3462" y="435"/>
                    </a:lnTo>
                    <a:lnTo>
                      <a:pt x="3210" y="286"/>
                    </a:lnTo>
                    <a:lnTo>
                      <a:pt x="2948" y="172"/>
                    </a:lnTo>
                    <a:lnTo>
                      <a:pt x="2696" y="92"/>
                    </a:lnTo>
                    <a:lnTo>
                      <a:pt x="2559" y="58"/>
                    </a:lnTo>
                    <a:lnTo>
                      <a:pt x="2434" y="35"/>
                    </a:lnTo>
                    <a:lnTo>
                      <a:pt x="2308" y="12"/>
                    </a:lnTo>
                    <a:lnTo>
                      <a:pt x="21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159;p29"/>
              <p:cNvSpPr/>
              <p:nvPr/>
            </p:nvSpPr>
            <p:spPr>
              <a:xfrm>
                <a:off x="4045850" y="1134650"/>
                <a:ext cx="269850" cy="84825"/>
              </a:xfrm>
              <a:custGeom>
                <a:avLst/>
                <a:gdLst/>
                <a:ahLst/>
                <a:cxnLst/>
                <a:rect l="l" t="t" r="r" b="b"/>
                <a:pathLst>
                  <a:path w="10794" h="3393" extrusionOk="0">
                    <a:moveTo>
                      <a:pt x="811" y="1"/>
                    </a:moveTo>
                    <a:lnTo>
                      <a:pt x="731" y="12"/>
                    </a:lnTo>
                    <a:lnTo>
                      <a:pt x="651" y="23"/>
                    </a:lnTo>
                    <a:lnTo>
                      <a:pt x="571" y="58"/>
                    </a:lnTo>
                    <a:lnTo>
                      <a:pt x="492" y="92"/>
                    </a:lnTo>
                    <a:lnTo>
                      <a:pt x="412" y="126"/>
                    </a:lnTo>
                    <a:lnTo>
                      <a:pt x="343" y="172"/>
                    </a:lnTo>
                    <a:lnTo>
                      <a:pt x="275" y="229"/>
                    </a:lnTo>
                    <a:lnTo>
                      <a:pt x="217" y="298"/>
                    </a:lnTo>
                    <a:lnTo>
                      <a:pt x="160" y="366"/>
                    </a:lnTo>
                    <a:lnTo>
                      <a:pt x="115" y="435"/>
                    </a:lnTo>
                    <a:lnTo>
                      <a:pt x="80" y="515"/>
                    </a:lnTo>
                    <a:lnTo>
                      <a:pt x="46" y="606"/>
                    </a:lnTo>
                    <a:lnTo>
                      <a:pt x="23" y="686"/>
                    </a:lnTo>
                    <a:lnTo>
                      <a:pt x="12" y="766"/>
                    </a:lnTo>
                    <a:lnTo>
                      <a:pt x="0" y="857"/>
                    </a:lnTo>
                    <a:lnTo>
                      <a:pt x="0" y="937"/>
                    </a:lnTo>
                    <a:lnTo>
                      <a:pt x="12" y="1029"/>
                    </a:lnTo>
                    <a:lnTo>
                      <a:pt x="35" y="1108"/>
                    </a:lnTo>
                    <a:lnTo>
                      <a:pt x="58" y="1188"/>
                    </a:lnTo>
                    <a:lnTo>
                      <a:pt x="92" y="1257"/>
                    </a:lnTo>
                    <a:lnTo>
                      <a:pt x="137" y="1337"/>
                    </a:lnTo>
                    <a:lnTo>
                      <a:pt x="183" y="1405"/>
                    </a:lnTo>
                    <a:lnTo>
                      <a:pt x="240" y="1474"/>
                    </a:lnTo>
                    <a:lnTo>
                      <a:pt x="297" y="1531"/>
                    </a:lnTo>
                    <a:lnTo>
                      <a:pt x="366" y="1588"/>
                    </a:lnTo>
                    <a:lnTo>
                      <a:pt x="446" y="1634"/>
                    </a:lnTo>
                    <a:lnTo>
                      <a:pt x="640" y="1737"/>
                    </a:lnTo>
                    <a:lnTo>
                      <a:pt x="1063" y="1954"/>
                    </a:lnTo>
                    <a:lnTo>
                      <a:pt x="1360" y="2091"/>
                    </a:lnTo>
                    <a:lnTo>
                      <a:pt x="1702" y="2239"/>
                    </a:lnTo>
                    <a:lnTo>
                      <a:pt x="2079" y="2399"/>
                    </a:lnTo>
                    <a:lnTo>
                      <a:pt x="2513" y="2559"/>
                    </a:lnTo>
                    <a:lnTo>
                      <a:pt x="2970" y="2707"/>
                    </a:lnTo>
                    <a:lnTo>
                      <a:pt x="3473" y="2867"/>
                    </a:lnTo>
                    <a:lnTo>
                      <a:pt x="3998" y="3004"/>
                    </a:lnTo>
                    <a:lnTo>
                      <a:pt x="4558" y="3142"/>
                    </a:lnTo>
                    <a:lnTo>
                      <a:pt x="5140" y="3244"/>
                    </a:lnTo>
                    <a:lnTo>
                      <a:pt x="5437" y="3290"/>
                    </a:lnTo>
                    <a:lnTo>
                      <a:pt x="5734" y="3324"/>
                    </a:lnTo>
                    <a:lnTo>
                      <a:pt x="6043" y="3359"/>
                    </a:lnTo>
                    <a:lnTo>
                      <a:pt x="6351" y="3381"/>
                    </a:lnTo>
                    <a:lnTo>
                      <a:pt x="6659" y="3393"/>
                    </a:lnTo>
                    <a:lnTo>
                      <a:pt x="7253" y="3393"/>
                    </a:lnTo>
                    <a:lnTo>
                      <a:pt x="7516" y="3381"/>
                    </a:lnTo>
                    <a:lnTo>
                      <a:pt x="7790" y="3359"/>
                    </a:lnTo>
                    <a:lnTo>
                      <a:pt x="8064" y="3336"/>
                    </a:lnTo>
                    <a:lnTo>
                      <a:pt x="8327" y="3301"/>
                    </a:lnTo>
                    <a:lnTo>
                      <a:pt x="8601" y="3256"/>
                    </a:lnTo>
                    <a:lnTo>
                      <a:pt x="9149" y="3142"/>
                    </a:lnTo>
                    <a:lnTo>
                      <a:pt x="9309" y="2959"/>
                    </a:lnTo>
                    <a:lnTo>
                      <a:pt x="9469" y="2765"/>
                    </a:lnTo>
                    <a:lnTo>
                      <a:pt x="9629" y="2559"/>
                    </a:lnTo>
                    <a:lnTo>
                      <a:pt x="9777" y="2342"/>
                    </a:lnTo>
                    <a:lnTo>
                      <a:pt x="10052" y="1919"/>
                    </a:lnTo>
                    <a:lnTo>
                      <a:pt x="10303" y="1508"/>
                    </a:lnTo>
                    <a:lnTo>
                      <a:pt x="10508" y="1154"/>
                    </a:lnTo>
                    <a:lnTo>
                      <a:pt x="10657" y="857"/>
                    </a:lnTo>
                    <a:lnTo>
                      <a:pt x="10794" y="594"/>
                    </a:lnTo>
                    <a:lnTo>
                      <a:pt x="10794" y="594"/>
                    </a:lnTo>
                    <a:lnTo>
                      <a:pt x="10554" y="697"/>
                    </a:lnTo>
                    <a:lnTo>
                      <a:pt x="10417" y="754"/>
                    </a:lnTo>
                    <a:lnTo>
                      <a:pt x="10314" y="811"/>
                    </a:lnTo>
                    <a:lnTo>
                      <a:pt x="10132" y="914"/>
                    </a:lnTo>
                    <a:lnTo>
                      <a:pt x="9949" y="1006"/>
                    </a:lnTo>
                    <a:lnTo>
                      <a:pt x="9777" y="1086"/>
                    </a:lnTo>
                    <a:lnTo>
                      <a:pt x="9583" y="1166"/>
                    </a:lnTo>
                    <a:lnTo>
                      <a:pt x="9218" y="1303"/>
                    </a:lnTo>
                    <a:lnTo>
                      <a:pt x="8841" y="1405"/>
                    </a:lnTo>
                    <a:lnTo>
                      <a:pt x="8464" y="1497"/>
                    </a:lnTo>
                    <a:lnTo>
                      <a:pt x="8076" y="1565"/>
                    </a:lnTo>
                    <a:lnTo>
                      <a:pt x="7699" y="1611"/>
                    </a:lnTo>
                    <a:lnTo>
                      <a:pt x="7310" y="1634"/>
                    </a:lnTo>
                    <a:lnTo>
                      <a:pt x="6933" y="1634"/>
                    </a:lnTo>
                    <a:lnTo>
                      <a:pt x="6556" y="1622"/>
                    </a:lnTo>
                    <a:lnTo>
                      <a:pt x="6180" y="1600"/>
                    </a:lnTo>
                    <a:lnTo>
                      <a:pt x="5814" y="1565"/>
                    </a:lnTo>
                    <a:lnTo>
                      <a:pt x="5449" y="1508"/>
                    </a:lnTo>
                    <a:lnTo>
                      <a:pt x="5095" y="1440"/>
                    </a:lnTo>
                    <a:lnTo>
                      <a:pt x="4752" y="1371"/>
                    </a:lnTo>
                    <a:lnTo>
                      <a:pt x="4409" y="1291"/>
                    </a:lnTo>
                    <a:lnTo>
                      <a:pt x="4078" y="1211"/>
                    </a:lnTo>
                    <a:lnTo>
                      <a:pt x="3770" y="1120"/>
                    </a:lnTo>
                    <a:lnTo>
                      <a:pt x="3473" y="1017"/>
                    </a:lnTo>
                    <a:lnTo>
                      <a:pt x="3187" y="926"/>
                    </a:lnTo>
                    <a:lnTo>
                      <a:pt x="2662" y="732"/>
                    </a:lnTo>
                    <a:lnTo>
                      <a:pt x="2205" y="537"/>
                    </a:lnTo>
                    <a:lnTo>
                      <a:pt x="1839" y="377"/>
                    </a:lnTo>
                    <a:lnTo>
                      <a:pt x="1554" y="240"/>
                    </a:lnTo>
                    <a:lnTo>
                      <a:pt x="1314" y="103"/>
                    </a:lnTo>
                    <a:lnTo>
                      <a:pt x="1234" y="69"/>
                    </a:lnTo>
                    <a:lnTo>
                      <a:pt x="1154" y="35"/>
                    </a:lnTo>
                    <a:lnTo>
                      <a:pt x="1063" y="12"/>
                    </a:lnTo>
                    <a:lnTo>
                      <a:pt x="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684058983"/>
      </p:ext>
    </p:extLst>
  </p:cSld>
  <p:clrMapOvr>
    <a:masterClrMapping/>
  </p:clrMapOvr>
  <mc:AlternateContent xmlns:mc="http://schemas.openxmlformats.org/markup-compatibility/2006" xmlns:p14="http://schemas.microsoft.com/office/powerpoint/2010/main">
    <mc:Choice Requires="p14">
      <p:transition spd="slow" p14:dur="800">
        <p:fade/>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CFE65A9C-1A34-DD9E-502E-83DFBA02AF96}"/>
            </a:ext>
          </a:extLst>
        </p:cNvPr>
        <p:cNvGrpSpPr/>
        <p:nvPr/>
      </p:nvGrpSpPr>
      <p:grpSpPr>
        <a:xfrm>
          <a:off x="0" y="0"/>
          <a:ext cx="0" cy="0"/>
          <a:chOff x="0" y="0"/>
          <a:chExt cx="0" cy="0"/>
        </a:xfrm>
      </p:grpSpPr>
      <p:grpSp>
        <p:nvGrpSpPr>
          <p:cNvPr id="5" name="Group 4">
            <a:extLst>
              <a:ext uri="{FF2B5EF4-FFF2-40B4-BE49-F238E27FC236}">
                <a16:creationId xmlns:a16="http://schemas.microsoft.com/office/drawing/2014/main" id="{C70CEEB6-8D7D-9DE5-0CAB-F67DFDBCFD3F}"/>
              </a:ext>
            </a:extLst>
          </p:cNvPr>
          <p:cNvGrpSpPr/>
          <p:nvPr/>
        </p:nvGrpSpPr>
        <p:grpSpPr>
          <a:xfrm>
            <a:off x="1188369" y="365862"/>
            <a:ext cx="621300" cy="627083"/>
            <a:chOff x="1874201" y="364632"/>
            <a:chExt cx="621300" cy="627083"/>
          </a:xfrm>
          <a:solidFill>
            <a:srgbClr val="7030A0"/>
          </a:solidFill>
        </p:grpSpPr>
        <p:sp>
          <p:nvSpPr>
            <p:cNvPr id="3" name="Oval 2">
              <a:extLst>
                <a:ext uri="{FF2B5EF4-FFF2-40B4-BE49-F238E27FC236}">
                  <a16:creationId xmlns:a16="http://schemas.microsoft.com/office/drawing/2014/main" id="{BFA33EF1-9C97-DB60-FE75-B434E2971EE9}"/>
                </a:ext>
              </a:extLst>
            </p:cNvPr>
            <p:cNvSpPr/>
            <p:nvPr/>
          </p:nvSpPr>
          <p:spPr>
            <a:xfrm>
              <a:off x="1874201" y="364632"/>
              <a:ext cx="621300" cy="627083"/>
            </a:xfrm>
            <a:prstGeom prst="ellipse">
              <a:avLst/>
            </a:pr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9E85194-3CF4-058C-E0BF-AC6270B38B67}"/>
                </a:ext>
              </a:extLst>
            </p:cNvPr>
            <p:cNvSpPr txBox="1"/>
            <p:nvPr/>
          </p:nvSpPr>
          <p:spPr>
            <a:xfrm>
              <a:off x="1978551" y="499151"/>
              <a:ext cx="412599" cy="369332"/>
            </a:xfrm>
            <a:prstGeom prst="rect">
              <a:avLst/>
            </a:prstGeom>
            <a:grpFill/>
          </p:spPr>
          <p:txBody>
            <a:bodyPr wrap="square" rtlCol="0">
              <a:spAutoFit/>
            </a:bodyPr>
            <a:lstStyle/>
            <a:p>
              <a:r>
                <a:rPr lang="en-US" sz="1800" dirty="0">
                  <a:solidFill>
                    <a:schemeClr val="bg1"/>
                  </a:solidFill>
                  <a:latin typeface="Fira Sans Extra Condensed" panose="020B0604020202020204" charset="0"/>
                </a:rPr>
                <a:t>05</a:t>
              </a:r>
            </a:p>
          </p:txBody>
        </p:sp>
      </p:grpSp>
      <p:sp>
        <p:nvSpPr>
          <p:cNvPr id="86" name="Google Shape;86;p16">
            <a:extLst>
              <a:ext uri="{FF2B5EF4-FFF2-40B4-BE49-F238E27FC236}">
                <a16:creationId xmlns:a16="http://schemas.microsoft.com/office/drawing/2014/main" id="{7D2DD117-C2DA-911C-FC86-2EAEB8BABE0D}"/>
              </a:ext>
            </a:extLst>
          </p:cNvPr>
          <p:cNvSpPr txBox="1">
            <a:spLocks noGrp="1"/>
          </p:cNvSpPr>
          <p:nvPr>
            <p:ph type="title"/>
          </p:nvPr>
        </p:nvSpPr>
        <p:spPr>
          <a:xfrm>
            <a:off x="914400" y="563432"/>
            <a:ext cx="8229600" cy="371400"/>
          </a:xfrm>
          <a:prstGeom prst="rect">
            <a:avLst/>
          </a:prstGeom>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r>
              <a:rPr lang="en-US" dirty="0"/>
              <a:t>Is the functions and purpose understandable? </a:t>
            </a:r>
          </a:p>
        </p:txBody>
      </p:sp>
      <p:sp>
        <p:nvSpPr>
          <p:cNvPr id="2" name="Rectangle 1">
            <a:extLst>
              <a:ext uri="{FF2B5EF4-FFF2-40B4-BE49-F238E27FC236}">
                <a16:creationId xmlns:a16="http://schemas.microsoft.com/office/drawing/2014/main" id="{F6D0D477-C3A5-7780-5ADB-6B3F6BCEAE10}"/>
              </a:ext>
            </a:extLst>
          </p:cNvPr>
          <p:cNvSpPr/>
          <p:nvPr/>
        </p:nvSpPr>
        <p:spPr>
          <a:xfrm>
            <a:off x="1974272" y="1141339"/>
            <a:ext cx="6109855" cy="2314544"/>
          </a:xfrm>
          <a:prstGeom prst="rect">
            <a:avLst/>
          </a:prstGeom>
        </p:spPr>
        <p:txBody>
          <a:bodyPr wrap="square">
            <a:spAutoFit/>
          </a:bodyPr>
          <a:lstStyle/>
          <a:p>
            <a:pPr lvl="0" algn="just">
              <a:lnSpc>
                <a:spcPct val="150000"/>
              </a:lnSpc>
            </a:pPr>
            <a:r>
              <a:rPr lang="en-GB" b="0" i="0" dirty="0">
                <a:solidFill>
                  <a:schemeClr val="tx1"/>
                </a:solidFill>
                <a:effectLst/>
                <a:latin typeface=""/>
              </a:rPr>
              <a:t>The project's goal is to make it easy for pet owners to get veterinary help. You can talk to a vet without going to the clinic. You can sign up easily and pay in different ways. Your pet's appointments and health records are saved in your profile for easy access. This helps everyone, no matter their age, take care of their pets better. </a:t>
            </a:r>
            <a:r>
              <a:rPr lang="en-US" dirty="0">
                <a:solidFill>
                  <a:schemeClr val="tx1"/>
                </a:solidFill>
                <a:latin typeface=""/>
                <a:cs typeface="Times New Roman" panose="02020603050405020304" pitchFamily="18" charset="0"/>
              </a:rPr>
              <a:t>The user interface will be easily accessible and that will make it much easier for exploring and finding the right links fast. </a:t>
            </a:r>
          </a:p>
        </p:txBody>
      </p:sp>
      <p:grpSp>
        <p:nvGrpSpPr>
          <p:cNvPr id="42" name="Google Shape;828;p24">
            <a:extLst>
              <a:ext uri="{FF2B5EF4-FFF2-40B4-BE49-F238E27FC236}">
                <a16:creationId xmlns:a16="http://schemas.microsoft.com/office/drawing/2014/main" id="{CEBF3E2E-A1CC-6700-B575-B8C0FE6E3874}"/>
              </a:ext>
            </a:extLst>
          </p:cNvPr>
          <p:cNvGrpSpPr/>
          <p:nvPr/>
        </p:nvGrpSpPr>
        <p:grpSpPr>
          <a:xfrm>
            <a:off x="162958" y="1493322"/>
            <a:ext cx="1337275" cy="3478162"/>
            <a:chOff x="7788806" y="896621"/>
            <a:chExt cx="1534951" cy="3909429"/>
          </a:xfrm>
          <a:effectLst>
            <a:outerShdw blurRad="50800" dist="38100" dir="5400000" algn="t" rotWithShape="0">
              <a:prstClr val="black">
                <a:alpha val="40000"/>
              </a:prstClr>
            </a:outerShdw>
          </a:effectLst>
        </p:grpSpPr>
        <p:sp>
          <p:nvSpPr>
            <p:cNvPr id="43" name="Google Shape;829;p24">
              <a:extLst>
                <a:ext uri="{FF2B5EF4-FFF2-40B4-BE49-F238E27FC236}">
                  <a16:creationId xmlns:a16="http://schemas.microsoft.com/office/drawing/2014/main" id="{6FF00CBA-2BA2-F3A2-245B-95F1E4FD33CC}"/>
                </a:ext>
              </a:extLst>
            </p:cNvPr>
            <p:cNvSpPr/>
            <p:nvPr/>
          </p:nvSpPr>
          <p:spPr>
            <a:xfrm>
              <a:off x="7876475" y="4579250"/>
              <a:ext cx="1359600" cy="226800"/>
            </a:xfrm>
            <a:prstGeom prst="ellipse">
              <a:avLst/>
            </a:pr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830;p24">
              <a:extLst>
                <a:ext uri="{FF2B5EF4-FFF2-40B4-BE49-F238E27FC236}">
                  <a16:creationId xmlns:a16="http://schemas.microsoft.com/office/drawing/2014/main" id="{76C5C1BD-DEB3-8350-FEC6-E2A0C92A4C87}"/>
                </a:ext>
              </a:extLst>
            </p:cNvPr>
            <p:cNvGrpSpPr/>
            <p:nvPr/>
          </p:nvGrpSpPr>
          <p:grpSpPr>
            <a:xfrm>
              <a:off x="7788806" y="896621"/>
              <a:ext cx="1534951" cy="3828409"/>
              <a:chOff x="7788800" y="995476"/>
              <a:chExt cx="1495325" cy="3729575"/>
            </a:xfrm>
          </p:grpSpPr>
          <p:sp>
            <p:nvSpPr>
              <p:cNvPr id="45" name="Google Shape;831;p24">
                <a:extLst>
                  <a:ext uri="{FF2B5EF4-FFF2-40B4-BE49-F238E27FC236}">
                    <a16:creationId xmlns:a16="http://schemas.microsoft.com/office/drawing/2014/main" id="{CF427078-B224-925E-8A19-E40AA68848D3}"/>
                  </a:ext>
                </a:extLst>
              </p:cNvPr>
              <p:cNvSpPr/>
              <p:nvPr/>
            </p:nvSpPr>
            <p:spPr>
              <a:xfrm>
                <a:off x="8553700" y="2358187"/>
                <a:ext cx="718500" cy="356700"/>
              </a:xfrm>
              <a:custGeom>
                <a:avLst/>
                <a:gdLst/>
                <a:ahLst/>
                <a:cxnLst/>
                <a:rect l="l" t="t" r="r" b="b"/>
                <a:pathLst>
                  <a:path w="28740" h="14268" extrusionOk="0">
                    <a:moveTo>
                      <a:pt x="23374" y="0"/>
                    </a:moveTo>
                    <a:lnTo>
                      <a:pt x="23114" y="28"/>
                    </a:lnTo>
                    <a:lnTo>
                      <a:pt x="22869" y="69"/>
                    </a:lnTo>
                    <a:lnTo>
                      <a:pt x="22609" y="110"/>
                    </a:lnTo>
                    <a:lnTo>
                      <a:pt x="3932" y="4260"/>
                    </a:lnTo>
                    <a:lnTo>
                      <a:pt x="3687" y="4315"/>
                    </a:lnTo>
                    <a:lnTo>
                      <a:pt x="3441" y="4396"/>
                    </a:lnTo>
                    <a:lnTo>
                      <a:pt x="3195" y="4478"/>
                    </a:lnTo>
                    <a:lnTo>
                      <a:pt x="2963" y="4574"/>
                    </a:lnTo>
                    <a:lnTo>
                      <a:pt x="2745" y="4683"/>
                    </a:lnTo>
                    <a:lnTo>
                      <a:pt x="2526" y="4792"/>
                    </a:lnTo>
                    <a:lnTo>
                      <a:pt x="2308" y="4929"/>
                    </a:lnTo>
                    <a:lnTo>
                      <a:pt x="2117" y="5065"/>
                    </a:lnTo>
                    <a:lnTo>
                      <a:pt x="1912" y="5216"/>
                    </a:lnTo>
                    <a:lnTo>
                      <a:pt x="1734" y="5366"/>
                    </a:lnTo>
                    <a:lnTo>
                      <a:pt x="1543" y="5530"/>
                    </a:lnTo>
                    <a:lnTo>
                      <a:pt x="1379" y="5693"/>
                    </a:lnTo>
                    <a:lnTo>
                      <a:pt x="1215" y="5871"/>
                    </a:lnTo>
                    <a:lnTo>
                      <a:pt x="1065" y="6062"/>
                    </a:lnTo>
                    <a:lnTo>
                      <a:pt x="915" y="6253"/>
                    </a:lnTo>
                    <a:lnTo>
                      <a:pt x="792" y="6458"/>
                    </a:lnTo>
                    <a:lnTo>
                      <a:pt x="669" y="6663"/>
                    </a:lnTo>
                    <a:lnTo>
                      <a:pt x="546" y="6881"/>
                    </a:lnTo>
                    <a:lnTo>
                      <a:pt x="437" y="7086"/>
                    </a:lnTo>
                    <a:lnTo>
                      <a:pt x="355" y="7318"/>
                    </a:lnTo>
                    <a:lnTo>
                      <a:pt x="260" y="7537"/>
                    </a:lnTo>
                    <a:lnTo>
                      <a:pt x="191" y="7769"/>
                    </a:lnTo>
                    <a:lnTo>
                      <a:pt x="137" y="8001"/>
                    </a:lnTo>
                    <a:lnTo>
                      <a:pt x="82" y="8246"/>
                    </a:lnTo>
                    <a:lnTo>
                      <a:pt x="41" y="8492"/>
                    </a:lnTo>
                    <a:lnTo>
                      <a:pt x="14" y="8738"/>
                    </a:lnTo>
                    <a:lnTo>
                      <a:pt x="0" y="8984"/>
                    </a:lnTo>
                    <a:lnTo>
                      <a:pt x="0" y="9229"/>
                    </a:lnTo>
                    <a:lnTo>
                      <a:pt x="14" y="9475"/>
                    </a:lnTo>
                    <a:lnTo>
                      <a:pt x="41" y="9735"/>
                    </a:lnTo>
                    <a:lnTo>
                      <a:pt x="69" y="9980"/>
                    </a:lnTo>
                    <a:lnTo>
                      <a:pt x="123" y="10240"/>
                    </a:lnTo>
                    <a:lnTo>
                      <a:pt x="137" y="10335"/>
                    </a:lnTo>
                    <a:lnTo>
                      <a:pt x="205" y="10581"/>
                    </a:lnTo>
                    <a:lnTo>
                      <a:pt x="273" y="10827"/>
                    </a:lnTo>
                    <a:lnTo>
                      <a:pt x="369" y="11073"/>
                    </a:lnTo>
                    <a:lnTo>
                      <a:pt x="465" y="11305"/>
                    </a:lnTo>
                    <a:lnTo>
                      <a:pt x="574" y="11523"/>
                    </a:lnTo>
                    <a:lnTo>
                      <a:pt x="683" y="11742"/>
                    </a:lnTo>
                    <a:lnTo>
                      <a:pt x="806" y="11960"/>
                    </a:lnTo>
                    <a:lnTo>
                      <a:pt x="956" y="12151"/>
                    </a:lnTo>
                    <a:lnTo>
                      <a:pt x="1093" y="12356"/>
                    </a:lnTo>
                    <a:lnTo>
                      <a:pt x="1256" y="12533"/>
                    </a:lnTo>
                    <a:lnTo>
                      <a:pt x="1420" y="12711"/>
                    </a:lnTo>
                    <a:lnTo>
                      <a:pt x="1584" y="12888"/>
                    </a:lnTo>
                    <a:lnTo>
                      <a:pt x="1762" y="13052"/>
                    </a:lnTo>
                    <a:lnTo>
                      <a:pt x="1953" y="13202"/>
                    </a:lnTo>
                    <a:lnTo>
                      <a:pt x="2144" y="13339"/>
                    </a:lnTo>
                    <a:lnTo>
                      <a:pt x="2349" y="13475"/>
                    </a:lnTo>
                    <a:lnTo>
                      <a:pt x="2553" y="13598"/>
                    </a:lnTo>
                    <a:lnTo>
                      <a:pt x="2758" y="13721"/>
                    </a:lnTo>
                    <a:lnTo>
                      <a:pt x="2977" y="13817"/>
                    </a:lnTo>
                    <a:lnTo>
                      <a:pt x="3195" y="13912"/>
                    </a:lnTo>
                    <a:lnTo>
                      <a:pt x="3427" y="13994"/>
                    </a:lnTo>
                    <a:lnTo>
                      <a:pt x="3659" y="14076"/>
                    </a:lnTo>
                    <a:lnTo>
                      <a:pt x="3891" y="14131"/>
                    </a:lnTo>
                    <a:lnTo>
                      <a:pt x="4137" y="14185"/>
                    </a:lnTo>
                    <a:lnTo>
                      <a:pt x="4369" y="14226"/>
                    </a:lnTo>
                    <a:lnTo>
                      <a:pt x="4615" y="14254"/>
                    </a:lnTo>
                    <a:lnTo>
                      <a:pt x="4861" y="14267"/>
                    </a:lnTo>
                    <a:lnTo>
                      <a:pt x="5120" y="14267"/>
                    </a:lnTo>
                    <a:lnTo>
                      <a:pt x="5366" y="14254"/>
                    </a:lnTo>
                    <a:lnTo>
                      <a:pt x="5612" y="14226"/>
                    </a:lnTo>
                    <a:lnTo>
                      <a:pt x="5871" y="14199"/>
                    </a:lnTo>
                    <a:lnTo>
                      <a:pt x="6117" y="14144"/>
                    </a:lnTo>
                    <a:lnTo>
                      <a:pt x="24807" y="10008"/>
                    </a:lnTo>
                    <a:lnTo>
                      <a:pt x="25053" y="9939"/>
                    </a:lnTo>
                    <a:lnTo>
                      <a:pt x="25299" y="9871"/>
                    </a:lnTo>
                    <a:lnTo>
                      <a:pt x="25531" y="9789"/>
                    </a:lnTo>
                    <a:lnTo>
                      <a:pt x="25763" y="9694"/>
                    </a:lnTo>
                    <a:lnTo>
                      <a:pt x="25995" y="9584"/>
                    </a:lnTo>
                    <a:lnTo>
                      <a:pt x="26213" y="9462"/>
                    </a:lnTo>
                    <a:lnTo>
                      <a:pt x="26418" y="9339"/>
                    </a:lnTo>
                    <a:lnTo>
                      <a:pt x="26623" y="9202"/>
                    </a:lnTo>
                    <a:lnTo>
                      <a:pt x="26814" y="9052"/>
                    </a:lnTo>
                    <a:lnTo>
                      <a:pt x="27005" y="8902"/>
                    </a:lnTo>
                    <a:lnTo>
                      <a:pt x="27183" y="8738"/>
                    </a:lnTo>
                    <a:lnTo>
                      <a:pt x="27360" y="8560"/>
                    </a:lnTo>
                    <a:lnTo>
                      <a:pt x="27524" y="8383"/>
                    </a:lnTo>
                    <a:lnTo>
                      <a:pt x="27674" y="8192"/>
                    </a:lnTo>
                    <a:lnTo>
                      <a:pt x="27811" y="8001"/>
                    </a:lnTo>
                    <a:lnTo>
                      <a:pt x="27947" y="7810"/>
                    </a:lnTo>
                    <a:lnTo>
                      <a:pt x="28070" y="7605"/>
                    </a:lnTo>
                    <a:lnTo>
                      <a:pt x="28193" y="7386"/>
                    </a:lnTo>
                    <a:lnTo>
                      <a:pt x="28289" y="7168"/>
                    </a:lnTo>
                    <a:lnTo>
                      <a:pt x="28384" y="6949"/>
                    </a:lnTo>
                    <a:lnTo>
                      <a:pt x="28466" y="6717"/>
                    </a:lnTo>
                    <a:lnTo>
                      <a:pt x="28534" y="6485"/>
                    </a:lnTo>
                    <a:lnTo>
                      <a:pt x="28603" y="6253"/>
                    </a:lnTo>
                    <a:lnTo>
                      <a:pt x="28657" y="6021"/>
                    </a:lnTo>
                    <a:lnTo>
                      <a:pt x="28685" y="5775"/>
                    </a:lnTo>
                    <a:lnTo>
                      <a:pt x="28712" y="5530"/>
                    </a:lnTo>
                    <a:lnTo>
                      <a:pt x="28726" y="5284"/>
                    </a:lnTo>
                    <a:lnTo>
                      <a:pt x="28739" y="5038"/>
                    </a:lnTo>
                    <a:lnTo>
                      <a:pt x="28726" y="4779"/>
                    </a:lnTo>
                    <a:lnTo>
                      <a:pt x="28698" y="4533"/>
                    </a:lnTo>
                    <a:lnTo>
                      <a:pt x="28671" y="4274"/>
                    </a:lnTo>
                    <a:lnTo>
                      <a:pt x="28616" y="4028"/>
                    </a:lnTo>
                    <a:lnTo>
                      <a:pt x="28589" y="3932"/>
                    </a:lnTo>
                    <a:lnTo>
                      <a:pt x="28534" y="3673"/>
                    </a:lnTo>
                    <a:lnTo>
                      <a:pt x="28452" y="3427"/>
                    </a:lnTo>
                    <a:lnTo>
                      <a:pt x="28371" y="3195"/>
                    </a:lnTo>
                    <a:lnTo>
                      <a:pt x="28275" y="2963"/>
                    </a:lnTo>
                    <a:lnTo>
                      <a:pt x="28166" y="2731"/>
                    </a:lnTo>
                    <a:lnTo>
                      <a:pt x="28057" y="2526"/>
                    </a:lnTo>
                    <a:lnTo>
                      <a:pt x="27920" y="2308"/>
                    </a:lnTo>
                    <a:lnTo>
                      <a:pt x="27783" y="2103"/>
                    </a:lnTo>
                    <a:lnTo>
                      <a:pt x="27633" y="1912"/>
                    </a:lnTo>
                    <a:lnTo>
                      <a:pt x="27483" y="1721"/>
                    </a:lnTo>
                    <a:lnTo>
                      <a:pt x="27319" y="1543"/>
                    </a:lnTo>
                    <a:lnTo>
                      <a:pt x="27155" y="1379"/>
                    </a:lnTo>
                    <a:lnTo>
                      <a:pt x="26964" y="1215"/>
                    </a:lnTo>
                    <a:lnTo>
                      <a:pt x="26787" y="1065"/>
                    </a:lnTo>
                    <a:lnTo>
                      <a:pt x="26596" y="915"/>
                    </a:lnTo>
                    <a:lnTo>
                      <a:pt x="26391" y="779"/>
                    </a:lnTo>
                    <a:lnTo>
                      <a:pt x="26186" y="656"/>
                    </a:lnTo>
                    <a:lnTo>
                      <a:pt x="25968" y="546"/>
                    </a:lnTo>
                    <a:lnTo>
                      <a:pt x="25763" y="437"/>
                    </a:lnTo>
                    <a:lnTo>
                      <a:pt x="25531" y="342"/>
                    </a:lnTo>
                    <a:lnTo>
                      <a:pt x="25312" y="260"/>
                    </a:lnTo>
                    <a:lnTo>
                      <a:pt x="25080" y="191"/>
                    </a:lnTo>
                    <a:lnTo>
                      <a:pt x="24848" y="123"/>
                    </a:lnTo>
                    <a:lnTo>
                      <a:pt x="24602" y="82"/>
                    </a:lnTo>
                    <a:lnTo>
                      <a:pt x="24357" y="41"/>
                    </a:lnTo>
                    <a:lnTo>
                      <a:pt x="24111" y="14"/>
                    </a:lnTo>
                    <a:lnTo>
                      <a:pt x="23865"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32;p24">
                <a:extLst>
                  <a:ext uri="{FF2B5EF4-FFF2-40B4-BE49-F238E27FC236}">
                    <a16:creationId xmlns:a16="http://schemas.microsoft.com/office/drawing/2014/main" id="{20F94686-3FCB-9D13-3992-E1207934EEB2}"/>
                  </a:ext>
                </a:extLst>
              </p:cNvPr>
              <p:cNvSpPr/>
              <p:nvPr/>
            </p:nvSpPr>
            <p:spPr>
              <a:xfrm>
                <a:off x="8614100" y="1873162"/>
                <a:ext cx="670025" cy="738300"/>
              </a:xfrm>
              <a:custGeom>
                <a:avLst/>
                <a:gdLst/>
                <a:ahLst/>
                <a:cxnLst/>
                <a:rect l="l" t="t" r="r" b="b"/>
                <a:pathLst>
                  <a:path w="26801" h="29532" extrusionOk="0">
                    <a:moveTo>
                      <a:pt x="5353" y="1"/>
                    </a:moveTo>
                    <a:lnTo>
                      <a:pt x="5107" y="15"/>
                    </a:lnTo>
                    <a:lnTo>
                      <a:pt x="4861" y="42"/>
                    </a:lnTo>
                    <a:lnTo>
                      <a:pt x="4615" y="97"/>
                    </a:lnTo>
                    <a:lnTo>
                      <a:pt x="4383" y="137"/>
                    </a:lnTo>
                    <a:lnTo>
                      <a:pt x="4138" y="206"/>
                    </a:lnTo>
                    <a:lnTo>
                      <a:pt x="3906" y="288"/>
                    </a:lnTo>
                    <a:lnTo>
                      <a:pt x="3673" y="383"/>
                    </a:lnTo>
                    <a:lnTo>
                      <a:pt x="3441" y="479"/>
                    </a:lnTo>
                    <a:lnTo>
                      <a:pt x="3223" y="602"/>
                    </a:lnTo>
                    <a:lnTo>
                      <a:pt x="2991" y="725"/>
                    </a:lnTo>
                    <a:lnTo>
                      <a:pt x="2404" y="1080"/>
                    </a:lnTo>
                    <a:lnTo>
                      <a:pt x="2213" y="1202"/>
                    </a:lnTo>
                    <a:lnTo>
                      <a:pt x="2035" y="1339"/>
                    </a:lnTo>
                    <a:lnTo>
                      <a:pt x="1858" y="1475"/>
                    </a:lnTo>
                    <a:lnTo>
                      <a:pt x="1680" y="1626"/>
                    </a:lnTo>
                    <a:lnTo>
                      <a:pt x="1516" y="1776"/>
                    </a:lnTo>
                    <a:lnTo>
                      <a:pt x="1366" y="1926"/>
                    </a:lnTo>
                    <a:lnTo>
                      <a:pt x="1216" y="2090"/>
                    </a:lnTo>
                    <a:lnTo>
                      <a:pt x="1079" y="2267"/>
                    </a:lnTo>
                    <a:lnTo>
                      <a:pt x="943" y="2431"/>
                    </a:lnTo>
                    <a:lnTo>
                      <a:pt x="820" y="2609"/>
                    </a:lnTo>
                    <a:lnTo>
                      <a:pt x="711" y="2800"/>
                    </a:lnTo>
                    <a:lnTo>
                      <a:pt x="602" y="2977"/>
                    </a:lnTo>
                    <a:lnTo>
                      <a:pt x="506" y="3168"/>
                    </a:lnTo>
                    <a:lnTo>
                      <a:pt x="424" y="3373"/>
                    </a:lnTo>
                    <a:lnTo>
                      <a:pt x="342" y="3564"/>
                    </a:lnTo>
                    <a:lnTo>
                      <a:pt x="260" y="3769"/>
                    </a:lnTo>
                    <a:lnTo>
                      <a:pt x="206" y="3974"/>
                    </a:lnTo>
                    <a:lnTo>
                      <a:pt x="151" y="4179"/>
                    </a:lnTo>
                    <a:lnTo>
                      <a:pt x="96" y="4383"/>
                    </a:lnTo>
                    <a:lnTo>
                      <a:pt x="69" y="4602"/>
                    </a:lnTo>
                    <a:lnTo>
                      <a:pt x="42" y="4807"/>
                    </a:lnTo>
                    <a:lnTo>
                      <a:pt x="15" y="5025"/>
                    </a:lnTo>
                    <a:lnTo>
                      <a:pt x="1" y="5244"/>
                    </a:lnTo>
                    <a:lnTo>
                      <a:pt x="1" y="5448"/>
                    </a:lnTo>
                    <a:lnTo>
                      <a:pt x="15" y="5667"/>
                    </a:lnTo>
                    <a:lnTo>
                      <a:pt x="28" y="5885"/>
                    </a:lnTo>
                    <a:lnTo>
                      <a:pt x="55" y="6104"/>
                    </a:lnTo>
                    <a:lnTo>
                      <a:pt x="96" y="6308"/>
                    </a:lnTo>
                    <a:lnTo>
                      <a:pt x="137" y="6527"/>
                    </a:lnTo>
                    <a:lnTo>
                      <a:pt x="192" y="6732"/>
                    </a:lnTo>
                    <a:lnTo>
                      <a:pt x="260" y="6950"/>
                    </a:lnTo>
                    <a:lnTo>
                      <a:pt x="342" y="7155"/>
                    </a:lnTo>
                    <a:lnTo>
                      <a:pt x="410" y="7332"/>
                    </a:lnTo>
                    <a:lnTo>
                      <a:pt x="492" y="7496"/>
                    </a:lnTo>
                    <a:lnTo>
                      <a:pt x="670" y="7810"/>
                    </a:lnTo>
                    <a:lnTo>
                      <a:pt x="875" y="8124"/>
                    </a:lnTo>
                    <a:lnTo>
                      <a:pt x="1093" y="8425"/>
                    </a:lnTo>
                    <a:lnTo>
                      <a:pt x="16930" y="27129"/>
                    </a:lnTo>
                    <a:lnTo>
                      <a:pt x="17067" y="27347"/>
                    </a:lnTo>
                    <a:lnTo>
                      <a:pt x="17217" y="27552"/>
                    </a:lnTo>
                    <a:lnTo>
                      <a:pt x="17381" y="27757"/>
                    </a:lnTo>
                    <a:lnTo>
                      <a:pt x="17545" y="27948"/>
                    </a:lnTo>
                    <a:lnTo>
                      <a:pt x="17708" y="28125"/>
                    </a:lnTo>
                    <a:lnTo>
                      <a:pt x="17899" y="28289"/>
                    </a:lnTo>
                    <a:lnTo>
                      <a:pt x="18091" y="28439"/>
                    </a:lnTo>
                    <a:lnTo>
                      <a:pt x="18282" y="28590"/>
                    </a:lnTo>
                    <a:lnTo>
                      <a:pt x="18487" y="28726"/>
                    </a:lnTo>
                    <a:lnTo>
                      <a:pt x="18691" y="28863"/>
                    </a:lnTo>
                    <a:lnTo>
                      <a:pt x="18896" y="28972"/>
                    </a:lnTo>
                    <a:lnTo>
                      <a:pt x="19115" y="29081"/>
                    </a:lnTo>
                    <a:lnTo>
                      <a:pt x="19333" y="29177"/>
                    </a:lnTo>
                    <a:lnTo>
                      <a:pt x="19565" y="29258"/>
                    </a:lnTo>
                    <a:lnTo>
                      <a:pt x="19797" y="29327"/>
                    </a:lnTo>
                    <a:lnTo>
                      <a:pt x="20029" y="29395"/>
                    </a:lnTo>
                    <a:lnTo>
                      <a:pt x="20261" y="29450"/>
                    </a:lnTo>
                    <a:lnTo>
                      <a:pt x="20493" y="29491"/>
                    </a:lnTo>
                    <a:lnTo>
                      <a:pt x="20739" y="29518"/>
                    </a:lnTo>
                    <a:lnTo>
                      <a:pt x="20971" y="29532"/>
                    </a:lnTo>
                    <a:lnTo>
                      <a:pt x="21463" y="29532"/>
                    </a:lnTo>
                    <a:lnTo>
                      <a:pt x="21709" y="29518"/>
                    </a:lnTo>
                    <a:lnTo>
                      <a:pt x="21941" y="29477"/>
                    </a:lnTo>
                    <a:lnTo>
                      <a:pt x="22186" y="29436"/>
                    </a:lnTo>
                    <a:lnTo>
                      <a:pt x="22419" y="29381"/>
                    </a:lnTo>
                    <a:lnTo>
                      <a:pt x="22664" y="29313"/>
                    </a:lnTo>
                    <a:lnTo>
                      <a:pt x="22896" y="29245"/>
                    </a:lnTo>
                    <a:lnTo>
                      <a:pt x="23128" y="29149"/>
                    </a:lnTo>
                    <a:lnTo>
                      <a:pt x="23361" y="29054"/>
                    </a:lnTo>
                    <a:lnTo>
                      <a:pt x="23593" y="28931"/>
                    </a:lnTo>
                    <a:lnTo>
                      <a:pt x="23811" y="28808"/>
                    </a:lnTo>
                    <a:lnTo>
                      <a:pt x="24398" y="28453"/>
                    </a:lnTo>
                    <a:lnTo>
                      <a:pt x="24589" y="28316"/>
                    </a:lnTo>
                    <a:lnTo>
                      <a:pt x="24780" y="28194"/>
                    </a:lnTo>
                    <a:lnTo>
                      <a:pt x="24958" y="28057"/>
                    </a:lnTo>
                    <a:lnTo>
                      <a:pt x="25122" y="27907"/>
                    </a:lnTo>
                    <a:lnTo>
                      <a:pt x="25286" y="27757"/>
                    </a:lnTo>
                    <a:lnTo>
                      <a:pt x="25449" y="27607"/>
                    </a:lnTo>
                    <a:lnTo>
                      <a:pt x="25586" y="27443"/>
                    </a:lnTo>
                    <a:lnTo>
                      <a:pt x="25722" y="27265"/>
                    </a:lnTo>
                    <a:lnTo>
                      <a:pt x="25859" y="27101"/>
                    </a:lnTo>
                    <a:lnTo>
                      <a:pt x="25982" y="26910"/>
                    </a:lnTo>
                    <a:lnTo>
                      <a:pt x="26091" y="26733"/>
                    </a:lnTo>
                    <a:lnTo>
                      <a:pt x="26200" y="26542"/>
                    </a:lnTo>
                    <a:lnTo>
                      <a:pt x="26296" y="26350"/>
                    </a:lnTo>
                    <a:lnTo>
                      <a:pt x="26391" y="26159"/>
                    </a:lnTo>
                    <a:lnTo>
                      <a:pt x="26473" y="25968"/>
                    </a:lnTo>
                    <a:lnTo>
                      <a:pt x="26542" y="25763"/>
                    </a:lnTo>
                    <a:lnTo>
                      <a:pt x="26610" y="25559"/>
                    </a:lnTo>
                    <a:lnTo>
                      <a:pt x="26664" y="25354"/>
                    </a:lnTo>
                    <a:lnTo>
                      <a:pt x="26705" y="25135"/>
                    </a:lnTo>
                    <a:lnTo>
                      <a:pt x="26746" y="24931"/>
                    </a:lnTo>
                    <a:lnTo>
                      <a:pt x="26774" y="24712"/>
                    </a:lnTo>
                    <a:lnTo>
                      <a:pt x="26787" y="24507"/>
                    </a:lnTo>
                    <a:lnTo>
                      <a:pt x="26801" y="24289"/>
                    </a:lnTo>
                    <a:lnTo>
                      <a:pt x="26801" y="24071"/>
                    </a:lnTo>
                    <a:lnTo>
                      <a:pt x="26787" y="23866"/>
                    </a:lnTo>
                    <a:lnTo>
                      <a:pt x="26774" y="23647"/>
                    </a:lnTo>
                    <a:lnTo>
                      <a:pt x="26746" y="23429"/>
                    </a:lnTo>
                    <a:lnTo>
                      <a:pt x="26705" y="23224"/>
                    </a:lnTo>
                    <a:lnTo>
                      <a:pt x="26664" y="23006"/>
                    </a:lnTo>
                    <a:lnTo>
                      <a:pt x="26610" y="22787"/>
                    </a:lnTo>
                    <a:lnTo>
                      <a:pt x="26542" y="22582"/>
                    </a:lnTo>
                    <a:lnTo>
                      <a:pt x="26473" y="22378"/>
                    </a:lnTo>
                    <a:lnTo>
                      <a:pt x="26405" y="22200"/>
                    </a:lnTo>
                    <a:lnTo>
                      <a:pt x="26323" y="22036"/>
                    </a:lnTo>
                    <a:lnTo>
                      <a:pt x="26146" y="21709"/>
                    </a:lnTo>
                    <a:lnTo>
                      <a:pt x="25941" y="21408"/>
                    </a:lnTo>
                    <a:lnTo>
                      <a:pt x="25722" y="21108"/>
                    </a:lnTo>
                    <a:lnTo>
                      <a:pt x="9872" y="2404"/>
                    </a:lnTo>
                    <a:lnTo>
                      <a:pt x="9735" y="2185"/>
                    </a:lnTo>
                    <a:lnTo>
                      <a:pt x="9585" y="1981"/>
                    </a:lnTo>
                    <a:lnTo>
                      <a:pt x="9435" y="1776"/>
                    </a:lnTo>
                    <a:lnTo>
                      <a:pt x="9271" y="1585"/>
                    </a:lnTo>
                    <a:lnTo>
                      <a:pt x="9094" y="1407"/>
                    </a:lnTo>
                    <a:lnTo>
                      <a:pt x="8916" y="1243"/>
                    </a:lnTo>
                    <a:lnTo>
                      <a:pt x="8725" y="1080"/>
                    </a:lnTo>
                    <a:lnTo>
                      <a:pt x="8520" y="943"/>
                    </a:lnTo>
                    <a:lnTo>
                      <a:pt x="8329" y="806"/>
                    </a:lnTo>
                    <a:lnTo>
                      <a:pt x="8124" y="670"/>
                    </a:lnTo>
                    <a:lnTo>
                      <a:pt x="7906" y="561"/>
                    </a:lnTo>
                    <a:lnTo>
                      <a:pt x="7687" y="451"/>
                    </a:lnTo>
                    <a:lnTo>
                      <a:pt x="7469" y="356"/>
                    </a:lnTo>
                    <a:lnTo>
                      <a:pt x="7237" y="274"/>
                    </a:lnTo>
                    <a:lnTo>
                      <a:pt x="7018" y="192"/>
                    </a:lnTo>
                    <a:lnTo>
                      <a:pt x="6786" y="137"/>
                    </a:lnTo>
                    <a:lnTo>
                      <a:pt x="6540" y="83"/>
                    </a:lnTo>
                    <a:lnTo>
                      <a:pt x="6308" y="42"/>
                    </a:lnTo>
                    <a:lnTo>
                      <a:pt x="6076" y="15"/>
                    </a:lnTo>
                    <a:lnTo>
                      <a:pt x="58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3;p24">
                <a:extLst>
                  <a:ext uri="{FF2B5EF4-FFF2-40B4-BE49-F238E27FC236}">
                    <a16:creationId xmlns:a16="http://schemas.microsoft.com/office/drawing/2014/main" id="{BC8EB0CA-D56F-C4CB-6BA6-037D91042A74}"/>
                  </a:ext>
                </a:extLst>
              </p:cNvPr>
              <p:cNvSpPr/>
              <p:nvPr/>
            </p:nvSpPr>
            <p:spPr>
              <a:xfrm>
                <a:off x="7800750" y="2351526"/>
                <a:ext cx="718500" cy="356700"/>
              </a:xfrm>
              <a:custGeom>
                <a:avLst/>
                <a:gdLst/>
                <a:ahLst/>
                <a:cxnLst/>
                <a:rect l="l" t="t" r="r" b="b"/>
                <a:pathLst>
                  <a:path w="28740" h="14268" extrusionOk="0">
                    <a:moveTo>
                      <a:pt x="4861" y="1"/>
                    </a:moveTo>
                    <a:lnTo>
                      <a:pt x="4615" y="14"/>
                    </a:lnTo>
                    <a:lnTo>
                      <a:pt x="4369" y="42"/>
                    </a:lnTo>
                    <a:lnTo>
                      <a:pt x="4137" y="83"/>
                    </a:lnTo>
                    <a:lnTo>
                      <a:pt x="3892" y="137"/>
                    </a:lnTo>
                    <a:lnTo>
                      <a:pt x="3659" y="192"/>
                    </a:lnTo>
                    <a:lnTo>
                      <a:pt x="3427" y="274"/>
                    </a:lnTo>
                    <a:lnTo>
                      <a:pt x="3195" y="356"/>
                    </a:lnTo>
                    <a:lnTo>
                      <a:pt x="2977" y="451"/>
                    </a:lnTo>
                    <a:lnTo>
                      <a:pt x="2758" y="547"/>
                    </a:lnTo>
                    <a:lnTo>
                      <a:pt x="2554" y="670"/>
                    </a:lnTo>
                    <a:lnTo>
                      <a:pt x="2349" y="793"/>
                    </a:lnTo>
                    <a:lnTo>
                      <a:pt x="2144" y="929"/>
                    </a:lnTo>
                    <a:lnTo>
                      <a:pt x="1953" y="1066"/>
                    </a:lnTo>
                    <a:lnTo>
                      <a:pt x="1762" y="1216"/>
                    </a:lnTo>
                    <a:lnTo>
                      <a:pt x="1584" y="1380"/>
                    </a:lnTo>
                    <a:lnTo>
                      <a:pt x="1420" y="1557"/>
                    </a:lnTo>
                    <a:lnTo>
                      <a:pt x="1257" y="1735"/>
                    </a:lnTo>
                    <a:lnTo>
                      <a:pt x="1093" y="1912"/>
                    </a:lnTo>
                    <a:lnTo>
                      <a:pt x="956" y="2117"/>
                    </a:lnTo>
                    <a:lnTo>
                      <a:pt x="806" y="2322"/>
                    </a:lnTo>
                    <a:lnTo>
                      <a:pt x="683" y="2526"/>
                    </a:lnTo>
                    <a:lnTo>
                      <a:pt x="574" y="2745"/>
                    </a:lnTo>
                    <a:lnTo>
                      <a:pt x="465" y="2963"/>
                    </a:lnTo>
                    <a:lnTo>
                      <a:pt x="369" y="3195"/>
                    </a:lnTo>
                    <a:lnTo>
                      <a:pt x="274" y="3441"/>
                    </a:lnTo>
                    <a:lnTo>
                      <a:pt x="205" y="3687"/>
                    </a:lnTo>
                    <a:lnTo>
                      <a:pt x="137" y="3933"/>
                    </a:lnTo>
                    <a:lnTo>
                      <a:pt x="123" y="4028"/>
                    </a:lnTo>
                    <a:lnTo>
                      <a:pt x="69" y="4288"/>
                    </a:lnTo>
                    <a:lnTo>
                      <a:pt x="42" y="4533"/>
                    </a:lnTo>
                    <a:lnTo>
                      <a:pt x="14" y="4793"/>
                    </a:lnTo>
                    <a:lnTo>
                      <a:pt x="1" y="5039"/>
                    </a:lnTo>
                    <a:lnTo>
                      <a:pt x="1" y="5284"/>
                    </a:lnTo>
                    <a:lnTo>
                      <a:pt x="14" y="5544"/>
                    </a:lnTo>
                    <a:lnTo>
                      <a:pt x="42" y="5776"/>
                    </a:lnTo>
                    <a:lnTo>
                      <a:pt x="82" y="6022"/>
                    </a:lnTo>
                    <a:lnTo>
                      <a:pt x="137" y="6267"/>
                    </a:lnTo>
                    <a:lnTo>
                      <a:pt x="192" y="6499"/>
                    </a:lnTo>
                    <a:lnTo>
                      <a:pt x="260" y="6731"/>
                    </a:lnTo>
                    <a:lnTo>
                      <a:pt x="356" y="6950"/>
                    </a:lnTo>
                    <a:lnTo>
                      <a:pt x="437" y="7182"/>
                    </a:lnTo>
                    <a:lnTo>
                      <a:pt x="547" y="7400"/>
                    </a:lnTo>
                    <a:lnTo>
                      <a:pt x="670" y="7605"/>
                    </a:lnTo>
                    <a:lnTo>
                      <a:pt x="792" y="7810"/>
                    </a:lnTo>
                    <a:lnTo>
                      <a:pt x="915" y="8015"/>
                    </a:lnTo>
                    <a:lnTo>
                      <a:pt x="1065" y="8206"/>
                    </a:lnTo>
                    <a:lnTo>
                      <a:pt x="1216" y="8397"/>
                    </a:lnTo>
                    <a:lnTo>
                      <a:pt x="1380" y="8575"/>
                    </a:lnTo>
                    <a:lnTo>
                      <a:pt x="1543" y="8738"/>
                    </a:lnTo>
                    <a:lnTo>
                      <a:pt x="1734" y="8902"/>
                    </a:lnTo>
                    <a:lnTo>
                      <a:pt x="1912" y="9066"/>
                    </a:lnTo>
                    <a:lnTo>
                      <a:pt x="2117" y="9203"/>
                    </a:lnTo>
                    <a:lnTo>
                      <a:pt x="2308" y="9339"/>
                    </a:lnTo>
                    <a:lnTo>
                      <a:pt x="2526" y="9476"/>
                    </a:lnTo>
                    <a:lnTo>
                      <a:pt x="2745" y="9585"/>
                    </a:lnTo>
                    <a:lnTo>
                      <a:pt x="2963" y="9694"/>
                    </a:lnTo>
                    <a:lnTo>
                      <a:pt x="3195" y="9790"/>
                    </a:lnTo>
                    <a:lnTo>
                      <a:pt x="3441" y="9872"/>
                    </a:lnTo>
                    <a:lnTo>
                      <a:pt x="3687" y="9954"/>
                    </a:lnTo>
                    <a:lnTo>
                      <a:pt x="3933" y="10008"/>
                    </a:lnTo>
                    <a:lnTo>
                      <a:pt x="22609" y="14159"/>
                    </a:lnTo>
                    <a:lnTo>
                      <a:pt x="22869" y="14199"/>
                    </a:lnTo>
                    <a:lnTo>
                      <a:pt x="23115" y="14240"/>
                    </a:lnTo>
                    <a:lnTo>
                      <a:pt x="23374" y="14268"/>
                    </a:lnTo>
                    <a:lnTo>
                      <a:pt x="23865" y="14268"/>
                    </a:lnTo>
                    <a:lnTo>
                      <a:pt x="24111" y="14254"/>
                    </a:lnTo>
                    <a:lnTo>
                      <a:pt x="24357" y="14227"/>
                    </a:lnTo>
                    <a:lnTo>
                      <a:pt x="24603" y="14186"/>
                    </a:lnTo>
                    <a:lnTo>
                      <a:pt x="24835" y="14145"/>
                    </a:lnTo>
                    <a:lnTo>
                      <a:pt x="25081" y="14077"/>
                    </a:lnTo>
                    <a:lnTo>
                      <a:pt x="25313" y="14008"/>
                    </a:lnTo>
                    <a:lnTo>
                      <a:pt x="25531" y="13926"/>
                    </a:lnTo>
                    <a:lnTo>
                      <a:pt x="25763" y="13831"/>
                    </a:lnTo>
                    <a:lnTo>
                      <a:pt x="25968" y="13722"/>
                    </a:lnTo>
                    <a:lnTo>
                      <a:pt x="26186" y="13612"/>
                    </a:lnTo>
                    <a:lnTo>
                      <a:pt x="26391" y="13490"/>
                    </a:lnTo>
                    <a:lnTo>
                      <a:pt x="26596" y="13353"/>
                    </a:lnTo>
                    <a:lnTo>
                      <a:pt x="26787" y="13203"/>
                    </a:lnTo>
                    <a:lnTo>
                      <a:pt x="26965" y="13053"/>
                    </a:lnTo>
                    <a:lnTo>
                      <a:pt x="27156" y="12889"/>
                    </a:lnTo>
                    <a:lnTo>
                      <a:pt x="27320" y="12725"/>
                    </a:lnTo>
                    <a:lnTo>
                      <a:pt x="27483" y="12548"/>
                    </a:lnTo>
                    <a:lnTo>
                      <a:pt x="27634" y="12356"/>
                    </a:lnTo>
                    <a:lnTo>
                      <a:pt x="27784" y="12165"/>
                    </a:lnTo>
                    <a:lnTo>
                      <a:pt x="27920" y="11960"/>
                    </a:lnTo>
                    <a:lnTo>
                      <a:pt x="28057" y="11756"/>
                    </a:lnTo>
                    <a:lnTo>
                      <a:pt x="28166" y="11537"/>
                    </a:lnTo>
                    <a:lnTo>
                      <a:pt x="28275" y="11305"/>
                    </a:lnTo>
                    <a:lnTo>
                      <a:pt x="28371" y="11073"/>
                    </a:lnTo>
                    <a:lnTo>
                      <a:pt x="28453" y="10841"/>
                    </a:lnTo>
                    <a:lnTo>
                      <a:pt x="28535" y="10595"/>
                    </a:lnTo>
                    <a:lnTo>
                      <a:pt x="28589" y="10349"/>
                    </a:lnTo>
                    <a:lnTo>
                      <a:pt x="28617" y="10240"/>
                    </a:lnTo>
                    <a:lnTo>
                      <a:pt x="28658" y="9994"/>
                    </a:lnTo>
                    <a:lnTo>
                      <a:pt x="28698" y="9735"/>
                    </a:lnTo>
                    <a:lnTo>
                      <a:pt x="28726" y="9489"/>
                    </a:lnTo>
                    <a:lnTo>
                      <a:pt x="28739" y="9230"/>
                    </a:lnTo>
                    <a:lnTo>
                      <a:pt x="28726" y="8984"/>
                    </a:lnTo>
                    <a:lnTo>
                      <a:pt x="28712" y="8738"/>
                    </a:lnTo>
                    <a:lnTo>
                      <a:pt x="28685" y="8493"/>
                    </a:lnTo>
                    <a:lnTo>
                      <a:pt x="28658" y="8247"/>
                    </a:lnTo>
                    <a:lnTo>
                      <a:pt x="28603" y="8015"/>
                    </a:lnTo>
                    <a:lnTo>
                      <a:pt x="28535" y="7783"/>
                    </a:lnTo>
                    <a:lnTo>
                      <a:pt x="28466" y="7551"/>
                    </a:lnTo>
                    <a:lnTo>
                      <a:pt x="28384" y="7319"/>
                    </a:lnTo>
                    <a:lnTo>
                      <a:pt x="28289" y="7100"/>
                    </a:lnTo>
                    <a:lnTo>
                      <a:pt x="28193" y="6882"/>
                    </a:lnTo>
                    <a:lnTo>
                      <a:pt x="28070" y="6677"/>
                    </a:lnTo>
                    <a:lnTo>
                      <a:pt x="27948" y="6458"/>
                    </a:lnTo>
                    <a:lnTo>
                      <a:pt x="27811" y="6267"/>
                    </a:lnTo>
                    <a:lnTo>
                      <a:pt x="27675" y="6076"/>
                    </a:lnTo>
                    <a:lnTo>
                      <a:pt x="27524" y="5885"/>
                    </a:lnTo>
                    <a:lnTo>
                      <a:pt x="27361" y="5708"/>
                    </a:lnTo>
                    <a:lnTo>
                      <a:pt x="27183" y="5530"/>
                    </a:lnTo>
                    <a:lnTo>
                      <a:pt x="27006" y="5366"/>
                    </a:lnTo>
                    <a:lnTo>
                      <a:pt x="26814" y="5216"/>
                    </a:lnTo>
                    <a:lnTo>
                      <a:pt x="26623" y="5066"/>
                    </a:lnTo>
                    <a:lnTo>
                      <a:pt x="26418" y="4929"/>
                    </a:lnTo>
                    <a:lnTo>
                      <a:pt x="26214" y="4806"/>
                    </a:lnTo>
                    <a:lnTo>
                      <a:pt x="25995" y="4684"/>
                    </a:lnTo>
                    <a:lnTo>
                      <a:pt x="25763" y="4574"/>
                    </a:lnTo>
                    <a:lnTo>
                      <a:pt x="25531" y="4479"/>
                    </a:lnTo>
                    <a:lnTo>
                      <a:pt x="25299" y="4397"/>
                    </a:lnTo>
                    <a:lnTo>
                      <a:pt x="25053" y="4329"/>
                    </a:lnTo>
                    <a:lnTo>
                      <a:pt x="24807" y="4260"/>
                    </a:lnTo>
                    <a:lnTo>
                      <a:pt x="6117" y="124"/>
                    </a:lnTo>
                    <a:lnTo>
                      <a:pt x="5871" y="69"/>
                    </a:lnTo>
                    <a:lnTo>
                      <a:pt x="5612" y="42"/>
                    </a:lnTo>
                    <a:lnTo>
                      <a:pt x="5366" y="14"/>
                    </a:lnTo>
                    <a:lnTo>
                      <a:pt x="5120"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34;p24">
                <a:extLst>
                  <a:ext uri="{FF2B5EF4-FFF2-40B4-BE49-F238E27FC236}">
                    <a16:creationId xmlns:a16="http://schemas.microsoft.com/office/drawing/2014/main" id="{74FE313C-EB1D-1AFA-8AA1-FA797BB1E1CA}"/>
                  </a:ext>
                </a:extLst>
              </p:cNvPr>
              <p:cNvSpPr/>
              <p:nvPr/>
            </p:nvSpPr>
            <p:spPr>
              <a:xfrm>
                <a:off x="8234900" y="3032801"/>
                <a:ext cx="227700" cy="1659825"/>
              </a:xfrm>
              <a:custGeom>
                <a:avLst/>
                <a:gdLst/>
                <a:ahLst/>
                <a:cxnLst/>
                <a:rect l="l" t="t" r="r" b="b"/>
                <a:pathLst>
                  <a:path w="9108" h="66393" extrusionOk="0">
                    <a:moveTo>
                      <a:pt x="1" y="0"/>
                    </a:moveTo>
                    <a:lnTo>
                      <a:pt x="1" y="66393"/>
                    </a:lnTo>
                    <a:lnTo>
                      <a:pt x="9107" y="66393"/>
                    </a:lnTo>
                    <a:lnTo>
                      <a:pt x="91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35;p24">
                <a:extLst>
                  <a:ext uri="{FF2B5EF4-FFF2-40B4-BE49-F238E27FC236}">
                    <a16:creationId xmlns:a16="http://schemas.microsoft.com/office/drawing/2014/main" id="{F45F88BE-833B-A247-9056-A0A70BE519CE}"/>
                  </a:ext>
                </a:extLst>
              </p:cNvPr>
              <p:cNvSpPr/>
              <p:nvPr/>
            </p:nvSpPr>
            <p:spPr>
              <a:xfrm>
                <a:off x="7788800" y="1866526"/>
                <a:ext cx="669700" cy="738625"/>
              </a:xfrm>
              <a:custGeom>
                <a:avLst/>
                <a:gdLst/>
                <a:ahLst/>
                <a:cxnLst/>
                <a:rect l="l" t="t" r="r" b="b"/>
                <a:pathLst>
                  <a:path w="26788" h="29545" extrusionOk="0">
                    <a:moveTo>
                      <a:pt x="20971" y="0"/>
                    </a:moveTo>
                    <a:lnTo>
                      <a:pt x="20725" y="28"/>
                    </a:lnTo>
                    <a:lnTo>
                      <a:pt x="20493" y="55"/>
                    </a:lnTo>
                    <a:lnTo>
                      <a:pt x="20248" y="96"/>
                    </a:lnTo>
                    <a:lnTo>
                      <a:pt x="20016" y="137"/>
                    </a:lnTo>
                    <a:lnTo>
                      <a:pt x="19783" y="205"/>
                    </a:lnTo>
                    <a:lnTo>
                      <a:pt x="19551" y="273"/>
                    </a:lnTo>
                    <a:lnTo>
                      <a:pt x="19333" y="369"/>
                    </a:lnTo>
                    <a:lnTo>
                      <a:pt x="19114" y="451"/>
                    </a:lnTo>
                    <a:lnTo>
                      <a:pt x="18896" y="560"/>
                    </a:lnTo>
                    <a:lnTo>
                      <a:pt x="18678" y="683"/>
                    </a:lnTo>
                    <a:lnTo>
                      <a:pt x="18473" y="806"/>
                    </a:lnTo>
                    <a:lnTo>
                      <a:pt x="18268" y="942"/>
                    </a:lnTo>
                    <a:lnTo>
                      <a:pt x="18077" y="1093"/>
                    </a:lnTo>
                    <a:lnTo>
                      <a:pt x="17886" y="1243"/>
                    </a:lnTo>
                    <a:lnTo>
                      <a:pt x="17708" y="1420"/>
                    </a:lnTo>
                    <a:lnTo>
                      <a:pt x="17531" y="1598"/>
                    </a:lnTo>
                    <a:lnTo>
                      <a:pt x="17367" y="1789"/>
                    </a:lnTo>
                    <a:lnTo>
                      <a:pt x="17203" y="1980"/>
                    </a:lnTo>
                    <a:lnTo>
                      <a:pt x="17053" y="2185"/>
                    </a:lnTo>
                    <a:lnTo>
                      <a:pt x="16916" y="2403"/>
                    </a:lnTo>
                    <a:lnTo>
                      <a:pt x="1079" y="21121"/>
                    </a:lnTo>
                    <a:lnTo>
                      <a:pt x="861" y="21408"/>
                    </a:lnTo>
                    <a:lnTo>
                      <a:pt x="656" y="21722"/>
                    </a:lnTo>
                    <a:lnTo>
                      <a:pt x="479" y="22036"/>
                    </a:lnTo>
                    <a:lnTo>
                      <a:pt x="397" y="22213"/>
                    </a:lnTo>
                    <a:lnTo>
                      <a:pt x="328" y="22377"/>
                    </a:lnTo>
                    <a:lnTo>
                      <a:pt x="246" y="22582"/>
                    </a:lnTo>
                    <a:lnTo>
                      <a:pt x="192" y="22800"/>
                    </a:lnTo>
                    <a:lnTo>
                      <a:pt x="137" y="23005"/>
                    </a:lnTo>
                    <a:lnTo>
                      <a:pt x="83" y="23223"/>
                    </a:lnTo>
                    <a:lnTo>
                      <a:pt x="55" y="23442"/>
                    </a:lnTo>
                    <a:lnTo>
                      <a:pt x="28" y="23647"/>
                    </a:lnTo>
                    <a:lnTo>
                      <a:pt x="1" y="23865"/>
                    </a:lnTo>
                    <a:lnTo>
                      <a:pt x="1" y="24084"/>
                    </a:lnTo>
                    <a:lnTo>
                      <a:pt x="1" y="24302"/>
                    </a:lnTo>
                    <a:lnTo>
                      <a:pt x="1" y="24507"/>
                    </a:lnTo>
                    <a:lnTo>
                      <a:pt x="28" y="24725"/>
                    </a:lnTo>
                    <a:lnTo>
                      <a:pt x="55" y="24944"/>
                    </a:lnTo>
                    <a:lnTo>
                      <a:pt x="96" y="25149"/>
                    </a:lnTo>
                    <a:lnTo>
                      <a:pt x="137" y="25353"/>
                    </a:lnTo>
                    <a:lnTo>
                      <a:pt x="192" y="25558"/>
                    </a:lnTo>
                    <a:lnTo>
                      <a:pt x="260" y="25763"/>
                    </a:lnTo>
                    <a:lnTo>
                      <a:pt x="328" y="25968"/>
                    </a:lnTo>
                    <a:lnTo>
                      <a:pt x="410" y="26172"/>
                    </a:lnTo>
                    <a:lnTo>
                      <a:pt x="492" y="26364"/>
                    </a:lnTo>
                    <a:lnTo>
                      <a:pt x="601" y="26555"/>
                    </a:lnTo>
                    <a:lnTo>
                      <a:pt x="697" y="26746"/>
                    </a:lnTo>
                    <a:lnTo>
                      <a:pt x="820" y="26923"/>
                    </a:lnTo>
                    <a:lnTo>
                      <a:pt x="943" y="27101"/>
                    </a:lnTo>
                    <a:lnTo>
                      <a:pt x="1066" y="27278"/>
                    </a:lnTo>
                    <a:lnTo>
                      <a:pt x="1202" y="27442"/>
                    </a:lnTo>
                    <a:lnTo>
                      <a:pt x="1352" y="27606"/>
                    </a:lnTo>
                    <a:lnTo>
                      <a:pt x="1503" y="27770"/>
                    </a:lnTo>
                    <a:lnTo>
                      <a:pt x="1666" y="27920"/>
                    </a:lnTo>
                    <a:lnTo>
                      <a:pt x="1844" y="28057"/>
                    </a:lnTo>
                    <a:lnTo>
                      <a:pt x="2021" y="28193"/>
                    </a:lnTo>
                    <a:lnTo>
                      <a:pt x="2199" y="28330"/>
                    </a:lnTo>
                    <a:lnTo>
                      <a:pt x="2404" y="28452"/>
                    </a:lnTo>
                    <a:lnTo>
                      <a:pt x="2977" y="28807"/>
                    </a:lnTo>
                    <a:lnTo>
                      <a:pt x="3209" y="28944"/>
                    </a:lnTo>
                    <a:lnTo>
                      <a:pt x="3428" y="29053"/>
                    </a:lnTo>
                    <a:lnTo>
                      <a:pt x="3660" y="29162"/>
                    </a:lnTo>
                    <a:lnTo>
                      <a:pt x="3905" y="29244"/>
                    </a:lnTo>
                    <a:lnTo>
                      <a:pt x="4137" y="29326"/>
                    </a:lnTo>
                    <a:lnTo>
                      <a:pt x="4370" y="29394"/>
                    </a:lnTo>
                    <a:lnTo>
                      <a:pt x="4615" y="29449"/>
                    </a:lnTo>
                    <a:lnTo>
                      <a:pt x="4847" y="29490"/>
                    </a:lnTo>
                    <a:lnTo>
                      <a:pt x="5093" y="29517"/>
                    </a:lnTo>
                    <a:lnTo>
                      <a:pt x="5339" y="29531"/>
                    </a:lnTo>
                    <a:lnTo>
                      <a:pt x="5585" y="29545"/>
                    </a:lnTo>
                    <a:lnTo>
                      <a:pt x="5817" y="29531"/>
                    </a:lnTo>
                    <a:lnTo>
                      <a:pt x="6063" y="29517"/>
                    </a:lnTo>
                    <a:lnTo>
                      <a:pt x="6295" y="29490"/>
                    </a:lnTo>
                    <a:lnTo>
                      <a:pt x="6540" y="29449"/>
                    </a:lnTo>
                    <a:lnTo>
                      <a:pt x="6772" y="29394"/>
                    </a:lnTo>
                    <a:lnTo>
                      <a:pt x="7005" y="29340"/>
                    </a:lnTo>
                    <a:lnTo>
                      <a:pt x="7237" y="29258"/>
                    </a:lnTo>
                    <a:lnTo>
                      <a:pt x="7455" y="29176"/>
                    </a:lnTo>
                    <a:lnTo>
                      <a:pt x="7674" y="29080"/>
                    </a:lnTo>
                    <a:lnTo>
                      <a:pt x="7892" y="28985"/>
                    </a:lnTo>
                    <a:lnTo>
                      <a:pt x="8110" y="28862"/>
                    </a:lnTo>
                    <a:lnTo>
                      <a:pt x="8315" y="28739"/>
                    </a:lnTo>
                    <a:lnTo>
                      <a:pt x="8520" y="28603"/>
                    </a:lnTo>
                    <a:lnTo>
                      <a:pt x="8711" y="28452"/>
                    </a:lnTo>
                    <a:lnTo>
                      <a:pt x="8902" y="28289"/>
                    </a:lnTo>
                    <a:lnTo>
                      <a:pt x="9080" y="28125"/>
                    </a:lnTo>
                    <a:lnTo>
                      <a:pt x="9257" y="27947"/>
                    </a:lnTo>
                    <a:lnTo>
                      <a:pt x="9421" y="27756"/>
                    </a:lnTo>
                    <a:lnTo>
                      <a:pt x="9585" y="27565"/>
                    </a:lnTo>
                    <a:lnTo>
                      <a:pt x="9735" y="27360"/>
                    </a:lnTo>
                    <a:lnTo>
                      <a:pt x="9872" y="27142"/>
                    </a:lnTo>
                    <a:lnTo>
                      <a:pt x="25709" y="8424"/>
                    </a:lnTo>
                    <a:lnTo>
                      <a:pt x="25927" y="8124"/>
                    </a:lnTo>
                    <a:lnTo>
                      <a:pt x="26132" y="7823"/>
                    </a:lnTo>
                    <a:lnTo>
                      <a:pt x="26309" y="7496"/>
                    </a:lnTo>
                    <a:lnTo>
                      <a:pt x="26391" y="7332"/>
                    </a:lnTo>
                    <a:lnTo>
                      <a:pt x="26460" y="7168"/>
                    </a:lnTo>
                    <a:lnTo>
                      <a:pt x="26541" y="6950"/>
                    </a:lnTo>
                    <a:lnTo>
                      <a:pt x="26596" y="6745"/>
                    </a:lnTo>
                    <a:lnTo>
                      <a:pt x="26651" y="6526"/>
                    </a:lnTo>
                    <a:lnTo>
                      <a:pt x="26705" y="6322"/>
                    </a:lnTo>
                    <a:lnTo>
                      <a:pt x="26733" y="6103"/>
                    </a:lnTo>
                    <a:lnTo>
                      <a:pt x="26760" y="5885"/>
                    </a:lnTo>
                    <a:lnTo>
                      <a:pt x="26787" y="5680"/>
                    </a:lnTo>
                    <a:lnTo>
                      <a:pt x="26787" y="5461"/>
                    </a:lnTo>
                    <a:lnTo>
                      <a:pt x="26787" y="5243"/>
                    </a:lnTo>
                    <a:lnTo>
                      <a:pt x="26787" y="5025"/>
                    </a:lnTo>
                    <a:lnTo>
                      <a:pt x="26760" y="4820"/>
                    </a:lnTo>
                    <a:lnTo>
                      <a:pt x="26733" y="4601"/>
                    </a:lnTo>
                    <a:lnTo>
                      <a:pt x="26692" y="4397"/>
                    </a:lnTo>
                    <a:lnTo>
                      <a:pt x="26651" y="4192"/>
                    </a:lnTo>
                    <a:lnTo>
                      <a:pt x="26596" y="3973"/>
                    </a:lnTo>
                    <a:lnTo>
                      <a:pt x="26528" y="3769"/>
                    </a:lnTo>
                    <a:lnTo>
                      <a:pt x="26460" y="3577"/>
                    </a:lnTo>
                    <a:lnTo>
                      <a:pt x="26378" y="3373"/>
                    </a:lnTo>
                    <a:lnTo>
                      <a:pt x="26296" y="3181"/>
                    </a:lnTo>
                    <a:lnTo>
                      <a:pt x="26187" y="2990"/>
                    </a:lnTo>
                    <a:lnTo>
                      <a:pt x="26091" y="2799"/>
                    </a:lnTo>
                    <a:lnTo>
                      <a:pt x="25968" y="2622"/>
                    </a:lnTo>
                    <a:lnTo>
                      <a:pt x="25845" y="2444"/>
                    </a:lnTo>
                    <a:lnTo>
                      <a:pt x="25722" y="2267"/>
                    </a:lnTo>
                    <a:lnTo>
                      <a:pt x="25586" y="2103"/>
                    </a:lnTo>
                    <a:lnTo>
                      <a:pt x="25436" y="1939"/>
                    </a:lnTo>
                    <a:lnTo>
                      <a:pt x="25285" y="1775"/>
                    </a:lnTo>
                    <a:lnTo>
                      <a:pt x="25122" y="1625"/>
                    </a:lnTo>
                    <a:lnTo>
                      <a:pt x="24944" y="1489"/>
                    </a:lnTo>
                    <a:lnTo>
                      <a:pt x="24767" y="1338"/>
                    </a:lnTo>
                    <a:lnTo>
                      <a:pt x="24589" y="1215"/>
                    </a:lnTo>
                    <a:lnTo>
                      <a:pt x="24384" y="1093"/>
                    </a:lnTo>
                    <a:lnTo>
                      <a:pt x="23811" y="738"/>
                    </a:lnTo>
                    <a:lnTo>
                      <a:pt x="23579" y="601"/>
                    </a:lnTo>
                    <a:lnTo>
                      <a:pt x="23347" y="492"/>
                    </a:lnTo>
                    <a:lnTo>
                      <a:pt x="23128" y="383"/>
                    </a:lnTo>
                    <a:lnTo>
                      <a:pt x="22883" y="301"/>
                    </a:lnTo>
                    <a:lnTo>
                      <a:pt x="22650" y="219"/>
                    </a:lnTo>
                    <a:lnTo>
                      <a:pt x="22418" y="151"/>
                    </a:lnTo>
                    <a:lnTo>
                      <a:pt x="22173" y="96"/>
                    </a:lnTo>
                    <a:lnTo>
                      <a:pt x="21941" y="55"/>
                    </a:lnTo>
                    <a:lnTo>
                      <a:pt x="21695" y="28"/>
                    </a:lnTo>
                    <a:lnTo>
                      <a:pt x="214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36;p24">
                <a:extLst>
                  <a:ext uri="{FF2B5EF4-FFF2-40B4-BE49-F238E27FC236}">
                    <a16:creationId xmlns:a16="http://schemas.microsoft.com/office/drawing/2014/main" id="{9B66DC83-774E-3B1C-C192-B4D5CDD2289C}"/>
                  </a:ext>
                </a:extLst>
              </p:cNvPr>
              <p:cNvSpPr/>
              <p:nvPr/>
            </p:nvSpPr>
            <p:spPr>
              <a:xfrm>
                <a:off x="8575200" y="3032801"/>
                <a:ext cx="227350" cy="1659825"/>
              </a:xfrm>
              <a:custGeom>
                <a:avLst/>
                <a:gdLst/>
                <a:ahLst/>
                <a:cxnLst/>
                <a:rect l="l" t="t" r="r" b="b"/>
                <a:pathLst>
                  <a:path w="9094" h="66393" extrusionOk="0">
                    <a:moveTo>
                      <a:pt x="0" y="0"/>
                    </a:moveTo>
                    <a:lnTo>
                      <a:pt x="0" y="66393"/>
                    </a:lnTo>
                    <a:lnTo>
                      <a:pt x="9093" y="66393"/>
                    </a:lnTo>
                    <a:lnTo>
                      <a:pt x="90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37;p24">
                <a:extLst>
                  <a:ext uri="{FF2B5EF4-FFF2-40B4-BE49-F238E27FC236}">
                    <a16:creationId xmlns:a16="http://schemas.microsoft.com/office/drawing/2014/main" id="{665B8B22-E926-6867-E39F-F6B91BB79FB3}"/>
                  </a:ext>
                </a:extLst>
              </p:cNvPr>
              <p:cNvSpPr/>
              <p:nvPr/>
            </p:nvSpPr>
            <p:spPr>
              <a:xfrm>
                <a:off x="8379975" y="1801326"/>
                <a:ext cx="308900" cy="1179950"/>
              </a:xfrm>
              <a:custGeom>
                <a:avLst/>
                <a:gdLst/>
                <a:ahLst/>
                <a:cxnLst/>
                <a:rect l="l" t="t" r="r" b="b"/>
                <a:pathLst>
                  <a:path w="12356" h="47198" extrusionOk="0">
                    <a:moveTo>
                      <a:pt x="4301" y="1"/>
                    </a:moveTo>
                    <a:lnTo>
                      <a:pt x="3741" y="14"/>
                    </a:lnTo>
                    <a:lnTo>
                      <a:pt x="3181" y="55"/>
                    </a:lnTo>
                    <a:lnTo>
                      <a:pt x="2635" y="110"/>
                    </a:lnTo>
                    <a:lnTo>
                      <a:pt x="2089" y="178"/>
                    </a:lnTo>
                    <a:lnTo>
                      <a:pt x="1557" y="274"/>
                    </a:lnTo>
                    <a:lnTo>
                      <a:pt x="1024" y="369"/>
                    </a:lnTo>
                    <a:lnTo>
                      <a:pt x="0" y="588"/>
                    </a:lnTo>
                    <a:lnTo>
                      <a:pt x="0" y="47198"/>
                    </a:lnTo>
                    <a:lnTo>
                      <a:pt x="12356" y="47198"/>
                    </a:lnTo>
                    <a:lnTo>
                      <a:pt x="12356" y="287"/>
                    </a:lnTo>
                    <a:lnTo>
                      <a:pt x="11632" y="178"/>
                    </a:lnTo>
                    <a:lnTo>
                      <a:pt x="10895" y="96"/>
                    </a:lnTo>
                    <a:lnTo>
                      <a:pt x="10513" y="55"/>
                    </a:lnTo>
                    <a:lnTo>
                      <a:pt x="10144" y="28"/>
                    </a:lnTo>
                    <a:lnTo>
                      <a:pt x="9762" y="14"/>
                    </a:lnTo>
                    <a:lnTo>
                      <a:pt x="93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838;p24">
                <a:extLst>
                  <a:ext uri="{FF2B5EF4-FFF2-40B4-BE49-F238E27FC236}">
                    <a16:creationId xmlns:a16="http://schemas.microsoft.com/office/drawing/2014/main" id="{19052005-1E5F-B568-DE17-EE38C9FACCDF}"/>
                  </a:ext>
                </a:extLst>
              </p:cNvPr>
              <p:cNvSpPr/>
              <p:nvPr/>
            </p:nvSpPr>
            <p:spPr>
              <a:xfrm>
                <a:off x="8379975" y="2981251"/>
                <a:ext cx="308900" cy="178875"/>
              </a:xfrm>
              <a:custGeom>
                <a:avLst/>
                <a:gdLst/>
                <a:ahLst/>
                <a:cxnLst/>
                <a:rect l="l" t="t" r="r" b="b"/>
                <a:pathLst>
                  <a:path w="12356" h="7155" extrusionOk="0">
                    <a:moveTo>
                      <a:pt x="3181" y="1"/>
                    </a:moveTo>
                    <a:lnTo>
                      <a:pt x="2089" y="14"/>
                    </a:lnTo>
                    <a:lnTo>
                      <a:pt x="1024" y="42"/>
                    </a:lnTo>
                    <a:lnTo>
                      <a:pt x="0" y="69"/>
                    </a:lnTo>
                    <a:lnTo>
                      <a:pt x="0" y="7155"/>
                    </a:lnTo>
                    <a:lnTo>
                      <a:pt x="12356" y="7155"/>
                    </a:lnTo>
                    <a:lnTo>
                      <a:pt x="12356" y="28"/>
                    </a:lnTo>
                    <a:lnTo>
                      <a:pt x="10895" y="14"/>
                    </a:lnTo>
                    <a:lnTo>
                      <a:pt x="93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39;p24">
                <a:extLst>
                  <a:ext uri="{FF2B5EF4-FFF2-40B4-BE49-F238E27FC236}">
                    <a16:creationId xmlns:a16="http://schemas.microsoft.com/office/drawing/2014/main" id="{95BA7BAE-B9C3-942A-3586-80DE282CFF56}"/>
                  </a:ext>
                </a:extLst>
              </p:cNvPr>
              <p:cNvSpPr/>
              <p:nvPr/>
            </p:nvSpPr>
            <p:spPr>
              <a:xfrm>
                <a:off x="8077225" y="4675901"/>
                <a:ext cx="385375" cy="49150"/>
              </a:xfrm>
              <a:custGeom>
                <a:avLst/>
                <a:gdLst/>
                <a:ahLst/>
                <a:cxnLst/>
                <a:rect l="l" t="t" r="r" b="b"/>
                <a:pathLst>
                  <a:path w="15415" h="1966" extrusionOk="0">
                    <a:moveTo>
                      <a:pt x="0" y="0"/>
                    </a:moveTo>
                    <a:lnTo>
                      <a:pt x="0" y="1966"/>
                    </a:lnTo>
                    <a:lnTo>
                      <a:pt x="15414" y="1966"/>
                    </a:lnTo>
                    <a:lnTo>
                      <a:pt x="15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40;p24">
                <a:extLst>
                  <a:ext uri="{FF2B5EF4-FFF2-40B4-BE49-F238E27FC236}">
                    <a16:creationId xmlns:a16="http://schemas.microsoft.com/office/drawing/2014/main" id="{EDE02018-1A86-7691-E6C3-A34F8CF4CF26}"/>
                  </a:ext>
                </a:extLst>
              </p:cNvPr>
              <p:cNvSpPr/>
              <p:nvPr/>
            </p:nvSpPr>
            <p:spPr>
              <a:xfrm>
                <a:off x="8575200" y="4675901"/>
                <a:ext cx="385025" cy="49150"/>
              </a:xfrm>
              <a:custGeom>
                <a:avLst/>
                <a:gdLst/>
                <a:ahLst/>
                <a:cxnLst/>
                <a:rect l="l" t="t" r="r" b="b"/>
                <a:pathLst>
                  <a:path w="15401" h="1966" extrusionOk="0">
                    <a:moveTo>
                      <a:pt x="0" y="0"/>
                    </a:moveTo>
                    <a:lnTo>
                      <a:pt x="0" y="1966"/>
                    </a:lnTo>
                    <a:lnTo>
                      <a:pt x="15401" y="1966"/>
                    </a:lnTo>
                    <a:lnTo>
                      <a:pt x="15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41;p24">
                <a:extLst>
                  <a:ext uri="{FF2B5EF4-FFF2-40B4-BE49-F238E27FC236}">
                    <a16:creationId xmlns:a16="http://schemas.microsoft.com/office/drawing/2014/main" id="{1C35D45F-408D-691A-AF94-FEC6202976D8}"/>
                  </a:ext>
                </a:extLst>
              </p:cNvPr>
              <p:cNvSpPr/>
              <p:nvPr/>
            </p:nvSpPr>
            <p:spPr>
              <a:xfrm>
                <a:off x="8439025" y="1803051"/>
                <a:ext cx="18100" cy="2050"/>
              </a:xfrm>
              <a:custGeom>
                <a:avLst/>
                <a:gdLst/>
                <a:ahLst/>
                <a:cxnLst/>
                <a:rect l="l" t="t" r="r" b="b"/>
                <a:pathLst>
                  <a:path w="724" h="82" extrusionOk="0">
                    <a:moveTo>
                      <a:pt x="0" y="82"/>
                    </a:moveTo>
                    <a:lnTo>
                      <a:pt x="0" y="82"/>
                    </a:lnTo>
                    <a:lnTo>
                      <a:pt x="355" y="41"/>
                    </a:lnTo>
                    <a:lnTo>
                      <a:pt x="724" y="0"/>
                    </a:lnTo>
                    <a:lnTo>
                      <a:pt x="724" y="0"/>
                    </a:lnTo>
                    <a:lnTo>
                      <a:pt x="355" y="41"/>
                    </a:lnTo>
                    <a:lnTo>
                      <a:pt x="0" y="82"/>
                    </a:lnTo>
                    <a:lnTo>
                      <a:pt x="0" y="8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42;p24">
                <a:extLst>
                  <a:ext uri="{FF2B5EF4-FFF2-40B4-BE49-F238E27FC236}">
                    <a16:creationId xmlns:a16="http://schemas.microsoft.com/office/drawing/2014/main" id="{B0025DA9-BCA6-0B51-DFBA-873AB409D45D}"/>
                  </a:ext>
                </a:extLst>
              </p:cNvPr>
              <p:cNvSpPr/>
              <p:nvPr/>
            </p:nvSpPr>
            <p:spPr>
              <a:xfrm>
                <a:off x="8135925" y="1819076"/>
                <a:ext cx="244075" cy="1742450"/>
              </a:xfrm>
              <a:custGeom>
                <a:avLst/>
                <a:gdLst/>
                <a:ahLst/>
                <a:cxnLst/>
                <a:rect l="l" t="t" r="r" b="b"/>
                <a:pathLst>
                  <a:path w="9763" h="69698" extrusionOk="0">
                    <a:moveTo>
                      <a:pt x="8697" y="124"/>
                    </a:moveTo>
                    <a:lnTo>
                      <a:pt x="8533" y="151"/>
                    </a:lnTo>
                    <a:lnTo>
                      <a:pt x="8522" y="163"/>
                    </a:lnTo>
                    <a:lnTo>
                      <a:pt x="8525" y="162"/>
                    </a:lnTo>
                    <a:lnTo>
                      <a:pt x="8525" y="162"/>
                    </a:lnTo>
                    <a:lnTo>
                      <a:pt x="8547" y="151"/>
                    </a:lnTo>
                    <a:lnTo>
                      <a:pt x="8629" y="139"/>
                    </a:lnTo>
                    <a:lnTo>
                      <a:pt x="8697" y="124"/>
                    </a:lnTo>
                    <a:close/>
                    <a:moveTo>
                      <a:pt x="9639" y="1"/>
                    </a:moveTo>
                    <a:lnTo>
                      <a:pt x="9434" y="28"/>
                    </a:lnTo>
                    <a:lnTo>
                      <a:pt x="8916" y="96"/>
                    </a:lnTo>
                    <a:lnTo>
                      <a:pt x="8629" y="139"/>
                    </a:lnTo>
                    <a:lnTo>
                      <a:pt x="8525" y="162"/>
                    </a:lnTo>
                    <a:lnTo>
                      <a:pt x="8525" y="162"/>
                    </a:lnTo>
                    <a:lnTo>
                      <a:pt x="8520" y="165"/>
                    </a:lnTo>
                    <a:lnTo>
                      <a:pt x="8522" y="163"/>
                    </a:lnTo>
                    <a:lnTo>
                      <a:pt x="8329" y="205"/>
                    </a:lnTo>
                    <a:lnTo>
                      <a:pt x="7974" y="315"/>
                    </a:lnTo>
                    <a:lnTo>
                      <a:pt x="7605" y="451"/>
                    </a:lnTo>
                    <a:lnTo>
                      <a:pt x="7250" y="601"/>
                    </a:lnTo>
                    <a:lnTo>
                      <a:pt x="6881" y="793"/>
                    </a:lnTo>
                    <a:lnTo>
                      <a:pt x="6513" y="997"/>
                    </a:lnTo>
                    <a:lnTo>
                      <a:pt x="6158" y="1216"/>
                    </a:lnTo>
                    <a:lnTo>
                      <a:pt x="5789" y="1462"/>
                    </a:lnTo>
                    <a:lnTo>
                      <a:pt x="5434" y="1721"/>
                    </a:lnTo>
                    <a:lnTo>
                      <a:pt x="5093" y="2021"/>
                    </a:lnTo>
                    <a:lnTo>
                      <a:pt x="4738" y="2322"/>
                    </a:lnTo>
                    <a:lnTo>
                      <a:pt x="4397" y="2649"/>
                    </a:lnTo>
                    <a:lnTo>
                      <a:pt x="4069" y="2991"/>
                    </a:lnTo>
                    <a:lnTo>
                      <a:pt x="3755" y="3359"/>
                    </a:lnTo>
                    <a:lnTo>
                      <a:pt x="3441" y="3742"/>
                    </a:lnTo>
                    <a:lnTo>
                      <a:pt x="3127" y="4137"/>
                    </a:lnTo>
                    <a:lnTo>
                      <a:pt x="2840" y="4561"/>
                    </a:lnTo>
                    <a:lnTo>
                      <a:pt x="2554" y="4984"/>
                    </a:lnTo>
                    <a:lnTo>
                      <a:pt x="2294" y="5434"/>
                    </a:lnTo>
                    <a:lnTo>
                      <a:pt x="2035" y="5899"/>
                    </a:lnTo>
                    <a:lnTo>
                      <a:pt x="1803" y="6390"/>
                    </a:lnTo>
                    <a:lnTo>
                      <a:pt x="1584" y="6882"/>
                    </a:lnTo>
                    <a:lnTo>
                      <a:pt x="1379" y="7387"/>
                    </a:lnTo>
                    <a:lnTo>
                      <a:pt x="1188" y="7906"/>
                    </a:lnTo>
                    <a:lnTo>
                      <a:pt x="1011" y="8452"/>
                    </a:lnTo>
                    <a:lnTo>
                      <a:pt x="861" y="8998"/>
                    </a:lnTo>
                    <a:lnTo>
                      <a:pt x="738" y="9558"/>
                    </a:lnTo>
                    <a:lnTo>
                      <a:pt x="629" y="10131"/>
                    </a:lnTo>
                    <a:lnTo>
                      <a:pt x="547" y="10718"/>
                    </a:lnTo>
                    <a:lnTo>
                      <a:pt x="478" y="11305"/>
                    </a:lnTo>
                    <a:lnTo>
                      <a:pt x="437" y="11919"/>
                    </a:lnTo>
                    <a:lnTo>
                      <a:pt x="424" y="12534"/>
                    </a:lnTo>
                    <a:lnTo>
                      <a:pt x="0" y="69697"/>
                    </a:lnTo>
                    <a:lnTo>
                      <a:pt x="9762" y="69697"/>
                    </a:lnTo>
                    <a:lnTo>
                      <a:pt x="976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43;p24">
                <a:extLst>
                  <a:ext uri="{FF2B5EF4-FFF2-40B4-BE49-F238E27FC236}">
                    <a16:creationId xmlns:a16="http://schemas.microsoft.com/office/drawing/2014/main" id="{4BE4A220-66C9-7BE1-70F5-F0242B569D48}"/>
                  </a:ext>
                </a:extLst>
              </p:cNvPr>
              <p:cNvSpPr/>
              <p:nvPr/>
            </p:nvSpPr>
            <p:spPr>
              <a:xfrm>
                <a:off x="8688850" y="1808501"/>
                <a:ext cx="251250" cy="1753350"/>
              </a:xfrm>
              <a:custGeom>
                <a:avLst/>
                <a:gdLst/>
                <a:ahLst/>
                <a:cxnLst/>
                <a:rect l="l" t="t" r="r" b="b"/>
                <a:pathLst>
                  <a:path w="10050" h="70134" extrusionOk="0">
                    <a:moveTo>
                      <a:pt x="1" y="0"/>
                    </a:moveTo>
                    <a:lnTo>
                      <a:pt x="1" y="70120"/>
                    </a:lnTo>
                    <a:lnTo>
                      <a:pt x="9626" y="70134"/>
                    </a:lnTo>
                    <a:lnTo>
                      <a:pt x="10049" y="12957"/>
                    </a:lnTo>
                    <a:lnTo>
                      <a:pt x="10035" y="12301"/>
                    </a:lnTo>
                    <a:lnTo>
                      <a:pt x="9981" y="11660"/>
                    </a:lnTo>
                    <a:lnTo>
                      <a:pt x="9899" y="11018"/>
                    </a:lnTo>
                    <a:lnTo>
                      <a:pt x="9803" y="10390"/>
                    </a:lnTo>
                    <a:lnTo>
                      <a:pt x="9667" y="9776"/>
                    </a:lnTo>
                    <a:lnTo>
                      <a:pt x="9503" y="9175"/>
                    </a:lnTo>
                    <a:lnTo>
                      <a:pt x="9312" y="8588"/>
                    </a:lnTo>
                    <a:lnTo>
                      <a:pt x="9107" y="8015"/>
                    </a:lnTo>
                    <a:lnTo>
                      <a:pt x="8875" y="7455"/>
                    </a:lnTo>
                    <a:lnTo>
                      <a:pt x="8616" y="6909"/>
                    </a:lnTo>
                    <a:lnTo>
                      <a:pt x="8343" y="6376"/>
                    </a:lnTo>
                    <a:lnTo>
                      <a:pt x="8056" y="5857"/>
                    </a:lnTo>
                    <a:lnTo>
                      <a:pt x="7742" y="5366"/>
                    </a:lnTo>
                    <a:lnTo>
                      <a:pt x="7414" y="4888"/>
                    </a:lnTo>
                    <a:lnTo>
                      <a:pt x="7073" y="4424"/>
                    </a:lnTo>
                    <a:lnTo>
                      <a:pt x="6704" y="3973"/>
                    </a:lnTo>
                    <a:lnTo>
                      <a:pt x="6336" y="3550"/>
                    </a:lnTo>
                    <a:lnTo>
                      <a:pt x="5953" y="3154"/>
                    </a:lnTo>
                    <a:lnTo>
                      <a:pt x="5557" y="2772"/>
                    </a:lnTo>
                    <a:lnTo>
                      <a:pt x="5148" y="2403"/>
                    </a:lnTo>
                    <a:lnTo>
                      <a:pt x="4738" y="2062"/>
                    </a:lnTo>
                    <a:lnTo>
                      <a:pt x="4315" y="1748"/>
                    </a:lnTo>
                    <a:lnTo>
                      <a:pt x="3892" y="1461"/>
                    </a:lnTo>
                    <a:lnTo>
                      <a:pt x="3469" y="1188"/>
                    </a:lnTo>
                    <a:lnTo>
                      <a:pt x="3032" y="942"/>
                    </a:lnTo>
                    <a:lnTo>
                      <a:pt x="2595" y="724"/>
                    </a:lnTo>
                    <a:lnTo>
                      <a:pt x="2158" y="533"/>
                    </a:lnTo>
                    <a:lnTo>
                      <a:pt x="1721" y="369"/>
                    </a:lnTo>
                    <a:lnTo>
                      <a:pt x="1284" y="233"/>
                    </a:lnTo>
                    <a:lnTo>
                      <a:pt x="861" y="123"/>
                    </a:lnTo>
                    <a:lnTo>
                      <a:pt x="424" y="55"/>
                    </a:lnTo>
                    <a:lnTo>
                      <a:pt x="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44;p24">
                <a:extLst>
                  <a:ext uri="{FF2B5EF4-FFF2-40B4-BE49-F238E27FC236}">
                    <a16:creationId xmlns:a16="http://schemas.microsoft.com/office/drawing/2014/main" id="{B7B41123-75F5-0FF7-B84B-95A86CE9FE52}"/>
                  </a:ext>
                </a:extLst>
              </p:cNvPr>
              <p:cNvSpPr/>
              <p:nvPr/>
            </p:nvSpPr>
            <p:spPr>
              <a:xfrm>
                <a:off x="8340025" y="1795526"/>
                <a:ext cx="80925" cy="257375"/>
              </a:xfrm>
              <a:custGeom>
                <a:avLst/>
                <a:gdLst/>
                <a:ahLst/>
                <a:cxnLst/>
                <a:rect l="l" t="t" r="r" b="b"/>
                <a:pathLst>
                  <a:path w="3237" h="10295" extrusionOk="0">
                    <a:moveTo>
                      <a:pt x="3236" y="1"/>
                    </a:moveTo>
                    <a:lnTo>
                      <a:pt x="2800" y="14"/>
                    </a:lnTo>
                    <a:lnTo>
                      <a:pt x="2390" y="55"/>
                    </a:lnTo>
                    <a:lnTo>
                      <a:pt x="2008" y="124"/>
                    </a:lnTo>
                    <a:lnTo>
                      <a:pt x="1830" y="178"/>
                    </a:lnTo>
                    <a:lnTo>
                      <a:pt x="1653" y="233"/>
                    </a:lnTo>
                    <a:lnTo>
                      <a:pt x="1489" y="287"/>
                    </a:lnTo>
                    <a:lnTo>
                      <a:pt x="1339" y="356"/>
                    </a:lnTo>
                    <a:lnTo>
                      <a:pt x="1189" y="424"/>
                    </a:lnTo>
                    <a:lnTo>
                      <a:pt x="1052" y="506"/>
                    </a:lnTo>
                    <a:lnTo>
                      <a:pt x="916" y="588"/>
                    </a:lnTo>
                    <a:lnTo>
                      <a:pt x="793" y="683"/>
                    </a:lnTo>
                    <a:lnTo>
                      <a:pt x="670" y="779"/>
                    </a:lnTo>
                    <a:lnTo>
                      <a:pt x="561" y="888"/>
                    </a:lnTo>
                    <a:lnTo>
                      <a:pt x="465" y="1011"/>
                    </a:lnTo>
                    <a:lnTo>
                      <a:pt x="369" y="1134"/>
                    </a:lnTo>
                    <a:lnTo>
                      <a:pt x="287" y="1243"/>
                    </a:lnTo>
                    <a:lnTo>
                      <a:pt x="233" y="1366"/>
                    </a:lnTo>
                    <a:lnTo>
                      <a:pt x="124" y="1598"/>
                    </a:lnTo>
                    <a:lnTo>
                      <a:pt x="69" y="1803"/>
                    </a:lnTo>
                    <a:lnTo>
                      <a:pt x="28" y="1980"/>
                    </a:lnTo>
                    <a:lnTo>
                      <a:pt x="14" y="2117"/>
                    </a:lnTo>
                    <a:lnTo>
                      <a:pt x="1" y="2253"/>
                    </a:lnTo>
                    <a:lnTo>
                      <a:pt x="1" y="10295"/>
                    </a:lnTo>
                    <a:lnTo>
                      <a:pt x="615" y="10295"/>
                    </a:lnTo>
                    <a:lnTo>
                      <a:pt x="615" y="2240"/>
                    </a:lnTo>
                    <a:lnTo>
                      <a:pt x="615" y="2144"/>
                    </a:lnTo>
                    <a:lnTo>
                      <a:pt x="629" y="2049"/>
                    </a:lnTo>
                    <a:lnTo>
                      <a:pt x="656" y="1926"/>
                    </a:lnTo>
                    <a:lnTo>
                      <a:pt x="711" y="1789"/>
                    </a:lnTo>
                    <a:lnTo>
                      <a:pt x="779" y="1639"/>
                    </a:lnTo>
                    <a:lnTo>
                      <a:pt x="875" y="1475"/>
                    </a:lnTo>
                    <a:lnTo>
                      <a:pt x="1011" y="1311"/>
                    </a:lnTo>
                    <a:lnTo>
                      <a:pt x="1093" y="1229"/>
                    </a:lnTo>
                    <a:lnTo>
                      <a:pt x="1189" y="1147"/>
                    </a:lnTo>
                    <a:lnTo>
                      <a:pt x="1284" y="1079"/>
                    </a:lnTo>
                    <a:lnTo>
                      <a:pt x="1393" y="1011"/>
                    </a:lnTo>
                    <a:lnTo>
                      <a:pt x="1625" y="888"/>
                    </a:lnTo>
                    <a:lnTo>
                      <a:pt x="1898" y="793"/>
                    </a:lnTo>
                    <a:lnTo>
                      <a:pt x="2185" y="711"/>
                    </a:lnTo>
                    <a:lnTo>
                      <a:pt x="2513" y="656"/>
                    </a:lnTo>
                    <a:lnTo>
                      <a:pt x="2854" y="629"/>
                    </a:lnTo>
                    <a:lnTo>
                      <a:pt x="3236" y="615"/>
                    </a:lnTo>
                    <a:lnTo>
                      <a:pt x="32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45;p24">
                <a:extLst>
                  <a:ext uri="{FF2B5EF4-FFF2-40B4-BE49-F238E27FC236}">
                    <a16:creationId xmlns:a16="http://schemas.microsoft.com/office/drawing/2014/main" id="{D1458F53-5238-9683-A3D8-BBC7EBE8AB80}"/>
                  </a:ext>
                </a:extLst>
              </p:cNvPr>
              <p:cNvSpPr/>
              <p:nvPr/>
            </p:nvSpPr>
            <p:spPr>
              <a:xfrm>
                <a:off x="8660875" y="1795526"/>
                <a:ext cx="70675" cy="571400"/>
              </a:xfrm>
              <a:custGeom>
                <a:avLst/>
                <a:gdLst/>
                <a:ahLst/>
                <a:cxnLst/>
                <a:rect l="l" t="t" r="r" b="b"/>
                <a:pathLst>
                  <a:path w="2827" h="22856" extrusionOk="0">
                    <a:moveTo>
                      <a:pt x="0" y="1"/>
                    </a:moveTo>
                    <a:lnTo>
                      <a:pt x="69" y="615"/>
                    </a:lnTo>
                    <a:lnTo>
                      <a:pt x="219" y="601"/>
                    </a:lnTo>
                    <a:lnTo>
                      <a:pt x="383" y="615"/>
                    </a:lnTo>
                    <a:lnTo>
                      <a:pt x="601" y="642"/>
                    </a:lnTo>
                    <a:lnTo>
                      <a:pt x="833" y="683"/>
                    </a:lnTo>
                    <a:lnTo>
                      <a:pt x="956" y="724"/>
                    </a:lnTo>
                    <a:lnTo>
                      <a:pt x="1092" y="765"/>
                    </a:lnTo>
                    <a:lnTo>
                      <a:pt x="1215" y="820"/>
                    </a:lnTo>
                    <a:lnTo>
                      <a:pt x="1338" y="888"/>
                    </a:lnTo>
                    <a:lnTo>
                      <a:pt x="1461" y="970"/>
                    </a:lnTo>
                    <a:lnTo>
                      <a:pt x="1584" y="1066"/>
                    </a:lnTo>
                    <a:lnTo>
                      <a:pt x="1734" y="1216"/>
                    </a:lnTo>
                    <a:lnTo>
                      <a:pt x="1857" y="1393"/>
                    </a:lnTo>
                    <a:lnTo>
                      <a:pt x="1966" y="1584"/>
                    </a:lnTo>
                    <a:lnTo>
                      <a:pt x="2048" y="1789"/>
                    </a:lnTo>
                    <a:lnTo>
                      <a:pt x="2116" y="2021"/>
                    </a:lnTo>
                    <a:lnTo>
                      <a:pt x="2171" y="2267"/>
                    </a:lnTo>
                    <a:lnTo>
                      <a:pt x="2198" y="2540"/>
                    </a:lnTo>
                    <a:lnTo>
                      <a:pt x="2212" y="2827"/>
                    </a:lnTo>
                    <a:lnTo>
                      <a:pt x="2212" y="22855"/>
                    </a:lnTo>
                    <a:lnTo>
                      <a:pt x="2826" y="22855"/>
                    </a:lnTo>
                    <a:lnTo>
                      <a:pt x="2826" y="2827"/>
                    </a:lnTo>
                    <a:lnTo>
                      <a:pt x="2813" y="2472"/>
                    </a:lnTo>
                    <a:lnTo>
                      <a:pt x="2772" y="2130"/>
                    </a:lnTo>
                    <a:lnTo>
                      <a:pt x="2703" y="1830"/>
                    </a:lnTo>
                    <a:lnTo>
                      <a:pt x="2608" y="1530"/>
                    </a:lnTo>
                    <a:lnTo>
                      <a:pt x="2553" y="1393"/>
                    </a:lnTo>
                    <a:lnTo>
                      <a:pt x="2499" y="1270"/>
                    </a:lnTo>
                    <a:lnTo>
                      <a:pt x="2430" y="1147"/>
                    </a:lnTo>
                    <a:lnTo>
                      <a:pt x="2349" y="1025"/>
                    </a:lnTo>
                    <a:lnTo>
                      <a:pt x="2267" y="915"/>
                    </a:lnTo>
                    <a:lnTo>
                      <a:pt x="2185" y="806"/>
                    </a:lnTo>
                    <a:lnTo>
                      <a:pt x="2089" y="711"/>
                    </a:lnTo>
                    <a:lnTo>
                      <a:pt x="1980" y="615"/>
                    </a:lnTo>
                    <a:lnTo>
                      <a:pt x="1830" y="479"/>
                    </a:lnTo>
                    <a:lnTo>
                      <a:pt x="1666" y="369"/>
                    </a:lnTo>
                    <a:lnTo>
                      <a:pt x="1502" y="287"/>
                    </a:lnTo>
                    <a:lnTo>
                      <a:pt x="1338" y="205"/>
                    </a:lnTo>
                    <a:lnTo>
                      <a:pt x="1161" y="137"/>
                    </a:lnTo>
                    <a:lnTo>
                      <a:pt x="1011" y="96"/>
                    </a:lnTo>
                    <a:lnTo>
                      <a:pt x="847" y="55"/>
                    </a:lnTo>
                    <a:lnTo>
                      <a:pt x="697" y="28"/>
                    </a:lnTo>
                    <a:lnTo>
                      <a:pt x="42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46;p24">
                <a:extLst>
                  <a:ext uri="{FF2B5EF4-FFF2-40B4-BE49-F238E27FC236}">
                    <a16:creationId xmlns:a16="http://schemas.microsoft.com/office/drawing/2014/main" id="{04832349-896F-30F7-1309-A4709A4E084D}"/>
                  </a:ext>
                </a:extLst>
              </p:cNvPr>
              <p:cNvSpPr/>
              <p:nvPr/>
            </p:nvSpPr>
            <p:spPr>
              <a:xfrm>
                <a:off x="8714125" y="2323876"/>
                <a:ext cx="41650" cy="97650"/>
              </a:xfrm>
              <a:custGeom>
                <a:avLst/>
                <a:gdLst/>
                <a:ahLst/>
                <a:cxnLst/>
                <a:rect l="l" t="t" r="r" b="b"/>
                <a:pathLst>
                  <a:path w="1666" h="3906" extrusionOk="0">
                    <a:moveTo>
                      <a:pt x="819" y="1"/>
                    </a:moveTo>
                    <a:lnTo>
                      <a:pt x="655" y="15"/>
                    </a:lnTo>
                    <a:lnTo>
                      <a:pt x="505" y="56"/>
                    </a:lnTo>
                    <a:lnTo>
                      <a:pt x="355" y="110"/>
                    </a:lnTo>
                    <a:lnTo>
                      <a:pt x="232" y="192"/>
                    </a:lnTo>
                    <a:lnTo>
                      <a:pt x="137" y="288"/>
                    </a:lnTo>
                    <a:lnTo>
                      <a:pt x="55" y="397"/>
                    </a:lnTo>
                    <a:lnTo>
                      <a:pt x="14" y="520"/>
                    </a:lnTo>
                    <a:lnTo>
                      <a:pt x="0" y="588"/>
                    </a:lnTo>
                    <a:lnTo>
                      <a:pt x="0" y="643"/>
                    </a:lnTo>
                    <a:lnTo>
                      <a:pt x="0" y="3264"/>
                    </a:lnTo>
                    <a:lnTo>
                      <a:pt x="0" y="3332"/>
                    </a:lnTo>
                    <a:lnTo>
                      <a:pt x="14" y="3400"/>
                    </a:lnTo>
                    <a:lnTo>
                      <a:pt x="55" y="3510"/>
                    </a:lnTo>
                    <a:lnTo>
                      <a:pt x="137" y="3619"/>
                    </a:lnTo>
                    <a:lnTo>
                      <a:pt x="232" y="3714"/>
                    </a:lnTo>
                    <a:lnTo>
                      <a:pt x="355" y="3796"/>
                    </a:lnTo>
                    <a:lnTo>
                      <a:pt x="505" y="3851"/>
                    </a:lnTo>
                    <a:lnTo>
                      <a:pt x="655" y="3892"/>
                    </a:lnTo>
                    <a:lnTo>
                      <a:pt x="819" y="3906"/>
                    </a:lnTo>
                    <a:lnTo>
                      <a:pt x="833" y="3906"/>
                    </a:lnTo>
                    <a:lnTo>
                      <a:pt x="997" y="3892"/>
                    </a:lnTo>
                    <a:lnTo>
                      <a:pt x="1161" y="3851"/>
                    </a:lnTo>
                    <a:lnTo>
                      <a:pt x="1297" y="3796"/>
                    </a:lnTo>
                    <a:lnTo>
                      <a:pt x="1420" y="3714"/>
                    </a:lnTo>
                    <a:lnTo>
                      <a:pt x="1516" y="3619"/>
                    </a:lnTo>
                    <a:lnTo>
                      <a:pt x="1597" y="3510"/>
                    </a:lnTo>
                    <a:lnTo>
                      <a:pt x="1652" y="3400"/>
                    </a:lnTo>
                    <a:lnTo>
                      <a:pt x="1652" y="3332"/>
                    </a:lnTo>
                    <a:lnTo>
                      <a:pt x="1666" y="3264"/>
                    </a:lnTo>
                    <a:lnTo>
                      <a:pt x="1666" y="643"/>
                    </a:lnTo>
                    <a:lnTo>
                      <a:pt x="1652" y="588"/>
                    </a:lnTo>
                    <a:lnTo>
                      <a:pt x="1652" y="520"/>
                    </a:lnTo>
                    <a:lnTo>
                      <a:pt x="1597" y="397"/>
                    </a:lnTo>
                    <a:lnTo>
                      <a:pt x="1516" y="288"/>
                    </a:lnTo>
                    <a:lnTo>
                      <a:pt x="1420" y="192"/>
                    </a:lnTo>
                    <a:lnTo>
                      <a:pt x="1297" y="110"/>
                    </a:lnTo>
                    <a:lnTo>
                      <a:pt x="1161" y="56"/>
                    </a:lnTo>
                    <a:lnTo>
                      <a:pt x="997" y="15"/>
                    </a:lnTo>
                    <a:lnTo>
                      <a:pt x="83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47;p24">
                <a:extLst>
                  <a:ext uri="{FF2B5EF4-FFF2-40B4-BE49-F238E27FC236}">
                    <a16:creationId xmlns:a16="http://schemas.microsoft.com/office/drawing/2014/main" id="{237B7F0D-F48F-9674-5A34-4736E74BEFEA}"/>
                  </a:ext>
                </a:extLst>
              </p:cNvPr>
              <p:cNvSpPr/>
              <p:nvPr/>
            </p:nvSpPr>
            <p:spPr>
              <a:xfrm>
                <a:off x="8734925" y="2309901"/>
                <a:ext cx="41675" cy="125625"/>
              </a:xfrm>
              <a:custGeom>
                <a:avLst/>
                <a:gdLst/>
                <a:ahLst/>
                <a:cxnLst/>
                <a:rect l="l" t="t" r="r" b="b"/>
                <a:pathLst>
                  <a:path w="1667" h="5025" extrusionOk="0">
                    <a:moveTo>
                      <a:pt x="820" y="0"/>
                    </a:moveTo>
                    <a:lnTo>
                      <a:pt x="738" y="14"/>
                    </a:lnTo>
                    <a:lnTo>
                      <a:pt x="656" y="27"/>
                    </a:lnTo>
                    <a:lnTo>
                      <a:pt x="506" y="68"/>
                    </a:lnTo>
                    <a:lnTo>
                      <a:pt x="356" y="150"/>
                    </a:lnTo>
                    <a:lnTo>
                      <a:pt x="233" y="246"/>
                    </a:lnTo>
                    <a:lnTo>
                      <a:pt x="137" y="369"/>
                    </a:lnTo>
                    <a:lnTo>
                      <a:pt x="56" y="505"/>
                    </a:lnTo>
                    <a:lnTo>
                      <a:pt x="15" y="669"/>
                    </a:lnTo>
                    <a:lnTo>
                      <a:pt x="1" y="751"/>
                    </a:lnTo>
                    <a:lnTo>
                      <a:pt x="1" y="833"/>
                    </a:lnTo>
                    <a:lnTo>
                      <a:pt x="1" y="4205"/>
                    </a:lnTo>
                    <a:lnTo>
                      <a:pt x="1" y="4287"/>
                    </a:lnTo>
                    <a:lnTo>
                      <a:pt x="15" y="4369"/>
                    </a:lnTo>
                    <a:lnTo>
                      <a:pt x="56" y="4519"/>
                    </a:lnTo>
                    <a:lnTo>
                      <a:pt x="137" y="4656"/>
                    </a:lnTo>
                    <a:lnTo>
                      <a:pt x="233" y="4779"/>
                    </a:lnTo>
                    <a:lnTo>
                      <a:pt x="356" y="4888"/>
                    </a:lnTo>
                    <a:lnTo>
                      <a:pt x="506" y="4956"/>
                    </a:lnTo>
                    <a:lnTo>
                      <a:pt x="656" y="5011"/>
                    </a:lnTo>
                    <a:lnTo>
                      <a:pt x="738" y="5024"/>
                    </a:lnTo>
                    <a:lnTo>
                      <a:pt x="929" y="5024"/>
                    </a:lnTo>
                    <a:lnTo>
                      <a:pt x="1011" y="5011"/>
                    </a:lnTo>
                    <a:lnTo>
                      <a:pt x="1161" y="4956"/>
                    </a:lnTo>
                    <a:lnTo>
                      <a:pt x="1298" y="4888"/>
                    </a:lnTo>
                    <a:lnTo>
                      <a:pt x="1421" y="4779"/>
                    </a:lnTo>
                    <a:lnTo>
                      <a:pt x="1530" y="4656"/>
                    </a:lnTo>
                    <a:lnTo>
                      <a:pt x="1598" y="4519"/>
                    </a:lnTo>
                    <a:lnTo>
                      <a:pt x="1653" y="4369"/>
                    </a:lnTo>
                    <a:lnTo>
                      <a:pt x="1667" y="4287"/>
                    </a:lnTo>
                    <a:lnTo>
                      <a:pt x="1667" y="4205"/>
                    </a:lnTo>
                    <a:lnTo>
                      <a:pt x="1667" y="833"/>
                    </a:lnTo>
                    <a:lnTo>
                      <a:pt x="1667" y="751"/>
                    </a:lnTo>
                    <a:lnTo>
                      <a:pt x="1653" y="669"/>
                    </a:lnTo>
                    <a:lnTo>
                      <a:pt x="1598" y="505"/>
                    </a:lnTo>
                    <a:lnTo>
                      <a:pt x="1530" y="369"/>
                    </a:lnTo>
                    <a:lnTo>
                      <a:pt x="1421" y="246"/>
                    </a:lnTo>
                    <a:lnTo>
                      <a:pt x="1298" y="150"/>
                    </a:lnTo>
                    <a:lnTo>
                      <a:pt x="1161" y="68"/>
                    </a:lnTo>
                    <a:lnTo>
                      <a:pt x="1011" y="27"/>
                    </a:lnTo>
                    <a:lnTo>
                      <a:pt x="929" y="14"/>
                    </a:lnTo>
                    <a:lnTo>
                      <a:pt x="8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48;p24">
                <a:extLst>
                  <a:ext uri="{FF2B5EF4-FFF2-40B4-BE49-F238E27FC236}">
                    <a16:creationId xmlns:a16="http://schemas.microsoft.com/office/drawing/2014/main" id="{F45446D9-92CF-1255-CE06-56ED932D61A8}"/>
                  </a:ext>
                </a:extLst>
              </p:cNvPr>
              <p:cNvSpPr/>
              <p:nvPr/>
            </p:nvSpPr>
            <p:spPr>
              <a:xfrm>
                <a:off x="8190525" y="2045376"/>
                <a:ext cx="308925" cy="440650"/>
              </a:xfrm>
              <a:custGeom>
                <a:avLst/>
                <a:gdLst/>
                <a:ahLst/>
                <a:cxnLst/>
                <a:rect l="l" t="t" r="r" b="b"/>
                <a:pathLst>
                  <a:path w="12357" h="17626" extrusionOk="0">
                    <a:moveTo>
                      <a:pt x="5448" y="0"/>
                    </a:moveTo>
                    <a:lnTo>
                      <a:pt x="5162" y="28"/>
                    </a:lnTo>
                    <a:lnTo>
                      <a:pt x="4875" y="69"/>
                    </a:lnTo>
                    <a:lnTo>
                      <a:pt x="4588" y="110"/>
                    </a:lnTo>
                    <a:lnTo>
                      <a:pt x="4315" y="178"/>
                    </a:lnTo>
                    <a:lnTo>
                      <a:pt x="4042" y="260"/>
                    </a:lnTo>
                    <a:lnTo>
                      <a:pt x="3769" y="342"/>
                    </a:lnTo>
                    <a:lnTo>
                      <a:pt x="3510" y="451"/>
                    </a:lnTo>
                    <a:lnTo>
                      <a:pt x="3264" y="560"/>
                    </a:lnTo>
                    <a:lnTo>
                      <a:pt x="3004" y="697"/>
                    </a:lnTo>
                    <a:lnTo>
                      <a:pt x="2772" y="833"/>
                    </a:lnTo>
                    <a:lnTo>
                      <a:pt x="2540" y="983"/>
                    </a:lnTo>
                    <a:lnTo>
                      <a:pt x="2308" y="1134"/>
                    </a:lnTo>
                    <a:lnTo>
                      <a:pt x="2090" y="1311"/>
                    </a:lnTo>
                    <a:lnTo>
                      <a:pt x="1885" y="1489"/>
                    </a:lnTo>
                    <a:lnTo>
                      <a:pt x="1680" y="1680"/>
                    </a:lnTo>
                    <a:lnTo>
                      <a:pt x="1503" y="1884"/>
                    </a:lnTo>
                    <a:lnTo>
                      <a:pt x="1312" y="2089"/>
                    </a:lnTo>
                    <a:lnTo>
                      <a:pt x="1148" y="2308"/>
                    </a:lnTo>
                    <a:lnTo>
                      <a:pt x="984" y="2526"/>
                    </a:lnTo>
                    <a:lnTo>
                      <a:pt x="834" y="2772"/>
                    </a:lnTo>
                    <a:lnTo>
                      <a:pt x="697" y="3004"/>
                    </a:lnTo>
                    <a:lnTo>
                      <a:pt x="574" y="3250"/>
                    </a:lnTo>
                    <a:lnTo>
                      <a:pt x="451" y="3509"/>
                    </a:lnTo>
                    <a:lnTo>
                      <a:pt x="356" y="3768"/>
                    </a:lnTo>
                    <a:lnTo>
                      <a:pt x="260" y="4042"/>
                    </a:lnTo>
                    <a:lnTo>
                      <a:pt x="178" y="4315"/>
                    </a:lnTo>
                    <a:lnTo>
                      <a:pt x="124" y="4588"/>
                    </a:lnTo>
                    <a:lnTo>
                      <a:pt x="69" y="4874"/>
                    </a:lnTo>
                    <a:lnTo>
                      <a:pt x="28" y="5161"/>
                    </a:lnTo>
                    <a:lnTo>
                      <a:pt x="15" y="5448"/>
                    </a:lnTo>
                    <a:lnTo>
                      <a:pt x="1" y="5748"/>
                    </a:lnTo>
                    <a:lnTo>
                      <a:pt x="1" y="13926"/>
                    </a:lnTo>
                    <a:lnTo>
                      <a:pt x="1" y="14172"/>
                    </a:lnTo>
                    <a:lnTo>
                      <a:pt x="28" y="14418"/>
                    </a:lnTo>
                    <a:lnTo>
                      <a:pt x="42" y="14650"/>
                    </a:lnTo>
                    <a:lnTo>
                      <a:pt x="83" y="14882"/>
                    </a:lnTo>
                    <a:lnTo>
                      <a:pt x="124" y="15127"/>
                    </a:lnTo>
                    <a:lnTo>
                      <a:pt x="178" y="15360"/>
                    </a:lnTo>
                    <a:lnTo>
                      <a:pt x="247" y="15592"/>
                    </a:lnTo>
                    <a:lnTo>
                      <a:pt x="315" y="15810"/>
                    </a:lnTo>
                    <a:lnTo>
                      <a:pt x="397" y="16029"/>
                    </a:lnTo>
                    <a:lnTo>
                      <a:pt x="492" y="16261"/>
                    </a:lnTo>
                    <a:lnTo>
                      <a:pt x="588" y="16465"/>
                    </a:lnTo>
                    <a:lnTo>
                      <a:pt x="697" y="16684"/>
                    </a:lnTo>
                    <a:lnTo>
                      <a:pt x="820" y="16889"/>
                    </a:lnTo>
                    <a:lnTo>
                      <a:pt x="957" y="17093"/>
                    </a:lnTo>
                    <a:lnTo>
                      <a:pt x="1093" y="17298"/>
                    </a:lnTo>
                    <a:lnTo>
                      <a:pt x="1243" y="17489"/>
                    </a:lnTo>
                    <a:lnTo>
                      <a:pt x="1721" y="17107"/>
                    </a:lnTo>
                    <a:lnTo>
                      <a:pt x="1585" y="16930"/>
                    </a:lnTo>
                    <a:lnTo>
                      <a:pt x="1462" y="16752"/>
                    </a:lnTo>
                    <a:lnTo>
                      <a:pt x="1353" y="16575"/>
                    </a:lnTo>
                    <a:lnTo>
                      <a:pt x="1243" y="16384"/>
                    </a:lnTo>
                    <a:lnTo>
                      <a:pt x="1148" y="16192"/>
                    </a:lnTo>
                    <a:lnTo>
                      <a:pt x="1052" y="16001"/>
                    </a:lnTo>
                    <a:lnTo>
                      <a:pt x="970" y="15810"/>
                    </a:lnTo>
                    <a:lnTo>
                      <a:pt x="888" y="15605"/>
                    </a:lnTo>
                    <a:lnTo>
                      <a:pt x="834" y="15414"/>
                    </a:lnTo>
                    <a:lnTo>
                      <a:pt x="779" y="15209"/>
                    </a:lnTo>
                    <a:lnTo>
                      <a:pt x="725" y="14991"/>
                    </a:lnTo>
                    <a:lnTo>
                      <a:pt x="684" y="14786"/>
                    </a:lnTo>
                    <a:lnTo>
                      <a:pt x="656" y="14568"/>
                    </a:lnTo>
                    <a:lnTo>
                      <a:pt x="629" y="14363"/>
                    </a:lnTo>
                    <a:lnTo>
                      <a:pt x="615" y="14144"/>
                    </a:lnTo>
                    <a:lnTo>
                      <a:pt x="615" y="13926"/>
                    </a:lnTo>
                    <a:lnTo>
                      <a:pt x="615" y="5748"/>
                    </a:lnTo>
                    <a:lnTo>
                      <a:pt x="615" y="5475"/>
                    </a:lnTo>
                    <a:lnTo>
                      <a:pt x="643" y="5216"/>
                    </a:lnTo>
                    <a:lnTo>
                      <a:pt x="670" y="4956"/>
                    </a:lnTo>
                    <a:lnTo>
                      <a:pt x="725" y="4711"/>
                    </a:lnTo>
                    <a:lnTo>
                      <a:pt x="779" y="4465"/>
                    </a:lnTo>
                    <a:lnTo>
                      <a:pt x="847" y="4219"/>
                    </a:lnTo>
                    <a:lnTo>
                      <a:pt x="929" y="3973"/>
                    </a:lnTo>
                    <a:lnTo>
                      <a:pt x="1011" y="3741"/>
                    </a:lnTo>
                    <a:lnTo>
                      <a:pt x="1120" y="3523"/>
                    </a:lnTo>
                    <a:lnTo>
                      <a:pt x="1230" y="3291"/>
                    </a:lnTo>
                    <a:lnTo>
                      <a:pt x="1353" y="3086"/>
                    </a:lnTo>
                    <a:lnTo>
                      <a:pt x="1489" y="2867"/>
                    </a:lnTo>
                    <a:lnTo>
                      <a:pt x="1639" y="2676"/>
                    </a:lnTo>
                    <a:lnTo>
                      <a:pt x="1789" y="2485"/>
                    </a:lnTo>
                    <a:lnTo>
                      <a:pt x="1953" y="2294"/>
                    </a:lnTo>
                    <a:lnTo>
                      <a:pt x="2117" y="2117"/>
                    </a:lnTo>
                    <a:lnTo>
                      <a:pt x="2295" y="1939"/>
                    </a:lnTo>
                    <a:lnTo>
                      <a:pt x="2486" y="1789"/>
                    </a:lnTo>
                    <a:lnTo>
                      <a:pt x="2677" y="1625"/>
                    </a:lnTo>
                    <a:lnTo>
                      <a:pt x="2882" y="1489"/>
                    </a:lnTo>
                    <a:lnTo>
                      <a:pt x="3086" y="1352"/>
                    </a:lnTo>
                    <a:lnTo>
                      <a:pt x="3305" y="1229"/>
                    </a:lnTo>
                    <a:lnTo>
                      <a:pt x="3523" y="1120"/>
                    </a:lnTo>
                    <a:lnTo>
                      <a:pt x="3755" y="1011"/>
                    </a:lnTo>
                    <a:lnTo>
                      <a:pt x="3987" y="915"/>
                    </a:lnTo>
                    <a:lnTo>
                      <a:pt x="4220" y="833"/>
                    </a:lnTo>
                    <a:lnTo>
                      <a:pt x="4465" y="765"/>
                    </a:lnTo>
                    <a:lnTo>
                      <a:pt x="4711" y="710"/>
                    </a:lnTo>
                    <a:lnTo>
                      <a:pt x="4970" y="669"/>
                    </a:lnTo>
                    <a:lnTo>
                      <a:pt x="5230" y="628"/>
                    </a:lnTo>
                    <a:lnTo>
                      <a:pt x="5489" y="615"/>
                    </a:lnTo>
                    <a:lnTo>
                      <a:pt x="6868" y="615"/>
                    </a:lnTo>
                    <a:lnTo>
                      <a:pt x="7141" y="628"/>
                    </a:lnTo>
                    <a:lnTo>
                      <a:pt x="7387" y="669"/>
                    </a:lnTo>
                    <a:lnTo>
                      <a:pt x="7646" y="710"/>
                    </a:lnTo>
                    <a:lnTo>
                      <a:pt x="7892" y="765"/>
                    </a:lnTo>
                    <a:lnTo>
                      <a:pt x="8138" y="833"/>
                    </a:lnTo>
                    <a:lnTo>
                      <a:pt x="8370" y="915"/>
                    </a:lnTo>
                    <a:lnTo>
                      <a:pt x="8602" y="1011"/>
                    </a:lnTo>
                    <a:lnTo>
                      <a:pt x="8834" y="1120"/>
                    </a:lnTo>
                    <a:lnTo>
                      <a:pt x="9053" y="1229"/>
                    </a:lnTo>
                    <a:lnTo>
                      <a:pt x="9271" y="1352"/>
                    </a:lnTo>
                    <a:lnTo>
                      <a:pt x="9476" y="1489"/>
                    </a:lnTo>
                    <a:lnTo>
                      <a:pt x="9681" y="1625"/>
                    </a:lnTo>
                    <a:lnTo>
                      <a:pt x="9872" y="1789"/>
                    </a:lnTo>
                    <a:lnTo>
                      <a:pt x="10063" y="1939"/>
                    </a:lnTo>
                    <a:lnTo>
                      <a:pt x="10240" y="2117"/>
                    </a:lnTo>
                    <a:lnTo>
                      <a:pt x="10404" y="2294"/>
                    </a:lnTo>
                    <a:lnTo>
                      <a:pt x="10568" y="2485"/>
                    </a:lnTo>
                    <a:lnTo>
                      <a:pt x="10718" y="2676"/>
                    </a:lnTo>
                    <a:lnTo>
                      <a:pt x="10868" y="2867"/>
                    </a:lnTo>
                    <a:lnTo>
                      <a:pt x="11005" y="3086"/>
                    </a:lnTo>
                    <a:lnTo>
                      <a:pt x="11128" y="3291"/>
                    </a:lnTo>
                    <a:lnTo>
                      <a:pt x="11237" y="3523"/>
                    </a:lnTo>
                    <a:lnTo>
                      <a:pt x="11346" y="3741"/>
                    </a:lnTo>
                    <a:lnTo>
                      <a:pt x="11428" y="3973"/>
                    </a:lnTo>
                    <a:lnTo>
                      <a:pt x="11510" y="4219"/>
                    </a:lnTo>
                    <a:lnTo>
                      <a:pt x="11578" y="4465"/>
                    </a:lnTo>
                    <a:lnTo>
                      <a:pt x="11647" y="4711"/>
                    </a:lnTo>
                    <a:lnTo>
                      <a:pt x="11688" y="4956"/>
                    </a:lnTo>
                    <a:lnTo>
                      <a:pt x="11715" y="5216"/>
                    </a:lnTo>
                    <a:lnTo>
                      <a:pt x="11742" y="5475"/>
                    </a:lnTo>
                    <a:lnTo>
                      <a:pt x="11742" y="5748"/>
                    </a:lnTo>
                    <a:lnTo>
                      <a:pt x="11742" y="13926"/>
                    </a:lnTo>
                    <a:lnTo>
                      <a:pt x="11742" y="14144"/>
                    </a:lnTo>
                    <a:lnTo>
                      <a:pt x="11729" y="14377"/>
                    </a:lnTo>
                    <a:lnTo>
                      <a:pt x="11701" y="14595"/>
                    </a:lnTo>
                    <a:lnTo>
                      <a:pt x="11660" y="14827"/>
                    </a:lnTo>
                    <a:lnTo>
                      <a:pt x="11619" y="15046"/>
                    </a:lnTo>
                    <a:lnTo>
                      <a:pt x="11565" y="15264"/>
                    </a:lnTo>
                    <a:lnTo>
                      <a:pt x="11510" y="15469"/>
                    </a:lnTo>
                    <a:lnTo>
                      <a:pt x="11428" y="15687"/>
                    </a:lnTo>
                    <a:lnTo>
                      <a:pt x="11346" y="15892"/>
                    </a:lnTo>
                    <a:lnTo>
                      <a:pt x="11264" y="16097"/>
                    </a:lnTo>
                    <a:lnTo>
                      <a:pt x="11169" y="16302"/>
                    </a:lnTo>
                    <a:lnTo>
                      <a:pt x="11060" y="16493"/>
                    </a:lnTo>
                    <a:lnTo>
                      <a:pt x="10937" y="16684"/>
                    </a:lnTo>
                    <a:lnTo>
                      <a:pt x="10814" y="16875"/>
                    </a:lnTo>
                    <a:lnTo>
                      <a:pt x="10677" y="17052"/>
                    </a:lnTo>
                    <a:lnTo>
                      <a:pt x="10541" y="17230"/>
                    </a:lnTo>
                    <a:lnTo>
                      <a:pt x="11005" y="17626"/>
                    </a:lnTo>
                    <a:lnTo>
                      <a:pt x="11169" y="17435"/>
                    </a:lnTo>
                    <a:lnTo>
                      <a:pt x="11319" y="17230"/>
                    </a:lnTo>
                    <a:lnTo>
                      <a:pt x="11455" y="17012"/>
                    </a:lnTo>
                    <a:lnTo>
                      <a:pt x="11578" y="16807"/>
                    </a:lnTo>
                    <a:lnTo>
                      <a:pt x="11701" y="16588"/>
                    </a:lnTo>
                    <a:lnTo>
                      <a:pt x="11810" y="16356"/>
                    </a:lnTo>
                    <a:lnTo>
                      <a:pt x="11920" y="16124"/>
                    </a:lnTo>
                    <a:lnTo>
                      <a:pt x="12002" y="15892"/>
                    </a:lnTo>
                    <a:lnTo>
                      <a:pt x="12084" y="15660"/>
                    </a:lnTo>
                    <a:lnTo>
                      <a:pt x="12165" y="15414"/>
                    </a:lnTo>
                    <a:lnTo>
                      <a:pt x="12220" y="15168"/>
                    </a:lnTo>
                    <a:lnTo>
                      <a:pt x="12275" y="14923"/>
                    </a:lnTo>
                    <a:lnTo>
                      <a:pt x="12302" y="14677"/>
                    </a:lnTo>
                    <a:lnTo>
                      <a:pt x="12329" y="14431"/>
                    </a:lnTo>
                    <a:lnTo>
                      <a:pt x="12357" y="14172"/>
                    </a:lnTo>
                    <a:lnTo>
                      <a:pt x="12357" y="13926"/>
                    </a:lnTo>
                    <a:lnTo>
                      <a:pt x="12357" y="5748"/>
                    </a:lnTo>
                    <a:lnTo>
                      <a:pt x="12343" y="5448"/>
                    </a:lnTo>
                    <a:lnTo>
                      <a:pt x="12329" y="5161"/>
                    </a:lnTo>
                    <a:lnTo>
                      <a:pt x="12288" y="4874"/>
                    </a:lnTo>
                    <a:lnTo>
                      <a:pt x="12234" y="4588"/>
                    </a:lnTo>
                    <a:lnTo>
                      <a:pt x="12179" y="4315"/>
                    </a:lnTo>
                    <a:lnTo>
                      <a:pt x="12097" y="4042"/>
                    </a:lnTo>
                    <a:lnTo>
                      <a:pt x="12002" y="3768"/>
                    </a:lnTo>
                    <a:lnTo>
                      <a:pt x="11906" y="3509"/>
                    </a:lnTo>
                    <a:lnTo>
                      <a:pt x="11783" y="3250"/>
                    </a:lnTo>
                    <a:lnTo>
                      <a:pt x="11660" y="3004"/>
                    </a:lnTo>
                    <a:lnTo>
                      <a:pt x="11524" y="2772"/>
                    </a:lnTo>
                    <a:lnTo>
                      <a:pt x="11374" y="2526"/>
                    </a:lnTo>
                    <a:lnTo>
                      <a:pt x="11210" y="2308"/>
                    </a:lnTo>
                    <a:lnTo>
                      <a:pt x="11046" y="2089"/>
                    </a:lnTo>
                    <a:lnTo>
                      <a:pt x="10868" y="1884"/>
                    </a:lnTo>
                    <a:lnTo>
                      <a:pt x="10677" y="1680"/>
                    </a:lnTo>
                    <a:lnTo>
                      <a:pt x="10472" y="1489"/>
                    </a:lnTo>
                    <a:lnTo>
                      <a:pt x="10268" y="1311"/>
                    </a:lnTo>
                    <a:lnTo>
                      <a:pt x="10049" y="1134"/>
                    </a:lnTo>
                    <a:lnTo>
                      <a:pt x="9817" y="983"/>
                    </a:lnTo>
                    <a:lnTo>
                      <a:pt x="9585" y="833"/>
                    </a:lnTo>
                    <a:lnTo>
                      <a:pt x="9353" y="697"/>
                    </a:lnTo>
                    <a:lnTo>
                      <a:pt x="9094" y="560"/>
                    </a:lnTo>
                    <a:lnTo>
                      <a:pt x="8848" y="451"/>
                    </a:lnTo>
                    <a:lnTo>
                      <a:pt x="8588" y="342"/>
                    </a:lnTo>
                    <a:lnTo>
                      <a:pt x="8315" y="260"/>
                    </a:lnTo>
                    <a:lnTo>
                      <a:pt x="8042" y="178"/>
                    </a:lnTo>
                    <a:lnTo>
                      <a:pt x="7769" y="110"/>
                    </a:lnTo>
                    <a:lnTo>
                      <a:pt x="7483" y="69"/>
                    </a:lnTo>
                    <a:lnTo>
                      <a:pt x="7196" y="28"/>
                    </a:lnTo>
                    <a:lnTo>
                      <a:pt x="690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49;p24">
                <a:extLst>
                  <a:ext uri="{FF2B5EF4-FFF2-40B4-BE49-F238E27FC236}">
                    <a16:creationId xmlns:a16="http://schemas.microsoft.com/office/drawing/2014/main" id="{FAF730A0-7E61-2AAF-4683-5D2ABCC49CFE}"/>
                  </a:ext>
                </a:extLst>
              </p:cNvPr>
              <p:cNvSpPr/>
              <p:nvPr/>
            </p:nvSpPr>
            <p:spPr>
              <a:xfrm>
                <a:off x="8211700" y="2453926"/>
                <a:ext cx="49500" cy="42350"/>
              </a:xfrm>
              <a:custGeom>
                <a:avLst/>
                <a:gdLst/>
                <a:ahLst/>
                <a:cxnLst/>
                <a:rect l="l" t="t" r="r" b="b"/>
                <a:pathLst>
                  <a:path w="1980" h="1694" extrusionOk="0">
                    <a:moveTo>
                      <a:pt x="1243" y="1"/>
                    </a:moveTo>
                    <a:lnTo>
                      <a:pt x="1106" y="28"/>
                    </a:lnTo>
                    <a:lnTo>
                      <a:pt x="997" y="82"/>
                    </a:lnTo>
                    <a:lnTo>
                      <a:pt x="328" y="465"/>
                    </a:lnTo>
                    <a:lnTo>
                      <a:pt x="219" y="533"/>
                    </a:lnTo>
                    <a:lnTo>
                      <a:pt x="137" y="629"/>
                    </a:lnTo>
                    <a:lnTo>
                      <a:pt x="69" y="738"/>
                    </a:lnTo>
                    <a:lnTo>
                      <a:pt x="28" y="861"/>
                    </a:lnTo>
                    <a:lnTo>
                      <a:pt x="0" y="984"/>
                    </a:lnTo>
                    <a:lnTo>
                      <a:pt x="14" y="1106"/>
                    </a:lnTo>
                    <a:lnTo>
                      <a:pt x="41" y="1229"/>
                    </a:lnTo>
                    <a:lnTo>
                      <a:pt x="96" y="1352"/>
                    </a:lnTo>
                    <a:lnTo>
                      <a:pt x="96" y="1366"/>
                    </a:lnTo>
                    <a:lnTo>
                      <a:pt x="178" y="1475"/>
                    </a:lnTo>
                    <a:lnTo>
                      <a:pt x="273" y="1557"/>
                    </a:lnTo>
                    <a:lnTo>
                      <a:pt x="383" y="1625"/>
                    </a:lnTo>
                    <a:lnTo>
                      <a:pt x="492" y="1666"/>
                    </a:lnTo>
                    <a:lnTo>
                      <a:pt x="615" y="1693"/>
                    </a:lnTo>
                    <a:lnTo>
                      <a:pt x="738" y="1693"/>
                    </a:lnTo>
                    <a:lnTo>
                      <a:pt x="874" y="1666"/>
                    </a:lnTo>
                    <a:lnTo>
                      <a:pt x="997" y="1612"/>
                    </a:lnTo>
                    <a:lnTo>
                      <a:pt x="1652" y="1229"/>
                    </a:lnTo>
                    <a:lnTo>
                      <a:pt x="1762" y="1147"/>
                    </a:lnTo>
                    <a:lnTo>
                      <a:pt x="1843" y="1065"/>
                    </a:lnTo>
                    <a:lnTo>
                      <a:pt x="1912" y="956"/>
                    </a:lnTo>
                    <a:lnTo>
                      <a:pt x="1953" y="833"/>
                    </a:lnTo>
                    <a:lnTo>
                      <a:pt x="1980" y="710"/>
                    </a:lnTo>
                    <a:lnTo>
                      <a:pt x="1966" y="588"/>
                    </a:lnTo>
                    <a:lnTo>
                      <a:pt x="1939" y="465"/>
                    </a:lnTo>
                    <a:lnTo>
                      <a:pt x="1884" y="342"/>
                    </a:lnTo>
                    <a:lnTo>
                      <a:pt x="1884" y="328"/>
                    </a:lnTo>
                    <a:lnTo>
                      <a:pt x="1803" y="219"/>
                    </a:lnTo>
                    <a:lnTo>
                      <a:pt x="1707" y="123"/>
                    </a:lnTo>
                    <a:lnTo>
                      <a:pt x="1611" y="69"/>
                    </a:lnTo>
                    <a:lnTo>
                      <a:pt x="1489" y="14"/>
                    </a:lnTo>
                    <a:lnTo>
                      <a:pt x="13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50;p24">
                <a:extLst>
                  <a:ext uri="{FF2B5EF4-FFF2-40B4-BE49-F238E27FC236}">
                    <a16:creationId xmlns:a16="http://schemas.microsoft.com/office/drawing/2014/main" id="{5293A5B7-E5AA-D021-E98D-D68E43BC7E50}"/>
                  </a:ext>
                </a:extLst>
              </p:cNvPr>
              <p:cNvSpPr/>
              <p:nvPr/>
            </p:nvSpPr>
            <p:spPr>
              <a:xfrm>
                <a:off x="8429450" y="2450526"/>
                <a:ext cx="42350" cy="49150"/>
              </a:xfrm>
              <a:custGeom>
                <a:avLst/>
                <a:gdLst/>
                <a:ahLst/>
                <a:cxnLst/>
                <a:rect l="l" t="t" r="r" b="b"/>
                <a:pathLst>
                  <a:path w="1694" h="1966" extrusionOk="0">
                    <a:moveTo>
                      <a:pt x="588" y="0"/>
                    </a:moveTo>
                    <a:lnTo>
                      <a:pt x="465" y="27"/>
                    </a:lnTo>
                    <a:lnTo>
                      <a:pt x="342" y="82"/>
                    </a:lnTo>
                    <a:lnTo>
                      <a:pt x="328" y="82"/>
                    </a:lnTo>
                    <a:lnTo>
                      <a:pt x="219" y="164"/>
                    </a:lnTo>
                    <a:lnTo>
                      <a:pt x="124" y="259"/>
                    </a:lnTo>
                    <a:lnTo>
                      <a:pt x="69" y="369"/>
                    </a:lnTo>
                    <a:lnTo>
                      <a:pt x="14" y="478"/>
                    </a:lnTo>
                    <a:lnTo>
                      <a:pt x="1" y="614"/>
                    </a:lnTo>
                    <a:lnTo>
                      <a:pt x="1" y="737"/>
                    </a:lnTo>
                    <a:lnTo>
                      <a:pt x="28" y="860"/>
                    </a:lnTo>
                    <a:lnTo>
                      <a:pt x="83" y="983"/>
                    </a:lnTo>
                    <a:lnTo>
                      <a:pt x="465" y="1638"/>
                    </a:lnTo>
                    <a:lnTo>
                      <a:pt x="533" y="1748"/>
                    </a:lnTo>
                    <a:lnTo>
                      <a:pt x="629" y="1829"/>
                    </a:lnTo>
                    <a:lnTo>
                      <a:pt x="738" y="1898"/>
                    </a:lnTo>
                    <a:lnTo>
                      <a:pt x="861" y="1939"/>
                    </a:lnTo>
                    <a:lnTo>
                      <a:pt x="984" y="1966"/>
                    </a:lnTo>
                    <a:lnTo>
                      <a:pt x="1107" y="1966"/>
                    </a:lnTo>
                    <a:lnTo>
                      <a:pt x="1230" y="1939"/>
                    </a:lnTo>
                    <a:lnTo>
                      <a:pt x="1352" y="1884"/>
                    </a:lnTo>
                    <a:lnTo>
                      <a:pt x="1366" y="1870"/>
                    </a:lnTo>
                    <a:lnTo>
                      <a:pt x="1475" y="1802"/>
                    </a:lnTo>
                    <a:lnTo>
                      <a:pt x="1557" y="1707"/>
                    </a:lnTo>
                    <a:lnTo>
                      <a:pt x="1625" y="1597"/>
                    </a:lnTo>
                    <a:lnTo>
                      <a:pt x="1666" y="1474"/>
                    </a:lnTo>
                    <a:lnTo>
                      <a:pt x="1694" y="1352"/>
                    </a:lnTo>
                    <a:lnTo>
                      <a:pt x="1694" y="1229"/>
                    </a:lnTo>
                    <a:lnTo>
                      <a:pt x="1666" y="1106"/>
                    </a:lnTo>
                    <a:lnTo>
                      <a:pt x="1612" y="983"/>
                    </a:lnTo>
                    <a:lnTo>
                      <a:pt x="1230" y="328"/>
                    </a:lnTo>
                    <a:lnTo>
                      <a:pt x="1148" y="218"/>
                    </a:lnTo>
                    <a:lnTo>
                      <a:pt x="1066" y="123"/>
                    </a:lnTo>
                    <a:lnTo>
                      <a:pt x="956" y="55"/>
                    </a:lnTo>
                    <a:lnTo>
                      <a:pt x="834" y="14"/>
                    </a:lnTo>
                    <a:lnTo>
                      <a:pt x="71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51;p24">
                <a:extLst>
                  <a:ext uri="{FF2B5EF4-FFF2-40B4-BE49-F238E27FC236}">
                    <a16:creationId xmlns:a16="http://schemas.microsoft.com/office/drawing/2014/main" id="{31E7F352-EE2C-CAD9-B8E0-AA56197FC26F}"/>
                  </a:ext>
                </a:extLst>
              </p:cNvPr>
              <p:cNvSpPr/>
              <p:nvPr/>
            </p:nvSpPr>
            <p:spPr>
              <a:xfrm>
                <a:off x="8424325" y="1577076"/>
                <a:ext cx="219850" cy="369350"/>
              </a:xfrm>
              <a:custGeom>
                <a:avLst/>
                <a:gdLst/>
                <a:ahLst/>
                <a:cxnLst/>
                <a:rect l="l" t="t" r="r" b="b"/>
                <a:pathLst>
                  <a:path w="8794" h="14774" extrusionOk="0">
                    <a:moveTo>
                      <a:pt x="4124" y="1"/>
                    </a:moveTo>
                    <a:lnTo>
                      <a:pt x="3906" y="28"/>
                    </a:lnTo>
                    <a:lnTo>
                      <a:pt x="3687" y="56"/>
                    </a:lnTo>
                    <a:lnTo>
                      <a:pt x="3482" y="83"/>
                    </a:lnTo>
                    <a:lnTo>
                      <a:pt x="3264" y="138"/>
                    </a:lnTo>
                    <a:lnTo>
                      <a:pt x="3059" y="192"/>
                    </a:lnTo>
                    <a:lnTo>
                      <a:pt x="2854" y="260"/>
                    </a:lnTo>
                    <a:lnTo>
                      <a:pt x="2663" y="342"/>
                    </a:lnTo>
                    <a:lnTo>
                      <a:pt x="2472" y="424"/>
                    </a:lnTo>
                    <a:lnTo>
                      <a:pt x="2281" y="533"/>
                    </a:lnTo>
                    <a:lnTo>
                      <a:pt x="2090" y="629"/>
                    </a:lnTo>
                    <a:lnTo>
                      <a:pt x="1912" y="738"/>
                    </a:lnTo>
                    <a:lnTo>
                      <a:pt x="1749" y="861"/>
                    </a:lnTo>
                    <a:lnTo>
                      <a:pt x="1585" y="998"/>
                    </a:lnTo>
                    <a:lnTo>
                      <a:pt x="1421" y="1134"/>
                    </a:lnTo>
                    <a:lnTo>
                      <a:pt x="1271" y="1271"/>
                    </a:lnTo>
                    <a:lnTo>
                      <a:pt x="1134" y="1435"/>
                    </a:lnTo>
                    <a:lnTo>
                      <a:pt x="998" y="1585"/>
                    </a:lnTo>
                    <a:lnTo>
                      <a:pt x="861" y="1749"/>
                    </a:lnTo>
                    <a:lnTo>
                      <a:pt x="738" y="1926"/>
                    </a:lnTo>
                    <a:lnTo>
                      <a:pt x="629" y="2103"/>
                    </a:lnTo>
                    <a:lnTo>
                      <a:pt x="520" y="2281"/>
                    </a:lnTo>
                    <a:lnTo>
                      <a:pt x="424" y="2472"/>
                    </a:lnTo>
                    <a:lnTo>
                      <a:pt x="342" y="2663"/>
                    </a:lnTo>
                    <a:lnTo>
                      <a:pt x="260" y="2854"/>
                    </a:lnTo>
                    <a:lnTo>
                      <a:pt x="192" y="3059"/>
                    </a:lnTo>
                    <a:lnTo>
                      <a:pt x="138" y="3264"/>
                    </a:lnTo>
                    <a:lnTo>
                      <a:pt x="83" y="3482"/>
                    </a:lnTo>
                    <a:lnTo>
                      <a:pt x="42" y="3687"/>
                    </a:lnTo>
                    <a:lnTo>
                      <a:pt x="15" y="3906"/>
                    </a:lnTo>
                    <a:lnTo>
                      <a:pt x="1" y="4138"/>
                    </a:lnTo>
                    <a:lnTo>
                      <a:pt x="1" y="4356"/>
                    </a:lnTo>
                    <a:lnTo>
                      <a:pt x="1" y="9312"/>
                    </a:lnTo>
                    <a:lnTo>
                      <a:pt x="1" y="9626"/>
                    </a:lnTo>
                    <a:lnTo>
                      <a:pt x="28" y="9940"/>
                    </a:lnTo>
                    <a:lnTo>
                      <a:pt x="69" y="10254"/>
                    </a:lnTo>
                    <a:lnTo>
                      <a:pt x="110" y="10568"/>
                    </a:lnTo>
                    <a:lnTo>
                      <a:pt x="178" y="10868"/>
                    </a:lnTo>
                    <a:lnTo>
                      <a:pt x="260" y="11182"/>
                    </a:lnTo>
                    <a:lnTo>
                      <a:pt x="356" y="11483"/>
                    </a:lnTo>
                    <a:lnTo>
                      <a:pt x="452" y="11783"/>
                    </a:lnTo>
                    <a:lnTo>
                      <a:pt x="602" y="12138"/>
                    </a:lnTo>
                    <a:lnTo>
                      <a:pt x="738" y="12466"/>
                    </a:lnTo>
                    <a:lnTo>
                      <a:pt x="888" y="12766"/>
                    </a:lnTo>
                    <a:lnTo>
                      <a:pt x="1066" y="13053"/>
                    </a:lnTo>
                    <a:lnTo>
                      <a:pt x="1271" y="13312"/>
                    </a:lnTo>
                    <a:lnTo>
                      <a:pt x="1475" y="13544"/>
                    </a:lnTo>
                    <a:lnTo>
                      <a:pt x="1708" y="13763"/>
                    </a:lnTo>
                    <a:lnTo>
                      <a:pt x="1940" y="13968"/>
                    </a:lnTo>
                    <a:lnTo>
                      <a:pt x="2199" y="14131"/>
                    </a:lnTo>
                    <a:lnTo>
                      <a:pt x="2458" y="14295"/>
                    </a:lnTo>
                    <a:lnTo>
                      <a:pt x="2732" y="14418"/>
                    </a:lnTo>
                    <a:lnTo>
                      <a:pt x="3018" y="14527"/>
                    </a:lnTo>
                    <a:lnTo>
                      <a:pt x="3305" y="14623"/>
                    </a:lnTo>
                    <a:lnTo>
                      <a:pt x="3592" y="14691"/>
                    </a:lnTo>
                    <a:lnTo>
                      <a:pt x="3892" y="14746"/>
                    </a:lnTo>
                    <a:lnTo>
                      <a:pt x="4179" y="14773"/>
                    </a:lnTo>
                    <a:lnTo>
                      <a:pt x="4479" y="14773"/>
                    </a:lnTo>
                    <a:lnTo>
                      <a:pt x="4779" y="14759"/>
                    </a:lnTo>
                    <a:lnTo>
                      <a:pt x="5080" y="14719"/>
                    </a:lnTo>
                    <a:lnTo>
                      <a:pt x="5380" y="14664"/>
                    </a:lnTo>
                    <a:lnTo>
                      <a:pt x="5667" y="14596"/>
                    </a:lnTo>
                    <a:lnTo>
                      <a:pt x="5954" y="14486"/>
                    </a:lnTo>
                    <a:lnTo>
                      <a:pt x="6227" y="14377"/>
                    </a:lnTo>
                    <a:lnTo>
                      <a:pt x="6486" y="14227"/>
                    </a:lnTo>
                    <a:lnTo>
                      <a:pt x="6745" y="14063"/>
                    </a:lnTo>
                    <a:lnTo>
                      <a:pt x="6991" y="13886"/>
                    </a:lnTo>
                    <a:lnTo>
                      <a:pt x="7237" y="13681"/>
                    </a:lnTo>
                    <a:lnTo>
                      <a:pt x="7455" y="13462"/>
                    </a:lnTo>
                    <a:lnTo>
                      <a:pt x="7660" y="13217"/>
                    </a:lnTo>
                    <a:lnTo>
                      <a:pt x="7838" y="12944"/>
                    </a:lnTo>
                    <a:lnTo>
                      <a:pt x="8015" y="12671"/>
                    </a:lnTo>
                    <a:lnTo>
                      <a:pt x="8165" y="12357"/>
                    </a:lnTo>
                    <a:lnTo>
                      <a:pt x="8288" y="12029"/>
                    </a:lnTo>
                    <a:lnTo>
                      <a:pt x="8575" y="11223"/>
                    </a:lnTo>
                    <a:lnTo>
                      <a:pt x="8670" y="10896"/>
                    </a:lnTo>
                    <a:lnTo>
                      <a:pt x="8739" y="10582"/>
                    </a:lnTo>
                    <a:lnTo>
                      <a:pt x="8780" y="10254"/>
                    </a:lnTo>
                    <a:lnTo>
                      <a:pt x="8793" y="9913"/>
                    </a:lnTo>
                    <a:lnTo>
                      <a:pt x="8793" y="4356"/>
                    </a:lnTo>
                    <a:lnTo>
                      <a:pt x="8793" y="4138"/>
                    </a:lnTo>
                    <a:lnTo>
                      <a:pt x="8780" y="3906"/>
                    </a:lnTo>
                    <a:lnTo>
                      <a:pt x="8752" y="3687"/>
                    </a:lnTo>
                    <a:lnTo>
                      <a:pt x="8711" y="3482"/>
                    </a:lnTo>
                    <a:lnTo>
                      <a:pt x="8657" y="3264"/>
                    </a:lnTo>
                    <a:lnTo>
                      <a:pt x="8602" y="3059"/>
                    </a:lnTo>
                    <a:lnTo>
                      <a:pt x="8534" y="2854"/>
                    </a:lnTo>
                    <a:lnTo>
                      <a:pt x="8452" y="2663"/>
                    </a:lnTo>
                    <a:lnTo>
                      <a:pt x="8370" y="2472"/>
                    </a:lnTo>
                    <a:lnTo>
                      <a:pt x="8274" y="2281"/>
                    </a:lnTo>
                    <a:lnTo>
                      <a:pt x="8165" y="2103"/>
                    </a:lnTo>
                    <a:lnTo>
                      <a:pt x="8056" y="1926"/>
                    </a:lnTo>
                    <a:lnTo>
                      <a:pt x="7933" y="1749"/>
                    </a:lnTo>
                    <a:lnTo>
                      <a:pt x="7797" y="1585"/>
                    </a:lnTo>
                    <a:lnTo>
                      <a:pt x="7660" y="1435"/>
                    </a:lnTo>
                    <a:lnTo>
                      <a:pt x="7524" y="1271"/>
                    </a:lnTo>
                    <a:lnTo>
                      <a:pt x="7373" y="1134"/>
                    </a:lnTo>
                    <a:lnTo>
                      <a:pt x="7210" y="998"/>
                    </a:lnTo>
                    <a:lnTo>
                      <a:pt x="7046" y="861"/>
                    </a:lnTo>
                    <a:lnTo>
                      <a:pt x="6882" y="738"/>
                    </a:lnTo>
                    <a:lnTo>
                      <a:pt x="6704" y="629"/>
                    </a:lnTo>
                    <a:lnTo>
                      <a:pt x="6513" y="533"/>
                    </a:lnTo>
                    <a:lnTo>
                      <a:pt x="6336" y="424"/>
                    </a:lnTo>
                    <a:lnTo>
                      <a:pt x="6131" y="342"/>
                    </a:lnTo>
                    <a:lnTo>
                      <a:pt x="5940" y="260"/>
                    </a:lnTo>
                    <a:lnTo>
                      <a:pt x="5735" y="192"/>
                    </a:lnTo>
                    <a:lnTo>
                      <a:pt x="5530" y="138"/>
                    </a:lnTo>
                    <a:lnTo>
                      <a:pt x="5326" y="83"/>
                    </a:lnTo>
                    <a:lnTo>
                      <a:pt x="5107" y="56"/>
                    </a:lnTo>
                    <a:lnTo>
                      <a:pt x="4889" y="28"/>
                    </a:lnTo>
                    <a:lnTo>
                      <a:pt x="4670" y="1"/>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52;p24">
                <a:extLst>
                  <a:ext uri="{FF2B5EF4-FFF2-40B4-BE49-F238E27FC236}">
                    <a16:creationId xmlns:a16="http://schemas.microsoft.com/office/drawing/2014/main" id="{FE69F311-4DA4-B926-3205-82143860DC09}"/>
                  </a:ext>
                </a:extLst>
              </p:cNvPr>
              <p:cNvSpPr/>
              <p:nvPr/>
            </p:nvSpPr>
            <p:spPr>
              <a:xfrm>
                <a:off x="8225350" y="995476"/>
                <a:ext cx="612675" cy="788125"/>
              </a:xfrm>
              <a:custGeom>
                <a:avLst/>
                <a:gdLst/>
                <a:ahLst/>
                <a:cxnLst/>
                <a:rect l="l" t="t" r="r" b="b"/>
                <a:pathLst>
                  <a:path w="24507" h="31525" extrusionOk="0">
                    <a:moveTo>
                      <a:pt x="10841" y="1"/>
                    </a:moveTo>
                    <a:lnTo>
                      <a:pt x="10281" y="15"/>
                    </a:lnTo>
                    <a:lnTo>
                      <a:pt x="9735" y="56"/>
                    </a:lnTo>
                    <a:lnTo>
                      <a:pt x="9189" y="124"/>
                    </a:lnTo>
                    <a:lnTo>
                      <a:pt x="8656" y="219"/>
                    </a:lnTo>
                    <a:lnTo>
                      <a:pt x="8137" y="342"/>
                    </a:lnTo>
                    <a:lnTo>
                      <a:pt x="7619" y="492"/>
                    </a:lnTo>
                    <a:lnTo>
                      <a:pt x="7114" y="656"/>
                    </a:lnTo>
                    <a:lnTo>
                      <a:pt x="6622" y="861"/>
                    </a:lnTo>
                    <a:lnTo>
                      <a:pt x="6144" y="1066"/>
                    </a:lnTo>
                    <a:lnTo>
                      <a:pt x="5680" y="1312"/>
                    </a:lnTo>
                    <a:lnTo>
                      <a:pt x="5216" y="1571"/>
                    </a:lnTo>
                    <a:lnTo>
                      <a:pt x="4779" y="1858"/>
                    </a:lnTo>
                    <a:lnTo>
                      <a:pt x="4356" y="2158"/>
                    </a:lnTo>
                    <a:lnTo>
                      <a:pt x="3946" y="2486"/>
                    </a:lnTo>
                    <a:lnTo>
                      <a:pt x="3550" y="2827"/>
                    </a:lnTo>
                    <a:lnTo>
                      <a:pt x="3182" y="3182"/>
                    </a:lnTo>
                    <a:lnTo>
                      <a:pt x="2813" y="3551"/>
                    </a:lnTo>
                    <a:lnTo>
                      <a:pt x="2472" y="3947"/>
                    </a:lnTo>
                    <a:lnTo>
                      <a:pt x="2158" y="4356"/>
                    </a:lnTo>
                    <a:lnTo>
                      <a:pt x="1857" y="4779"/>
                    </a:lnTo>
                    <a:lnTo>
                      <a:pt x="1571" y="5230"/>
                    </a:lnTo>
                    <a:lnTo>
                      <a:pt x="1311" y="5680"/>
                    </a:lnTo>
                    <a:lnTo>
                      <a:pt x="1065" y="6145"/>
                    </a:lnTo>
                    <a:lnTo>
                      <a:pt x="861" y="6622"/>
                    </a:lnTo>
                    <a:lnTo>
                      <a:pt x="656" y="7128"/>
                    </a:lnTo>
                    <a:lnTo>
                      <a:pt x="492" y="7619"/>
                    </a:lnTo>
                    <a:lnTo>
                      <a:pt x="342" y="8138"/>
                    </a:lnTo>
                    <a:lnTo>
                      <a:pt x="219" y="8670"/>
                    </a:lnTo>
                    <a:lnTo>
                      <a:pt x="123" y="9203"/>
                    </a:lnTo>
                    <a:lnTo>
                      <a:pt x="55" y="9735"/>
                    </a:lnTo>
                    <a:lnTo>
                      <a:pt x="14" y="10295"/>
                    </a:lnTo>
                    <a:lnTo>
                      <a:pt x="0" y="10855"/>
                    </a:lnTo>
                    <a:lnTo>
                      <a:pt x="274" y="19538"/>
                    </a:lnTo>
                    <a:lnTo>
                      <a:pt x="301" y="20152"/>
                    </a:lnTo>
                    <a:lnTo>
                      <a:pt x="342" y="20767"/>
                    </a:lnTo>
                    <a:lnTo>
                      <a:pt x="424" y="21367"/>
                    </a:lnTo>
                    <a:lnTo>
                      <a:pt x="519" y="21954"/>
                    </a:lnTo>
                    <a:lnTo>
                      <a:pt x="656" y="22541"/>
                    </a:lnTo>
                    <a:lnTo>
                      <a:pt x="820" y="23101"/>
                    </a:lnTo>
                    <a:lnTo>
                      <a:pt x="1011" y="23661"/>
                    </a:lnTo>
                    <a:lnTo>
                      <a:pt x="1229" y="24207"/>
                    </a:lnTo>
                    <a:lnTo>
                      <a:pt x="1461" y="24739"/>
                    </a:lnTo>
                    <a:lnTo>
                      <a:pt x="1734" y="25258"/>
                    </a:lnTo>
                    <a:lnTo>
                      <a:pt x="2021" y="25763"/>
                    </a:lnTo>
                    <a:lnTo>
                      <a:pt x="2335" y="26241"/>
                    </a:lnTo>
                    <a:lnTo>
                      <a:pt x="2663" y="26719"/>
                    </a:lnTo>
                    <a:lnTo>
                      <a:pt x="3018" y="27170"/>
                    </a:lnTo>
                    <a:lnTo>
                      <a:pt x="3400" y="27607"/>
                    </a:lnTo>
                    <a:lnTo>
                      <a:pt x="3796" y="28016"/>
                    </a:lnTo>
                    <a:lnTo>
                      <a:pt x="4219" y="28412"/>
                    </a:lnTo>
                    <a:lnTo>
                      <a:pt x="4642" y="28794"/>
                    </a:lnTo>
                    <a:lnTo>
                      <a:pt x="5107" y="29149"/>
                    </a:lnTo>
                    <a:lnTo>
                      <a:pt x="5571" y="29477"/>
                    </a:lnTo>
                    <a:lnTo>
                      <a:pt x="6062" y="29791"/>
                    </a:lnTo>
                    <a:lnTo>
                      <a:pt x="6567" y="30078"/>
                    </a:lnTo>
                    <a:lnTo>
                      <a:pt x="7086" y="30351"/>
                    </a:lnTo>
                    <a:lnTo>
                      <a:pt x="7605" y="30583"/>
                    </a:lnTo>
                    <a:lnTo>
                      <a:pt x="8151" y="30801"/>
                    </a:lnTo>
                    <a:lnTo>
                      <a:pt x="8711" y="30992"/>
                    </a:lnTo>
                    <a:lnTo>
                      <a:pt x="9284" y="31156"/>
                    </a:lnTo>
                    <a:lnTo>
                      <a:pt x="9858" y="31279"/>
                    </a:lnTo>
                    <a:lnTo>
                      <a:pt x="10458" y="31388"/>
                    </a:lnTo>
                    <a:lnTo>
                      <a:pt x="11059" y="31470"/>
                    </a:lnTo>
                    <a:lnTo>
                      <a:pt x="11660" y="31511"/>
                    </a:lnTo>
                    <a:lnTo>
                      <a:pt x="12274" y="31525"/>
                    </a:lnTo>
                    <a:lnTo>
                      <a:pt x="12520" y="31525"/>
                    </a:lnTo>
                    <a:lnTo>
                      <a:pt x="13134" y="31511"/>
                    </a:lnTo>
                    <a:lnTo>
                      <a:pt x="13749" y="31457"/>
                    </a:lnTo>
                    <a:lnTo>
                      <a:pt x="14349" y="31388"/>
                    </a:lnTo>
                    <a:lnTo>
                      <a:pt x="14936" y="31279"/>
                    </a:lnTo>
                    <a:lnTo>
                      <a:pt x="15524" y="31143"/>
                    </a:lnTo>
                    <a:lnTo>
                      <a:pt x="16083" y="30979"/>
                    </a:lnTo>
                    <a:lnTo>
                      <a:pt x="16643" y="30801"/>
                    </a:lnTo>
                    <a:lnTo>
                      <a:pt x="17189" y="30583"/>
                    </a:lnTo>
                    <a:lnTo>
                      <a:pt x="17722" y="30337"/>
                    </a:lnTo>
                    <a:lnTo>
                      <a:pt x="18240" y="30078"/>
                    </a:lnTo>
                    <a:lnTo>
                      <a:pt x="18746" y="29791"/>
                    </a:lnTo>
                    <a:lnTo>
                      <a:pt x="19223" y="29477"/>
                    </a:lnTo>
                    <a:lnTo>
                      <a:pt x="19701" y="29136"/>
                    </a:lnTo>
                    <a:lnTo>
                      <a:pt x="20152" y="28781"/>
                    </a:lnTo>
                    <a:lnTo>
                      <a:pt x="20589" y="28412"/>
                    </a:lnTo>
                    <a:lnTo>
                      <a:pt x="20998" y="28002"/>
                    </a:lnTo>
                    <a:lnTo>
                      <a:pt x="21394" y="27593"/>
                    </a:lnTo>
                    <a:lnTo>
                      <a:pt x="21776" y="27156"/>
                    </a:lnTo>
                    <a:lnTo>
                      <a:pt x="22131" y="26705"/>
                    </a:lnTo>
                    <a:lnTo>
                      <a:pt x="22459" y="26228"/>
                    </a:lnTo>
                    <a:lnTo>
                      <a:pt x="22773" y="25750"/>
                    </a:lnTo>
                    <a:lnTo>
                      <a:pt x="23060" y="25245"/>
                    </a:lnTo>
                    <a:lnTo>
                      <a:pt x="23333" y="24726"/>
                    </a:lnTo>
                    <a:lnTo>
                      <a:pt x="23565" y="24193"/>
                    </a:lnTo>
                    <a:lnTo>
                      <a:pt x="23783" y="23647"/>
                    </a:lnTo>
                    <a:lnTo>
                      <a:pt x="23975" y="23088"/>
                    </a:lnTo>
                    <a:lnTo>
                      <a:pt x="24138" y="22528"/>
                    </a:lnTo>
                    <a:lnTo>
                      <a:pt x="24261" y="21941"/>
                    </a:lnTo>
                    <a:lnTo>
                      <a:pt x="24370" y="21354"/>
                    </a:lnTo>
                    <a:lnTo>
                      <a:pt x="24452" y="20753"/>
                    </a:lnTo>
                    <a:lnTo>
                      <a:pt x="24493" y="20139"/>
                    </a:lnTo>
                    <a:lnTo>
                      <a:pt x="24507" y="19524"/>
                    </a:lnTo>
                    <a:lnTo>
                      <a:pt x="24234" y="10841"/>
                    </a:lnTo>
                    <a:lnTo>
                      <a:pt x="24220" y="10281"/>
                    </a:lnTo>
                    <a:lnTo>
                      <a:pt x="24179" y="9722"/>
                    </a:lnTo>
                    <a:lnTo>
                      <a:pt x="24111" y="9189"/>
                    </a:lnTo>
                    <a:lnTo>
                      <a:pt x="24016" y="8657"/>
                    </a:lnTo>
                    <a:lnTo>
                      <a:pt x="23893" y="8124"/>
                    </a:lnTo>
                    <a:lnTo>
                      <a:pt x="23742" y="7605"/>
                    </a:lnTo>
                    <a:lnTo>
                      <a:pt x="23579" y="7114"/>
                    </a:lnTo>
                    <a:lnTo>
                      <a:pt x="23387" y="6609"/>
                    </a:lnTo>
                    <a:lnTo>
                      <a:pt x="23169" y="6131"/>
                    </a:lnTo>
                    <a:lnTo>
                      <a:pt x="22923" y="5667"/>
                    </a:lnTo>
                    <a:lnTo>
                      <a:pt x="22664" y="5216"/>
                    </a:lnTo>
                    <a:lnTo>
                      <a:pt x="22377" y="4779"/>
                    </a:lnTo>
                    <a:lnTo>
                      <a:pt x="22077" y="4342"/>
                    </a:lnTo>
                    <a:lnTo>
                      <a:pt x="21763" y="3933"/>
                    </a:lnTo>
                    <a:lnTo>
                      <a:pt x="21422" y="3551"/>
                    </a:lnTo>
                    <a:lnTo>
                      <a:pt x="21053" y="3168"/>
                    </a:lnTo>
                    <a:lnTo>
                      <a:pt x="20684" y="2813"/>
                    </a:lnTo>
                    <a:lnTo>
                      <a:pt x="20288" y="2472"/>
                    </a:lnTo>
                    <a:lnTo>
                      <a:pt x="19879" y="2144"/>
                    </a:lnTo>
                    <a:lnTo>
                      <a:pt x="19456" y="1844"/>
                    </a:lnTo>
                    <a:lnTo>
                      <a:pt x="19005" y="1571"/>
                    </a:lnTo>
                    <a:lnTo>
                      <a:pt x="18554" y="1298"/>
                    </a:lnTo>
                    <a:lnTo>
                      <a:pt x="18090" y="1066"/>
                    </a:lnTo>
                    <a:lnTo>
                      <a:pt x="17612" y="847"/>
                    </a:lnTo>
                    <a:lnTo>
                      <a:pt x="17121" y="656"/>
                    </a:lnTo>
                    <a:lnTo>
                      <a:pt x="16616" y="479"/>
                    </a:lnTo>
                    <a:lnTo>
                      <a:pt x="16097" y="342"/>
                    </a:lnTo>
                    <a:lnTo>
                      <a:pt x="15578" y="219"/>
                    </a:lnTo>
                    <a:lnTo>
                      <a:pt x="15032" y="124"/>
                    </a:lnTo>
                    <a:lnTo>
                      <a:pt x="14500" y="56"/>
                    </a:lnTo>
                    <a:lnTo>
                      <a:pt x="13940" y="15"/>
                    </a:lnTo>
                    <a:lnTo>
                      <a:pt x="13380" y="1"/>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53;p24">
                <a:extLst>
                  <a:ext uri="{FF2B5EF4-FFF2-40B4-BE49-F238E27FC236}">
                    <a16:creationId xmlns:a16="http://schemas.microsoft.com/office/drawing/2014/main" id="{A2444F76-9F1C-C3E7-CEAE-19A0A44A246E}"/>
                  </a:ext>
                </a:extLst>
              </p:cNvPr>
              <p:cNvSpPr/>
              <p:nvPr/>
            </p:nvSpPr>
            <p:spPr>
              <a:xfrm>
                <a:off x="8229450" y="1517351"/>
                <a:ext cx="609600" cy="349200"/>
              </a:xfrm>
              <a:custGeom>
                <a:avLst/>
                <a:gdLst/>
                <a:ahLst/>
                <a:cxnLst/>
                <a:rect l="l" t="t" r="r" b="b"/>
                <a:pathLst>
                  <a:path w="24384" h="13968" extrusionOk="0">
                    <a:moveTo>
                      <a:pt x="0" y="1"/>
                    </a:moveTo>
                    <a:lnTo>
                      <a:pt x="0" y="3236"/>
                    </a:lnTo>
                    <a:lnTo>
                      <a:pt x="28" y="3796"/>
                    </a:lnTo>
                    <a:lnTo>
                      <a:pt x="69" y="4342"/>
                    </a:lnTo>
                    <a:lnTo>
                      <a:pt x="150" y="4875"/>
                    </a:lnTo>
                    <a:lnTo>
                      <a:pt x="246" y="5407"/>
                    </a:lnTo>
                    <a:lnTo>
                      <a:pt x="383" y="5926"/>
                    </a:lnTo>
                    <a:lnTo>
                      <a:pt x="546" y="6431"/>
                    </a:lnTo>
                    <a:lnTo>
                      <a:pt x="738" y="6936"/>
                    </a:lnTo>
                    <a:lnTo>
                      <a:pt x="956" y="7414"/>
                    </a:lnTo>
                    <a:lnTo>
                      <a:pt x="1202" y="7892"/>
                    </a:lnTo>
                    <a:lnTo>
                      <a:pt x="1461" y="8356"/>
                    </a:lnTo>
                    <a:lnTo>
                      <a:pt x="1748" y="8807"/>
                    </a:lnTo>
                    <a:lnTo>
                      <a:pt x="2062" y="9244"/>
                    </a:lnTo>
                    <a:lnTo>
                      <a:pt x="2403" y="9653"/>
                    </a:lnTo>
                    <a:lnTo>
                      <a:pt x="2758" y="10063"/>
                    </a:lnTo>
                    <a:lnTo>
                      <a:pt x="3140" y="10459"/>
                    </a:lnTo>
                    <a:lnTo>
                      <a:pt x="3536" y="10827"/>
                    </a:lnTo>
                    <a:lnTo>
                      <a:pt x="3960" y="11182"/>
                    </a:lnTo>
                    <a:lnTo>
                      <a:pt x="4396" y="11524"/>
                    </a:lnTo>
                    <a:lnTo>
                      <a:pt x="4847" y="11838"/>
                    </a:lnTo>
                    <a:lnTo>
                      <a:pt x="5325" y="12138"/>
                    </a:lnTo>
                    <a:lnTo>
                      <a:pt x="5816" y="12411"/>
                    </a:lnTo>
                    <a:lnTo>
                      <a:pt x="6321" y="12670"/>
                    </a:lnTo>
                    <a:lnTo>
                      <a:pt x="6840" y="12916"/>
                    </a:lnTo>
                    <a:lnTo>
                      <a:pt x="7373" y="13121"/>
                    </a:lnTo>
                    <a:lnTo>
                      <a:pt x="7919" y="13312"/>
                    </a:lnTo>
                    <a:lnTo>
                      <a:pt x="8492" y="13490"/>
                    </a:lnTo>
                    <a:lnTo>
                      <a:pt x="9052" y="13626"/>
                    </a:lnTo>
                    <a:lnTo>
                      <a:pt x="9639" y="13749"/>
                    </a:lnTo>
                    <a:lnTo>
                      <a:pt x="10240" y="13845"/>
                    </a:lnTo>
                    <a:lnTo>
                      <a:pt x="10841" y="13913"/>
                    </a:lnTo>
                    <a:lnTo>
                      <a:pt x="11455" y="13954"/>
                    </a:lnTo>
                    <a:lnTo>
                      <a:pt x="12069" y="13967"/>
                    </a:lnTo>
                    <a:lnTo>
                      <a:pt x="12315" y="13967"/>
                    </a:lnTo>
                    <a:lnTo>
                      <a:pt x="12943" y="13954"/>
                    </a:lnTo>
                    <a:lnTo>
                      <a:pt x="13557" y="13913"/>
                    </a:lnTo>
                    <a:lnTo>
                      <a:pt x="14158" y="13845"/>
                    </a:lnTo>
                    <a:lnTo>
                      <a:pt x="14745" y="13749"/>
                    </a:lnTo>
                    <a:lnTo>
                      <a:pt x="15332" y="13626"/>
                    </a:lnTo>
                    <a:lnTo>
                      <a:pt x="15906" y="13490"/>
                    </a:lnTo>
                    <a:lnTo>
                      <a:pt x="16465" y="13312"/>
                    </a:lnTo>
                    <a:lnTo>
                      <a:pt x="17012" y="13121"/>
                    </a:lnTo>
                    <a:lnTo>
                      <a:pt x="17558" y="12916"/>
                    </a:lnTo>
                    <a:lnTo>
                      <a:pt x="18076" y="12670"/>
                    </a:lnTo>
                    <a:lnTo>
                      <a:pt x="18582" y="12411"/>
                    </a:lnTo>
                    <a:lnTo>
                      <a:pt x="19073" y="12138"/>
                    </a:lnTo>
                    <a:lnTo>
                      <a:pt x="19537" y="11838"/>
                    </a:lnTo>
                    <a:lnTo>
                      <a:pt x="20001" y="11524"/>
                    </a:lnTo>
                    <a:lnTo>
                      <a:pt x="20438" y="11182"/>
                    </a:lnTo>
                    <a:lnTo>
                      <a:pt x="20848" y="10827"/>
                    </a:lnTo>
                    <a:lnTo>
                      <a:pt x="21258" y="10459"/>
                    </a:lnTo>
                    <a:lnTo>
                      <a:pt x="21626" y="10063"/>
                    </a:lnTo>
                    <a:lnTo>
                      <a:pt x="21995" y="9653"/>
                    </a:lnTo>
                    <a:lnTo>
                      <a:pt x="22322" y="9244"/>
                    </a:lnTo>
                    <a:lnTo>
                      <a:pt x="22636" y="8807"/>
                    </a:lnTo>
                    <a:lnTo>
                      <a:pt x="22937" y="8356"/>
                    </a:lnTo>
                    <a:lnTo>
                      <a:pt x="23196" y="7892"/>
                    </a:lnTo>
                    <a:lnTo>
                      <a:pt x="23442" y="7414"/>
                    </a:lnTo>
                    <a:lnTo>
                      <a:pt x="23660" y="6936"/>
                    </a:lnTo>
                    <a:lnTo>
                      <a:pt x="23852" y="6431"/>
                    </a:lnTo>
                    <a:lnTo>
                      <a:pt x="24002" y="5926"/>
                    </a:lnTo>
                    <a:lnTo>
                      <a:pt x="24138" y="5407"/>
                    </a:lnTo>
                    <a:lnTo>
                      <a:pt x="24247" y="4875"/>
                    </a:lnTo>
                    <a:lnTo>
                      <a:pt x="24329" y="4342"/>
                    </a:lnTo>
                    <a:lnTo>
                      <a:pt x="24370" y="3796"/>
                    </a:lnTo>
                    <a:lnTo>
                      <a:pt x="24384" y="3236"/>
                    </a:lnTo>
                    <a:lnTo>
                      <a:pt x="243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54;p24">
                <a:extLst>
                  <a:ext uri="{FF2B5EF4-FFF2-40B4-BE49-F238E27FC236}">
                    <a16:creationId xmlns:a16="http://schemas.microsoft.com/office/drawing/2014/main" id="{9FD2AD22-0746-96FF-8699-8F5C864BFF69}"/>
                  </a:ext>
                </a:extLst>
              </p:cNvPr>
              <p:cNvSpPr/>
              <p:nvPr/>
            </p:nvSpPr>
            <p:spPr>
              <a:xfrm>
                <a:off x="8225350" y="1072276"/>
                <a:ext cx="86025" cy="324975"/>
              </a:xfrm>
              <a:custGeom>
                <a:avLst/>
                <a:gdLst/>
                <a:ahLst/>
                <a:cxnLst/>
                <a:rect l="l" t="t" r="r" b="b"/>
                <a:pathLst>
                  <a:path w="3441" h="12999" extrusionOk="0">
                    <a:moveTo>
                      <a:pt x="3304" y="1"/>
                    </a:moveTo>
                    <a:lnTo>
                      <a:pt x="2922" y="369"/>
                    </a:lnTo>
                    <a:lnTo>
                      <a:pt x="2581" y="765"/>
                    </a:lnTo>
                    <a:lnTo>
                      <a:pt x="2240" y="1189"/>
                    </a:lnTo>
                    <a:lnTo>
                      <a:pt x="1926" y="1612"/>
                    </a:lnTo>
                    <a:lnTo>
                      <a:pt x="1639" y="2062"/>
                    </a:lnTo>
                    <a:lnTo>
                      <a:pt x="1366" y="2513"/>
                    </a:lnTo>
                    <a:lnTo>
                      <a:pt x="1120" y="2991"/>
                    </a:lnTo>
                    <a:lnTo>
                      <a:pt x="888" y="3482"/>
                    </a:lnTo>
                    <a:lnTo>
                      <a:pt x="683" y="3987"/>
                    </a:lnTo>
                    <a:lnTo>
                      <a:pt x="506" y="4492"/>
                    </a:lnTo>
                    <a:lnTo>
                      <a:pt x="355" y="5011"/>
                    </a:lnTo>
                    <a:lnTo>
                      <a:pt x="233" y="5544"/>
                    </a:lnTo>
                    <a:lnTo>
                      <a:pt x="137" y="6090"/>
                    </a:lnTo>
                    <a:lnTo>
                      <a:pt x="69" y="6650"/>
                    </a:lnTo>
                    <a:lnTo>
                      <a:pt x="14" y="7209"/>
                    </a:lnTo>
                    <a:lnTo>
                      <a:pt x="0" y="7783"/>
                    </a:lnTo>
                    <a:lnTo>
                      <a:pt x="164" y="12998"/>
                    </a:lnTo>
                    <a:lnTo>
                      <a:pt x="1762" y="12998"/>
                    </a:lnTo>
                    <a:lnTo>
                      <a:pt x="1762" y="8015"/>
                    </a:lnTo>
                    <a:lnTo>
                      <a:pt x="1762" y="7851"/>
                    </a:lnTo>
                    <a:lnTo>
                      <a:pt x="1775" y="7701"/>
                    </a:lnTo>
                    <a:lnTo>
                      <a:pt x="1803" y="7551"/>
                    </a:lnTo>
                    <a:lnTo>
                      <a:pt x="1844" y="7400"/>
                    </a:lnTo>
                    <a:lnTo>
                      <a:pt x="1885" y="7264"/>
                    </a:lnTo>
                    <a:lnTo>
                      <a:pt x="1939" y="7127"/>
                    </a:lnTo>
                    <a:lnTo>
                      <a:pt x="2007" y="6991"/>
                    </a:lnTo>
                    <a:lnTo>
                      <a:pt x="2076" y="6868"/>
                    </a:lnTo>
                    <a:lnTo>
                      <a:pt x="2253" y="6540"/>
                    </a:lnTo>
                    <a:lnTo>
                      <a:pt x="2417" y="6213"/>
                    </a:lnTo>
                    <a:lnTo>
                      <a:pt x="2581" y="5871"/>
                    </a:lnTo>
                    <a:lnTo>
                      <a:pt x="2717" y="5530"/>
                    </a:lnTo>
                    <a:lnTo>
                      <a:pt x="2840" y="5189"/>
                    </a:lnTo>
                    <a:lnTo>
                      <a:pt x="2949" y="4834"/>
                    </a:lnTo>
                    <a:lnTo>
                      <a:pt x="3045" y="4479"/>
                    </a:lnTo>
                    <a:lnTo>
                      <a:pt x="3141" y="4110"/>
                    </a:lnTo>
                    <a:lnTo>
                      <a:pt x="3209" y="3755"/>
                    </a:lnTo>
                    <a:lnTo>
                      <a:pt x="3277" y="3387"/>
                    </a:lnTo>
                    <a:lnTo>
                      <a:pt x="3332" y="3018"/>
                    </a:lnTo>
                    <a:lnTo>
                      <a:pt x="3373" y="2649"/>
                    </a:lnTo>
                    <a:lnTo>
                      <a:pt x="3400" y="2267"/>
                    </a:lnTo>
                    <a:lnTo>
                      <a:pt x="3427" y="1898"/>
                    </a:lnTo>
                    <a:lnTo>
                      <a:pt x="3441" y="1530"/>
                    </a:lnTo>
                    <a:lnTo>
                      <a:pt x="3441" y="1161"/>
                    </a:lnTo>
                    <a:lnTo>
                      <a:pt x="34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55;p24">
                <a:extLst>
                  <a:ext uri="{FF2B5EF4-FFF2-40B4-BE49-F238E27FC236}">
                    <a16:creationId xmlns:a16="http://schemas.microsoft.com/office/drawing/2014/main" id="{37579385-A70D-F941-383A-B33F4586F62E}"/>
                  </a:ext>
                </a:extLst>
              </p:cNvPr>
              <p:cNvSpPr/>
              <p:nvPr/>
            </p:nvSpPr>
            <p:spPr>
              <a:xfrm>
                <a:off x="8748250" y="1073651"/>
                <a:ext cx="90800" cy="323600"/>
              </a:xfrm>
              <a:custGeom>
                <a:avLst/>
                <a:gdLst/>
                <a:ahLst/>
                <a:cxnLst/>
                <a:rect l="l" t="t" r="r" b="b"/>
                <a:pathLst>
                  <a:path w="3632" h="12944" extrusionOk="0">
                    <a:moveTo>
                      <a:pt x="96" y="0"/>
                    </a:moveTo>
                    <a:lnTo>
                      <a:pt x="14" y="915"/>
                    </a:lnTo>
                    <a:lnTo>
                      <a:pt x="0" y="1161"/>
                    </a:lnTo>
                    <a:lnTo>
                      <a:pt x="0" y="1407"/>
                    </a:lnTo>
                    <a:lnTo>
                      <a:pt x="14" y="1762"/>
                    </a:lnTo>
                    <a:lnTo>
                      <a:pt x="55" y="2117"/>
                    </a:lnTo>
                    <a:lnTo>
                      <a:pt x="82" y="2472"/>
                    </a:lnTo>
                    <a:lnTo>
                      <a:pt x="137" y="2826"/>
                    </a:lnTo>
                    <a:lnTo>
                      <a:pt x="191" y="3181"/>
                    </a:lnTo>
                    <a:lnTo>
                      <a:pt x="260" y="3536"/>
                    </a:lnTo>
                    <a:lnTo>
                      <a:pt x="328" y="3878"/>
                    </a:lnTo>
                    <a:lnTo>
                      <a:pt x="424" y="4219"/>
                    </a:lnTo>
                    <a:lnTo>
                      <a:pt x="519" y="4560"/>
                    </a:lnTo>
                    <a:lnTo>
                      <a:pt x="628" y="4902"/>
                    </a:lnTo>
                    <a:lnTo>
                      <a:pt x="751" y="5229"/>
                    </a:lnTo>
                    <a:lnTo>
                      <a:pt x="874" y="5571"/>
                    </a:lnTo>
                    <a:lnTo>
                      <a:pt x="1024" y="5885"/>
                    </a:lnTo>
                    <a:lnTo>
                      <a:pt x="1188" y="6199"/>
                    </a:lnTo>
                    <a:lnTo>
                      <a:pt x="1352" y="6513"/>
                    </a:lnTo>
                    <a:lnTo>
                      <a:pt x="1543" y="6813"/>
                    </a:lnTo>
                    <a:lnTo>
                      <a:pt x="1611" y="6950"/>
                    </a:lnTo>
                    <a:lnTo>
                      <a:pt x="1680" y="7072"/>
                    </a:lnTo>
                    <a:lnTo>
                      <a:pt x="1734" y="7209"/>
                    </a:lnTo>
                    <a:lnTo>
                      <a:pt x="1789" y="7359"/>
                    </a:lnTo>
                    <a:lnTo>
                      <a:pt x="1830" y="7496"/>
                    </a:lnTo>
                    <a:lnTo>
                      <a:pt x="1857" y="7646"/>
                    </a:lnTo>
                    <a:lnTo>
                      <a:pt x="1884" y="7796"/>
                    </a:lnTo>
                    <a:lnTo>
                      <a:pt x="1884" y="7960"/>
                    </a:lnTo>
                    <a:lnTo>
                      <a:pt x="2048" y="12943"/>
                    </a:lnTo>
                    <a:lnTo>
                      <a:pt x="3632" y="12888"/>
                    </a:lnTo>
                    <a:lnTo>
                      <a:pt x="3632" y="7673"/>
                    </a:lnTo>
                    <a:lnTo>
                      <a:pt x="3605" y="7100"/>
                    </a:lnTo>
                    <a:lnTo>
                      <a:pt x="3536" y="6540"/>
                    </a:lnTo>
                    <a:lnTo>
                      <a:pt x="3454" y="5994"/>
                    </a:lnTo>
                    <a:lnTo>
                      <a:pt x="3332" y="5448"/>
                    </a:lnTo>
                    <a:lnTo>
                      <a:pt x="3195" y="4915"/>
                    </a:lnTo>
                    <a:lnTo>
                      <a:pt x="3018" y="4397"/>
                    </a:lnTo>
                    <a:lnTo>
                      <a:pt x="2826" y="3891"/>
                    </a:lnTo>
                    <a:lnTo>
                      <a:pt x="2608" y="3400"/>
                    </a:lnTo>
                    <a:lnTo>
                      <a:pt x="2376" y="2922"/>
                    </a:lnTo>
                    <a:lnTo>
                      <a:pt x="2103" y="2458"/>
                    </a:lnTo>
                    <a:lnTo>
                      <a:pt x="1816" y="2007"/>
                    </a:lnTo>
                    <a:lnTo>
                      <a:pt x="1516" y="1570"/>
                    </a:lnTo>
                    <a:lnTo>
                      <a:pt x="1188" y="1147"/>
                    </a:lnTo>
                    <a:lnTo>
                      <a:pt x="847" y="751"/>
                    </a:lnTo>
                    <a:lnTo>
                      <a:pt x="478" y="355"/>
                    </a:lnTo>
                    <a:lnTo>
                      <a:pt x="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56;p24">
                <a:extLst>
                  <a:ext uri="{FF2B5EF4-FFF2-40B4-BE49-F238E27FC236}">
                    <a16:creationId xmlns:a16="http://schemas.microsoft.com/office/drawing/2014/main" id="{504CF999-6997-68DB-17B1-1B8D7B6AA564}"/>
                  </a:ext>
                </a:extLst>
              </p:cNvPr>
              <p:cNvSpPr/>
              <p:nvPr/>
            </p:nvSpPr>
            <p:spPr>
              <a:xfrm>
                <a:off x="8123300" y="1371626"/>
                <a:ext cx="146100" cy="145750"/>
              </a:xfrm>
              <a:custGeom>
                <a:avLst/>
                <a:gdLst/>
                <a:ahLst/>
                <a:cxnLst/>
                <a:rect l="l" t="t" r="r" b="b"/>
                <a:pathLst>
                  <a:path w="5844" h="5830" extrusionOk="0">
                    <a:moveTo>
                      <a:pt x="2758" y="0"/>
                    </a:moveTo>
                    <a:lnTo>
                      <a:pt x="2485" y="27"/>
                    </a:lnTo>
                    <a:lnTo>
                      <a:pt x="2212" y="82"/>
                    </a:lnTo>
                    <a:lnTo>
                      <a:pt x="1939" y="164"/>
                    </a:lnTo>
                    <a:lnTo>
                      <a:pt x="1680" y="273"/>
                    </a:lnTo>
                    <a:lnTo>
                      <a:pt x="1434" y="396"/>
                    </a:lnTo>
                    <a:lnTo>
                      <a:pt x="1188" y="560"/>
                    </a:lnTo>
                    <a:lnTo>
                      <a:pt x="970" y="737"/>
                    </a:lnTo>
                    <a:lnTo>
                      <a:pt x="751" y="942"/>
                    </a:lnTo>
                    <a:lnTo>
                      <a:pt x="574" y="1174"/>
                    </a:lnTo>
                    <a:lnTo>
                      <a:pt x="410" y="1434"/>
                    </a:lnTo>
                    <a:lnTo>
                      <a:pt x="260" y="1693"/>
                    </a:lnTo>
                    <a:lnTo>
                      <a:pt x="164" y="1952"/>
                    </a:lnTo>
                    <a:lnTo>
                      <a:pt x="82" y="2225"/>
                    </a:lnTo>
                    <a:lnTo>
                      <a:pt x="28" y="2512"/>
                    </a:lnTo>
                    <a:lnTo>
                      <a:pt x="0" y="2785"/>
                    </a:lnTo>
                    <a:lnTo>
                      <a:pt x="0" y="3072"/>
                    </a:lnTo>
                    <a:lnTo>
                      <a:pt x="28" y="3345"/>
                    </a:lnTo>
                    <a:lnTo>
                      <a:pt x="82" y="3618"/>
                    </a:lnTo>
                    <a:lnTo>
                      <a:pt x="164" y="3891"/>
                    </a:lnTo>
                    <a:lnTo>
                      <a:pt x="273" y="4151"/>
                    </a:lnTo>
                    <a:lnTo>
                      <a:pt x="410" y="4410"/>
                    </a:lnTo>
                    <a:lnTo>
                      <a:pt x="560" y="4642"/>
                    </a:lnTo>
                    <a:lnTo>
                      <a:pt x="751" y="4860"/>
                    </a:lnTo>
                    <a:lnTo>
                      <a:pt x="956" y="5079"/>
                    </a:lnTo>
                    <a:lnTo>
                      <a:pt x="1188" y="5270"/>
                    </a:lnTo>
                    <a:lnTo>
                      <a:pt x="1434" y="5434"/>
                    </a:lnTo>
                    <a:lnTo>
                      <a:pt x="1693" y="5570"/>
                    </a:lnTo>
                    <a:lnTo>
                      <a:pt x="1966" y="5680"/>
                    </a:lnTo>
                    <a:lnTo>
                      <a:pt x="2239" y="5762"/>
                    </a:lnTo>
                    <a:lnTo>
                      <a:pt x="2512" y="5802"/>
                    </a:lnTo>
                    <a:lnTo>
                      <a:pt x="2799" y="5830"/>
                    </a:lnTo>
                    <a:lnTo>
                      <a:pt x="3072" y="5830"/>
                    </a:lnTo>
                    <a:lnTo>
                      <a:pt x="3359" y="5802"/>
                    </a:lnTo>
                    <a:lnTo>
                      <a:pt x="3632" y="5748"/>
                    </a:lnTo>
                    <a:lnTo>
                      <a:pt x="3891" y="5666"/>
                    </a:lnTo>
                    <a:lnTo>
                      <a:pt x="4164" y="5557"/>
                    </a:lnTo>
                    <a:lnTo>
                      <a:pt x="4410" y="5434"/>
                    </a:lnTo>
                    <a:lnTo>
                      <a:pt x="4642" y="5270"/>
                    </a:lnTo>
                    <a:lnTo>
                      <a:pt x="4874" y="5093"/>
                    </a:lnTo>
                    <a:lnTo>
                      <a:pt x="5079" y="4874"/>
                    </a:lnTo>
                    <a:lnTo>
                      <a:pt x="5270" y="4642"/>
                    </a:lnTo>
                    <a:lnTo>
                      <a:pt x="5434" y="4396"/>
                    </a:lnTo>
                    <a:lnTo>
                      <a:pt x="5571" y="4137"/>
                    </a:lnTo>
                    <a:lnTo>
                      <a:pt x="5680" y="3877"/>
                    </a:lnTo>
                    <a:lnTo>
                      <a:pt x="5762" y="3604"/>
                    </a:lnTo>
                    <a:lnTo>
                      <a:pt x="5816" y="3318"/>
                    </a:lnTo>
                    <a:lnTo>
                      <a:pt x="5844" y="3045"/>
                    </a:lnTo>
                    <a:lnTo>
                      <a:pt x="5830" y="2758"/>
                    </a:lnTo>
                    <a:lnTo>
                      <a:pt x="5803" y="2485"/>
                    </a:lnTo>
                    <a:lnTo>
                      <a:pt x="5748" y="2198"/>
                    </a:lnTo>
                    <a:lnTo>
                      <a:pt x="5666" y="1939"/>
                    </a:lnTo>
                    <a:lnTo>
                      <a:pt x="5557" y="1679"/>
                    </a:lnTo>
                    <a:lnTo>
                      <a:pt x="5434" y="1420"/>
                    </a:lnTo>
                    <a:lnTo>
                      <a:pt x="5270" y="1188"/>
                    </a:lnTo>
                    <a:lnTo>
                      <a:pt x="5093" y="956"/>
                    </a:lnTo>
                    <a:lnTo>
                      <a:pt x="4888" y="751"/>
                    </a:lnTo>
                    <a:lnTo>
                      <a:pt x="4656" y="560"/>
                    </a:lnTo>
                    <a:lnTo>
                      <a:pt x="4410" y="396"/>
                    </a:lnTo>
                    <a:lnTo>
                      <a:pt x="4151" y="260"/>
                    </a:lnTo>
                    <a:lnTo>
                      <a:pt x="3878" y="150"/>
                    </a:lnTo>
                    <a:lnTo>
                      <a:pt x="3605" y="68"/>
                    </a:lnTo>
                    <a:lnTo>
                      <a:pt x="3318" y="27"/>
                    </a:lnTo>
                    <a:lnTo>
                      <a:pt x="3045" y="0"/>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57;p24">
                <a:extLst>
                  <a:ext uri="{FF2B5EF4-FFF2-40B4-BE49-F238E27FC236}">
                    <a16:creationId xmlns:a16="http://schemas.microsoft.com/office/drawing/2014/main" id="{B58E00F5-DEEF-72B5-D877-574FBB384668}"/>
                  </a:ext>
                </a:extLst>
              </p:cNvPr>
              <p:cNvSpPr/>
              <p:nvPr/>
            </p:nvSpPr>
            <p:spPr>
              <a:xfrm>
                <a:off x="8193275" y="1397226"/>
                <a:ext cx="52225" cy="95575"/>
              </a:xfrm>
              <a:custGeom>
                <a:avLst/>
                <a:gdLst/>
                <a:ahLst/>
                <a:cxnLst/>
                <a:rect l="l" t="t" r="r" b="b"/>
                <a:pathLst>
                  <a:path w="2089" h="3823" extrusionOk="0">
                    <a:moveTo>
                      <a:pt x="123" y="0"/>
                    </a:moveTo>
                    <a:lnTo>
                      <a:pt x="68" y="14"/>
                    </a:lnTo>
                    <a:lnTo>
                      <a:pt x="27" y="41"/>
                    </a:lnTo>
                    <a:lnTo>
                      <a:pt x="14" y="82"/>
                    </a:lnTo>
                    <a:lnTo>
                      <a:pt x="0" y="123"/>
                    </a:lnTo>
                    <a:lnTo>
                      <a:pt x="14" y="178"/>
                    </a:lnTo>
                    <a:lnTo>
                      <a:pt x="41" y="219"/>
                    </a:lnTo>
                    <a:lnTo>
                      <a:pt x="82" y="232"/>
                    </a:lnTo>
                    <a:lnTo>
                      <a:pt x="123" y="246"/>
                    </a:lnTo>
                    <a:lnTo>
                      <a:pt x="287" y="246"/>
                    </a:lnTo>
                    <a:lnTo>
                      <a:pt x="451" y="273"/>
                    </a:lnTo>
                    <a:lnTo>
                      <a:pt x="615" y="300"/>
                    </a:lnTo>
                    <a:lnTo>
                      <a:pt x="765" y="355"/>
                    </a:lnTo>
                    <a:lnTo>
                      <a:pt x="915" y="423"/>
                    </a:lnTo>
                    <a:lnTo>
                      <a:pt x="1065" y="505"/>
                    </a:lnTo>
                    <a:lnTo>
                      <a:pt x="1188" y="587"/>
                    </a:lnTo>
                    <a:lnTo>
                      <a:pt x="1324" y="696"/>
                    </a:lnTo>
                    <a:lnTo>
                      <a:pt x="1434" y="819"/>
                    </a:lnTo>
                    <a:lnTo>
                      <a:pt x="1529" y="956"/>
                    </a:lnTo>
                    <a:lnTo>
                      <a:pt x="1625" y="1092"/>
                    </a:lnTo>
                    <a:lnTo>
                      <a:pt x="1693" y="1229"/>
                    </a:lnTo>
                    <a:lnTo>
                      <a:pt x="1761" y="1379"/>
                    </a:lnTo>
                    <a:lnTo>
                      <a:pt x="1802" y="1543"/>
                    </a:lnTo>
                    <a:lnTo>
                      <a:pt x="1830" y="1707"/>
                    </a:lnTo>
                    <a:lnTo>
                      <a:pt x="1843" y="1870"/>
                    </a:lnTo>
                    <a:lnTo>
                      <a:pt x="1843" y="2034"/>
                    </a:lnTo>
                    <a:lnTo>
                      <a:pt x="1816" y="2198"/>
                    </a:lnTo>
                    <a:lnTo>
                      <a:pt x="1775" y="2362"/>
                    </a:lnTo>
                    <a:lnTo>
                      <a:pt x="1734" y="2526"/>
                    </a:lnTo>
                    <a:lnTo>
                      <a:pt x="1666" y="2662"/>
                    </a:lnTo>
                    <a:lnTo>
                      <a:pt x="1584" y="2812"/>
                    </a:lnTo>
                    <a:lnTo>
                      <a:pt x="1488" y="2935"/>
                    </a:lnTo>
                    <a:lnTo>
                      <a:pt x="1379" y="3058"/>
                    </a:lnTo>
                    <a:lnTo>
                      <a:pt x="1270" y="3167"/>
                    </a:lnTo>
                    <a:lnTo>
                      <a:pt x="1147" y="3277"/>
                    </a:lnTo>
                    <a:lnTo>
                      <a:pt x="1010" y="3359"/>
                    </a:lnTo>
                    <a:lnTo>
                      <a:pt x="860" y="3441"/>
                    </a:lnTo>
                    <a:lnTo>
                      <a:pt x="710" y="3495"/>
                    </a:lnTo>
                    <a:lnTo>
                      <a:pt x="546" y="3536"/>
                    </a:lnTo>
                    <a:lnTo>
                      <a:pt x="382" y="3563"/>
                    </a:lnTo>
                    <a:lnTo>
                      <a:pt x="219" y="3577"/>
                    </a:lnTo>
                    <a:lnTo>
                      <a:pt x="164" y="3591"/>
                    </a:lnTo>
                    <a:lnTo>
                      <a:pt x="137" y="3618"/>
                    </a:lnTo>
                    <a:lnTo>
                      <a:pt x="109" y="3659"/>
                    </a:lnTo>
                    <a:lnTo>
                      <a:pt x="96" y="3714"/>
                    </a:lnTo>
                    <a:lnTo>
                      <a:pt x="109" y="3741"/>
                    </a:lnTo>
                    <a:lnTo>
                      <a:pt x="123" y="3782"/>
                    </a:lnTo>
                    <a:lnTo>
                      <a:pt x="150" y="3809"/>
                    </a:lnTo>
                    <a:lnTo>
                      <a:pt x="178" y="3823"/>
                    </a:lnTo>
                    <a:lnTo>
                      <a:pt x="219" y="3823"/>
                    </a:lnTo>
                    <a:lnTo>
                      <a:pt x="423" y="3809"/>
                    </a:lnTo>
                    <a:lnTo>
                      <a:pt x="615" y="3782"/>
                    </a:lnTo>
                    <a:lnTo>
                      <a:pt x="792" y="3727"/>
                    </a:lnTo>
                    <a:lnTo>
                      <a:pt x="969" y="3659"/>
                    </a:lnTo>
                    <a:lnTo>
                      <a:pt x="1133" y="3563"/>
                    </a:lnTo>
                    <a:lnTo>
                      <a:pt x="1283" y="3468"/>
                    </a:lnTo>
                    <a:lnTo>
                      <a:pt x="1434" y="3359"/>
                    </a:lnTo>
                    <a:lnTo>
                      <a:pt x="1557" y="3222"/>
                    </a:lnTo>
                    <a:lnTo>
                      <a:pt x="1679" y="3086"/>
                    </a:lnTo>
                    <a:lnTo>
                      <a:pt x="1789" y="2935"/>
                    </a:lnTo>
                    <a:lnTo>
                      <a:pt x="1884" y="2772"/>
                    </a:lnTo>
                    <a:lnTo>
                      <a:pt x="1952" y="2608"/>
                    </a:lnTo>
                    <a:lnTo>
                      <a:pt x="2007" y="2430"/>
                    </a:lnTo>
                    <a:lnTo>
                      <a:pt x="2062" y="2253"/>
                    </a:lnTo>
                    <a:lnTo>
                      <a:pt x="2075" y="2062"/>
                    </a:lnTo>
                    <a:lnTo>
                      <a:pt x="2089" y="1857"/>
                    </a:lnTo>
                    <a:lnTo>
                      <a:pt x="2075" y="1666"/>
                    </a:lnTo>
                    <a:lnTo>
                      <a:pt x="2034" y="1488"/>
                    </a:lnTo>
                    <a:lnTo>
                      <a:pt x="1980" y="1311"/>
                    </a:lnTo>
                    <a:lnTo>
                      <a:pt x="1925" y="1133"/>
                    </a:lnTo>
                    <a:lnTo>
                      <a:pt x="1830" y="969"/>
                    </a:lnTo>
                    <a:lnTo>
                      <a:pt x="1734" y="806"/>
                    </a:lnTo>
                    <a:lnTo>
                      <a:pt x="1625" y="655"/>
                    </a:lnTo>
                    <a:lnTo>
                      <a:pt x="1488" y="519"/>
                    </a:lnTo>
                    <a:lnTo>
                      <a:pt x="1338" y="396"/>
                    </a:lnTo>
                    <a:lnTo>
                      <a:pt x="1188" y="287"/>
                    </a:lnTo>
                    <a:lnTo>
                      <a:pt x="1024" y="205"/>
                    </a:lnTo>
                    <a:lnTo>
                      <a:pt x="860" y="123"/>
                    </a:lnTo>
                    <a:lnTo>
                      <a:pt x="683" y="68"/>
                    </a:lnTo>
                    <a:lnTo>
                      <a:pt x="492" y="27"/>
                    </a:lnTo>
                    <a:lnTo>
                      <a:pt x="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58;p24">
                <a:extLst>
                  <a:ext uri="{FF2B5EF4-FFF2-40B4-BE49-F238E27FC236}">
                    <a16:creationId xmlns:a16="http://schemas.microsoft.com/office/drawing/2014/main" id="{B138ED6E-945A-6D03-3B56-E900DCBA96C2}"/>
                  </a:ext>
                </a:extLst>
              </p:cNvPr>
              <p:cNvSpPr/>
              <p:nvPr/>
            </p:nvSpPr>
            <p:spPr>
              <a:xfrm>
                <a:off x="8194300" y="1439201"/>
                <a:ext cx="47800" cy="12650"/>
              </a:xfrm>
              <a:custGeom>
                <a:avLst/>
                <a:gdLst/>
                <a:ahLst/>
                <a:cxnLst/>
                <a:rect l="l" t="t" r="r" b="b"/>
                <a:pathLst>
                  <a:path w="1912" h="506" extrusionOk="0">
                    <a:moveTo>
                      <a:pt x="751" y="0"/>
                    </a:moveTo>
                    <a:lnTo>
                      <a:pt x="519" y="28"/>
                    </a:lnTo>
                    <a:lnTo>
                      <a:pt x="287" y="69"/>
                    </a:lnTo>
                    <a:lnTo>
                      <a:pt x="68" y="151"/>
                    </a:lnTo>
                    <a:lnTo>
                      <a:pt x="27" y="178"/>
                    </a:lnTo>
                    <a:lnTo>
                      <a:pt x="0" y="219"/>
                    </a:lnTo>
                    <a:lnTo>
                      <a:pt x="0" y="273"/>
                    </a:lnTo>
                    <a:lnTo>
                      <a:pt x="0" y="314"/>
                    </a:lnTo>
                    <a:lnTo>
                      <a:pt x="41" y="355"/>
                    </a:lnTo>
                    <a:lnTo>
                      <a:pt x="82" y="383"/>
                    </a:lnTo>
                    <a:lnTo>
                      <a:pt x="123" y="396"/>
                    </a:lnTo>
                    <a:lnTo>
                      <a:pt x="164" y="383"/>
                    </a:lnTo>
                    <a:lnTo>
                      <a:pt x="355" y="314"/>
                    </a:lnTo>
                    <a:lnTo>
                      <a:pt x="560" y="260"/>
                    </a:lnTo>
                    <a:lnTo>
                      <a:pt x="765" y="232"/>
                    </a:lnTo>
                    <a:lnTo>
                      <a:pt x="956" y="246"/>
                    </a:lnTo>
                    <a:lnTo>
                      <a:pt x="1161" y="273"/>
                    </a:lnTo>
                    <a:lnTo>
                      <a:pt x="1352" y="314"/>
                    </a:lnTo>
                    <a:lnTo>
                      <a:pt x="1543" y="396"/>
                    </a:lnTo>
                    <a:lnTo>
                      <a:pt x="1734" y="492"/>
                    </a:lnTo>
                    <a:lnTo>
                      <a:pt x="1775" y="505"/>
                    </a:lnTo>
                    <a:lnTo>
                      <a:pt x="1816" y="505"/>
                    </a:lnTo>
                    <a:lnTo>
                      <a:pt x="1871" y="492"/>
                    </a:lnTo>
                    <a:lnTo>
                      <a:pt x="1898" y="451"/>
                    </a:lnTo>
                    <a:lnTo>
                      <a:pt x="1911" y="410"/>
                    </a:lnTo>
                    <a:lnTo>
                      <a:pt x="1911" y="369"/>
                    </a:lnTo>
                    <a:lnTo>
                      <a:pt x="1898" y="328"/>
                    </a:lnTo>
                    <a:lnTo>
                      <a:pt x="1857" y="287"/>
                    </a:lnTo>
                    <a:lnTo>
                      <a:pt x="1652" y="178"/>
                    </a:lnTo>
                    <a:lnTo>
                      <a:pt x="1434" y="82"/>
                    </a:lnTo>
                    <a:lnTo>
                      <a:pt x="1215" y="28"/>
                    </a:lnTo>
                    <a:lnTo>
                      <a:pt x="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859;p24">
                <a:extLst>
                  <a:ext uri="{FF2B5EF4-FFF2-40B4-BE49-F238E27FC236}">
                    <a16:creationId xmlns:a16="http://schemas.microsoft.com/office/drawing/2014/main" id="{90EEC8DF-1F31-45B4-E1F5-0FB11BCA45AC}"/>
                  </a:ext>
                </a:extLst>
              </p:cNvPr>
              <p:cNvSpPr/>
              <p:nvPr/>
            </p:nvSpPr>
            <p:spPr>
              <a:xfrm>
                <a:off x="8785100" y="1371626"/>
                <a:ext cx="145775" cy="145750"/>
              </a:xfrm>
              <a:custGeom>
                <a:avLst/>
                <a:gdLst/>
                <a:ahLst/>
                <a:cxnLst/>
                <a:rect l="l" t="t" r="r" b="b"/>
                <a:pathLst>
                  <a:path w="5831" h="5830" extrusionOk="0">
                    <a:moveTo>
                      <a:pt x="2759" y="0"/>
                    </a:moveTo>
                    <a:lnTo>
                      <a:pt x="2486" y="27"/>
                    </a:lnTo>
                    <a:lnTo>
                      <a:pt x="2213" y="82"/>
                    </a:lnTo>
                    <a:lnTo>
                      <a:pt x="1940" y="164"/>
                    </a:lnTo>
                    <a:lnTo>
                      <a:pt x="1680" y="273"/>
                    </a:lnTo>
                    <a:lnTo>
                      <a:pt x="1421" y="396"/>
                    </a:lnTo>
                    <a:lnTo>
                      <a:pt x="1189" y="560"/>
                    </a:lnTo>
                    <a:lnTo>
                      <a:pt x="970" y="737"/>
                    </a:lnTo>
                    <a:lnTo>
                      <a:pt x="752" y="942"/>
                    </a:lnTo>
                    <a:lnTo>
                      <a:pt x="561" y="1174"/>
                    </a:lnTo>
                    <a:lnTo>
                      <a:pt x="397" y="1434"/>
                    </a:lnTo>
                    <a:lnTo>
                      <a:pt x="260" y="1693"/>
                    </a:lnTo>
                    <a:lnTo>
                      <a:pt x="151" y="1952"/>
                    </a:lnTo>
                    <a:lnTo>
                      <a:pt x="69" y="2225"/>
                    </a:lnTo>
                    <a:lnTo>
                      <a:pt x="28" y="2512"/>
                    </a:lnTo>
                    <a:lnTo>
                      <a:pt x="1" y="2785"/>
                    </a:lnTo>
                    <a:lnTo>
                      <a:pt x="1" y="3072"/>
                    </a:lnTo>
                    <a:lnTo>
                      <a:pt x="28" y="3345"/>
                    </a:lnTo>
                    <a:lnTo>
                      <a:pt x="83" y="3618"/>
                    </a:lnTo>
                    <a:lnTo>
                      <a:pt x="165" y="3891"/>
                    </a:lnTo>
                    <a:lnTo>
                      <a:pt x="274" y="4151"/>
                    </a:lnTo>
                    <a:lnTo>
                      <a:pt x="397" y="4410"/>
                    </a:lnTo>
                    <a:lnTo>
                      <a:pt x="561" y="4642"/>
                    </a:lnTo>
                    <a:lnTo>
                      <a:pt x="738" y="4860"/>
                    </a:lnTo>
                    <a:lnTo>
                      <a:pt x="957" y="5079"/>
                    </a:lnTo>
                    <a:lnTo>
                      <a:pt x="1175" y="5270"/>
                    </a:lnTo>
                    <a:lnTo>
                      <a:pt x="1434" y="5434"/>
                    </a:lnTo>
                    <a:lnTo>
                      <a:pt x="1694" y="5570"/>
                    </a:lnTo>
                    <a:lnTo>
                      <a:pt x="1953" y="5680"/>
                    </a:lnTo>
                    <a:lnTo>
                      <a:pt x="2226" y="5762"/>
                    </a:lnTo>
                    <a:lnTo>
                      <a:pt x="2513" y="5802"/>
                    </a:lnTo>
                    <a:lnTo>
                      <a:pt x="2786" y="5830"/>
                    </a:lnTo>
                    <a:lnTo>
                      <a:pt x="3073" y="5830"/>
                    </a:lnTo>
                    <a:lnTo>
                      <a:pt x="3346" y="5802"/>
                    </a:lnTo>
                    <a:lnTo>
                      <a:pt x="3632" y="5748"/>
                    </a:lnTo>
                    <a:lnTo>
                      <a:pt x="3892" y="5666"/>
                    </a:lnTo>
                    <a:lnTo>
                      <a:pt x="4151" y="5557"/>
                    </a:lnTo>
                    <a:lnTo>
                      <a:pt x="4411" y="5434"/>
                    </a:lnTo>
                    <a:lnTo>
                      <a:pt x="4643" y="5270"/>
                    </a:lnTo>
                    <a:lnTo>
                      <a:pt x="4875" y="5093"/>
                    </a:lnTo>
                    <a:lnTo>
                      <a:pt x="5080" y="4874"/>
                    </a:lnTo>
                    <a:lnTo>
                      <a:pt x="5271" y="4642"/>
                    </a:lnTo>
                    <a:lnTo>
                      <a:pt x="5435" y="4396"/>
                    </a:lnTo>
                    <a:lnTo>
                      <a:pt x="5571" y="4137"/>
                    </a:lnTo>
                    <a:lnTo>
                      <a:pt x="5680" y="3877"/>
                    </a:lnTo>
                    <a:lnTo>
                      <a:pt x="5762" y="3604"/>
                    </a:lnTo>
                    <a:lnTo>
                      <a:pt x="5803" y="3318"/>
                    </a:lnTo>
                    <a:lnTo>
                      <a:pt x="5831" y="3045"/>
                    </a:lnTo>
                    <a:lnTo>
                      <a:pt x="5831" y="2758"/>
                    </a:lnTo>
                    <a:lnTo>
                      <a:pt x="5803" y="2485"/>
                    </a:lnTo>
                    <a:lnTo>
                      <a:pt x="5749" y="2198"/>
                    </a:lnTo>
                    <a:lnTo>
                      <a:pt x="5667" y="1939"/>
                    </a:lnTo>
                    <a:lnTo>
                      <a:pt x="5557" y="1679"/>
                    </a:lnTo>
                    <a:lnTo>
                      <a:pt x="5435" y="1420"/>
                    </a:lnTo>
                    <a:lnTo>
                      <a:pt x="5271" y="1188"/>
                    </a:lnTo>
                    <a:lnTo>
                      <a:pt x="5093" y="956"/>
                    </a:lnTo>
                    <a:lnTo>
                      <a:pt x="4888" y="751"/>
                    </a:lnTo>
                    <a:lnTo>
                      <a:pt x="4656" y="560"/>
                    </a:lnTo>
                    <a:lnTo>
                      <a:pt x="4397" y="396"/>
                    </a:lnTo>
                    <a:lnTo>
                      <a:pt x="4138" y="260"/>
                    </a:lnTo>
                    <a:lnTo>
                      <a:pt x="3878" y="150"/>
                    </a:lnTo>
                    <a:lnTo>
                      <a:pt x="3605" y="68"/>
                    </a:lnTo>
                    <a:lnTo>
                      <a:pt x="3318" y="27"/>
                    </a:lnTo>
                    <a:lnTo>
                      <a:pt x="3045" y="0"/>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860;p24">
                <a:extLst>
                  <a:ext uri="{FF2B5EF4-FFF2-40B4-BE49-F238E27FC236}">
                    <a16:creationId xmlns:a16="http://schemas.microsoft.com/office/drawing/2014/main" id="{BC48D46B-5AB7-856E-5347-91F211C3E71E}"/>
                  </a:ext>
                </a:extLst>
              </p:cNvPr>
              <p:cNvSpPr/>
              <p:nvPr/>
            </p:nvSpPr>
            <p:spPr>
              <a:xfrm>
                <a:off x="8809000" y="1396201"/>
                <a:ext cx="51900" cy="95575"/>
              </a:xfrm>
              <a:custGeom>
                <a:avLst/>
                <a:gdLst/>
                <a:ahLst/>
                <a:cxnLst/>
                <a:rect l="l" t="t" r="r" b="b"/>
                <a:pathLst>
                  <a:path w="2076" h="3823" extrusionOk="0">
                    <a:moveTo>
                      <a:pt x="1857" y="0"/>
                    </a:moveTo>
                    <a:lnTo>
                      <a:pt x="1666" y="14"/>
                    </a:lnTo>
                    <a:lnTo>
                      <a:pt x="1475" y="41"/>
                    </a:lnTo>
                    <a:lnTo>
                      <a:pt x="1284" y="96"/>
                    </a:lnTo>
                    <a:lnTo>
                      <a:pt x="1120" y="164"/>
                    </a:lnTo>
                    <a:lnTo>
                      <a:pt x="956" y="246"/>
                    </a:lnTo>
                    <a:lnTo>
                      <a:pt x="792" y="355"/>
                    </a:lnTo>
                    <a:lnTo>
                      <a:pt x="656" y="464"/>
                    </a:lnTo>
                    <a:lnTo>
                      <a:pt x="519" y="587"/>
                    </a:lnTo>
                    <a:lnTo>
                      <a:pt x="396" y="737"/>
                    </a:lnTo>
                    <a:lnTo>
                      <a:pt x="287" y="888"/>
                    </a:lnTo>
                    <a:lnTo>
                      <a:pt x="205" y="1038"/>
                    </a:lnTo>
                    <a:lnTo>
                      <a:pt x="123" y="1215"/>
                    </a:lnTo>
                    <a:lnTo>
                      <a:pt x="69" y="1393"/>
                    </a:lnTo>
                    <a:lnTo>
                      <a:pt x="28" y="1570"/>
                    </a:lnTo>
                    <a:lnTo>
                      <a:pt x="1" y="1761"/>
                    </a:lnTo>
                    <a:lnTo>
                      <a:pt x="1" y="1966"/>
                    </a:lnTo>
                    <a:lnTo>
                      <a:pt x="14" y="2144"/>
                    </a:lnTo>
                    <a:lnTo>
                      <a:pt x="41" y="2335"/>
                    </a:lnTo>
                    <a:lnTo>
                      <a:pt x="96" y="2512"/>
                    </a:lnTo>
                    <a:lnTo>
                      <a:pt x="164" y="2690"/>
                    </a:lnTo>
                    <a:lnTo>
                      <a:pt x="246" y="2853"/>
                    </a:lnTo>
                    <a:lnTo>
                      <a:pt x="342" y="3017"/>
                    </a:lnTo>
                    <a:lnTo>
                      <a:pt x="465" y="3154"/>
                    </a:lnTo>
                    <a:lnTo>
                      <a:pt x="588" y="3290"/>
                    </a:lnTo>
                    <a:lnTo>
                      <a:pt x="738" y="3427"/>
                    </a:lnTo>
                    <a:lnTo>
                      <a:pt x="888" y="3522"/>
                    </a:lnTo>
                    <a:lnTo>
                      <a:pt x="1052" y="3618"/>
                    </a:lnTo>
                    <a:lnTo>
                      <a:pt x="1229" y="3700"/>
                    </a:lnTo>
                    <a:lnTo>
                      <a:pt x="1407" y="3755"/>
                    </a:lnTo>
                    <a:lnTo>
                      <a:pt x="1584" y="3796"/>
                    </a:lnTo>
                    <a:lnTo>
                      <a:pt x="1775" y="3809"/>
                    </a:lnTo>
                    <a:lnTo>
                      <a:pt x="1967" y="3823"/>
                    </a:lnTo>
                    <a:lnTo>
                      <a:pt x="2007" y="3809"/>
                    </a:lnTo>
                    <a:lnTo>
                      <a:pt x="2048" y="3782"/>
                    </a:lnTo>
                    <a:lnTo>
                      <a:pt x="2076" y="3741"/>
                    </a:lnTo>
                    <a:lnTo>
                      <a:pt x="2076" y="3700"/>
                    </a:lnTo>
                    <a:lnTo>
                      <a:pt x="2062" y="3645"/>
                    </a:lnTo>
                    <a:lnTo>
                      <a:pt x="2048" y="3604"/>
                    </a:lnTo>
                    <a:lnTo>
                      <a:pt x="2007" y="3591"/>
                    </a:lnTo>
                    <a:lnTo>
                      <a:pt x="1953" y="3577"/>
                    </a:lnTo>
                    <a:lnTo>
                      <a:pt x="1789" y="3577"/>
                    </a:lnTo>
                    <a:lnTo>
                      <a:pt x="1625" y="3550"/>
                    </a:lnTo>
                    <a:lnTo>
                      <a:pt x="1461" y="3522"/>
                    </a:lnTo>
                    <a:lnTo>
                      <a:pt x="1311" y="3468"/>
                    </a:lnTo>
                    <a:lnTo>
                      <a:pt x="1161" y="3400"/>
                    </a:lnTo>
                    <a:lnTo>
                      <a:pt x="1024" y="3318"/>
                    </a:lnTo>
                    <a:lnTo>
                      <a:pt x="888" y="3222"/>
                    </a:lnTo>
                    <a:lnTo>
                      <a:pt x="765" y="3127"/>
                    </a:lnTo>
                    <a:lnTo>
                      <a:pt x="642" y="3004"/>
                    </a:lnTo>
                    <a:lnTo>
                      <a:pt x="547" y="2867"/>
                    </a:lnTo>
                    <a:lnTo>
                      <a:pt x="451" y="2731"/>
                    </a:lnTo>
                    <a:lnTo>
                      <a:pt x="383" y="2594"/>
                    </a:lnTo>
                    <a:lnTo>
                      <a:pt x="328" y="2444"/>
                    </a:lnTo>
                    <a:lnTo>
                      <a:pt x="274" y="2280"/>
                    </a:lnTo>
                    <a:lnTo>
                      <a:pt x="246" y="2116"/>
                    </a:lnTo>
                    <a:lnTo>
                      <a:pt x="233" y="1952"/>
                    </a:lnTo>
                    <a:lnTo>
                      <a:pt x="246" y="1789"/>
                    </a:lnTo>
                    <a:lnTo>
                      <a:pt x="260" y="1611"/>
                    </a:lnTo>
                    <a:lnTo>
                      <a:pt x="301" y="1461"/>
                    </a:lnTo>
                    <a:lnTo>
                      <a:pt x="355" y="1297"/>
                    </a:lnTo>
                    <a:lnTo>
                      <a:pt x="424" y="1147"/>
                    </a:lnTo>
                    <a:lnTo>
                      <a:pt x="492" y="1010"/>
                    </a:lnTo>
                    <a:lnTo>
                      <a:pt x="588" y="888"/>
                    </a:lnTo>
                    <a:lnTo>
                      <a:pt x="697" y="765"/>
                    </a:lnTo>
                    <a:lnTo>
                      <a:pt x="806" y="655"/>
                    </a:lnTo>
                    <a:lnTo>
                      <a:pt x="943" y="546"/>
                    </a:lnTo>
                    <a:lnTo>
                      <a:pt x="1079" y="464"/>
                    </a:lnTo>
                    <a:lnTo>
                      <a:pt x="1216" y="382"/>
                    </a:lnTo>
                    <a:lnTo>
                      <a:pt x="1366" y="328"/>
                    </a:lnTo>
                    <a:lnTo>
                      <a:pt x="1530" y="287"/>
                    </a:lnTo>
                    <a:lnTo>
                      <a:pt x="1693" y="246"/>
                    </a:lnTo>
                    <a:lnTo>
                      <a:pt x="1857" y="232"/>
                    </a:lnTo>
                    <a:lnTo>
                      <a:pt x="1912" y="232"/>
                    </a:lnTo>
                    <a:lnTo>
                      <a:pt x="1953" y="205"/>
                    </a:lnTo>
                    <a:lnTo>
                      <a:pt x="1967" y="164"/>
                    </a:lnTo>
                    <a:lnTo>
                      <a:pt x="1980" y="109"/>
                    </a:lnTo>
                    <a:lnTo>
                      <a:pt x="1980" y="82"/>
                    </a:lnTo>
                    <a:lnTo>
                      <a:pt x="1953" y="41"/>
                    </a:lnTo>
                    <a:lnTo>
                      <a:pt x="1926" y="14"/>
                    </a:lnTo>
                    <a:lnTo>
                      <a:pt x="18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861;p24">
                <a:extLst>
                  <a:ext uri="{FF2B5EF4-FFF2-40B4-BE49-F238E27FC236}">
                    <a16:creationId xmlns:a16="http://schemas.microsoft.com/office/drawing/2014/main" id="{32C3723B-60C3-A4FC-84AB-D2C3BB736043}"/>
                  </a:ext>
                </a:extLst>
              </p:cNvPr>
              <p:cNvSpPr/>
              <p:nvPr/>
            </p:nvSpPr>
            <p:spPr>
              <a:xfrm>
                <a:off x="8812075" y="1436801"/>
                <a:ext cx="48150" cy="13000"/>
              </a:xfrm>
              <a:custGeom>
                <a:avLst/>
                <a:gdLst/>
                <a:ahLst/>
                <a:cxnLst/>
                <a:rect l="l" t="t" r="r" b="b"/>
                <a:pathLst>
                  <a:path w="1926" h="520" extrusionOk="0">
                    <a:moveTo>
                      <a:pt x="1161" y="1"/>
                    </a:moveTo>
                    <a:lnTo>
                      <a:pt x="942" y="14"/>
                    </a:lnTo>
                    <a:lnTo>
                      <a:pt x="710" y="42"/>
                    </a:lnTo>
                    <a:lnTo>
                      <a:pt x="478" y="96"/>
                    </a:lnTo>
                    <a:lnTo>
                      <a:pt x="260" y="192"/>
                    </a:lnTo>
                    <a:lnTo>
                      <a:pt x="55" y="301"/>
                    </a:lnTo>
                    <a:lnTo>
                      <a:pt x="28" y="328"/>
                    </a:lnTo>
                    <a:lnTo>
                      <a:pt x="0" y="369"/>
                    </a:lnTo>
                    <a:lnTo>
                      <a:pt x="0" y="424"/>
                    </a:lnTo>
                    <a:lnTo>
                      <a:pt x="14" y="465"/>
                    </a:lnTo>
                    <a:lnTo>
                      <a:pt x="55" y="506"/>
                    </a:lnTo>
                    <a:lnTo>
                      <a:pt x="96" y="520"/>
                    </a:lnTo>
                    <a:lnTo>
                      <a:pt x="137" y="520"/>
                    </a:lnTo>
                    <a:lnTo>
                      <a:pt x="192" y="506"/>
                    </a:lnTo>
                    <a:lnTo>
                      <a:pt x="369" y="410"/>
                    </a:lnTo>
                    <a:lnTo>
                      <a:pt x="560" y="328"/>
                    </a:lnTo>
                    <a:lnTo>
                      <a:pt x="751" y="274"/>
                    </a:lnTo>
                    <a:lnTo>
                      <a:pt x="956" y="247"/>
                    </a:lnTo>
                    <a:lnTo>
                      <a:pt x="1161" y="247"/>
                    </a:lnTo>
                    <a:lnTo>
                      <a:pt x="1352" y="274"/>
                    </a:lnTo>
                    <a:lnTo>
                      <a:pt x="1557" y="315"/>
                    </a:lnTo>
                    <a:lnTo>
                      <a:pt x="1748" y="397"/>
                    </a:lnTo>
                    <a:lnTo>
                      <a:pt x="1844" y="397"/>
                    </a:lnTo>
                    <a:lnTo>
                      <a:pt x="1884" y="369"/>
                    </a:lnTo>
                    <a:lnTo>
                      <a:pt x="1912" y="328"/>
                    </a:lnTo>
                    <a:lnTo>
                      <a:pt x="1925" y="287"/>
                    </a:lnTo>
                    <a:lnTo>
                      <a:pt x="1912" y="233"/>
                    </a:lnTo>
                    <a:lnTo>
                      <a:pt x="1884" y="192"/>
                    </a:lnTo>
                    <a:lnTo>
                      <a:pt x="1844" y="165"/>
                    </a:lnTo>
                    <a:lnTo>
                      <a:pt x="1625" y="83"/>
                    </a:lnTo>
                    <a:lnTo>
                      <a:pt x="1393" y="28"/>
                    </a:lnTo>
                    <a:lnTo>
                      <a:pt x="1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62;p24">
                <a:extLst>
                  <a:ext uri="{FF2B5EF4-FFF2-40B4-BE49-F238E27FC236}">
                    <a16:creationId xmlns:a16="http://schemas.microsoft.com/office/drawing/2014/main" id="{FAD816B1-FFA8-50A4-F93C-3EE6F4896DEF}"/>
                  </a:ext>
                </a:extLst>
              </p:cNvPr>
              <p:cNvSpPr/>
              <p:nvPr/>
            </p:nvSpPr>
            <p:spPr>
              <a:xfrm>
                <a:off x="8436275" y="1348751"/>
                <a:ext cx="45425" cy="45425"/>
              </a:xfrm>
              <a:custGeom>
                <a:avLst/>
                <a:gdLst/>
                <a:ahLst/>
                <a:cxnLst/>
                <a:rect l="l" t="t" r="r" b="b"/>
                <a:pathLst>
                  <a:path w="1817" h="1817" extrusionOk="0">
                    <a:moveTo>
                      <a:pt x="820" y="0"/>
                    </a:moveTo>
                    <a:lnTo>
                      <a:pt x="724" y="14"/>
                    </a:lnTo>
                    <a:lnTo>
                      <a:pt x="642" y="41"/>
                    </a:lnTo>
                    <a:lnTo>
                      <a:pt x="561" y="69"/>
                    </a:lnTo>
                    <a:lnTo>
                      <a:pt x="479" y="110"/>
                    </a:lnTo>
                    <a:lnTo>
                      <a:pt x="410" y="151"/>
                    </a:lnTo>
                    <a:lnTo>
                      <a:pt x="328" y="205"/>
                    </a:lnTo>
                    <a:lnTo>
                      <a:pt x="274" y="260"/>
                    </a:lnTo>
                    <a:lnTo>
                      <a:pt x="206" y="328"/>
                    </a:lnTo>
                    <a:lnTo>
                      <a:pt x="165" y="396"/>
                    </a:lnTo>
                    <a:lnTo>
                      <a:pt x="110" y="478"/>
                    </a:lnTo>
                    <a:lnTo>
                      <a:pt x="69" y="560"/>
                    </a:lnTo>
                    <a:lnTo>
                      <a:pt x="42" y="642"/>
                    </a:lnTo>
                    <a:lnTo>
                      <a:pt x="28" y="724"/>
                    </a:lnTo>
                    <a:lnTo>
                      <a:pt x="14" y="820"/>
                    </a:lnTo>
                    <a:lnTo>
                      <a:pt x="1" y="901"/>
                    </a:lnTo>
                    <a:lnTo>
                      <a:pt x="14" y="997"/>
                    </a:lnTo>
                    <a:lnTo>
                      <a:pt x="28" y="1093"/>
                    </a:lnTo>
                    <a:lnTo>
                      <a:pt x="42" y="1175"/>
                    </a:lnTo>
                    <a:lnTo>
                      <a:pt x="69" y="1256"/>
                    </a:lnTo>
                    <a:lnTo>
                      <a:pt x="110" y="1338"/>
                    </a:lnTo>
                    <a:lnTo>
                      <a:pt x="165" y="1420"/>
                    </a:lnTo>
                    <a:lnTo>
                      <a:pt x="206" y="1489"/>
                    </a:lnTo>
                    <a:lnTo>
                      <a:pt x="274" y="1557"/>
                    </a:lnTo>
                    <a:lnTo>
                      <a:pt x="328" y="1611"/>
                    </a:lnTo>
                    <a:lnTo>
                      <a:pt x="410" y="1666"/>
                    </a:lnTo>
                    <a:lnTo>
                      <a:pt x="479" y="1707"/>
                    </a:lnTo>
                    <a:lnTo>
                      <a:pt x="561" y="1748"/>
                    </a:lnTo>
                    <a:lnTo>
                      <a:pt x="642" y="1775"/>
                    </a:lnTo>
                    <a:lnTo>
                      <a:pt x="724" y="1803"/>
                    </a:lnTo>
                    <a:lnTo>
                      <a:pt x="820" y="1816"/>
                    </a:lnTo>
                    <a:lnTo>
                      <a:pt x="1011" y="1816"/>
                    </a:lnTo>
                    <a:lnTo>
                      <a:pt x="1093" y="1803"/>
                    </a:lnTo>
                    <a:lnTo>
                      <a:pt x="1189" y="1775"/>
                    </a:lnTo>
                    <a:lnTo>
                      <a:pt x="1271" y="1748"/>
                    </a:lnTo>
                    <a:lnTo>
                      <a:pt x="1352" y="1707"/>
                    </a:lnTo>
                    <a:lnTo>
                      <a:pt x="1421" y="1666"/>
                    </a:lnTo>
                    <a:lnTo>
                      <a:pt x="1489" y="1611"/>
                    </a:lnTo>
                    <a:lnTo>
                      <a:pt x="1557" y="1557"/>
                    </a:lnTo>
                    <a:lnTo>
                      <a:pt x="1612" y="1489"/>
                    </a:lnTo>
                    <a:lnTo>
                      <a:pt x="1666" y="1420"/>
                    </a:lnTo>
                    <a:lnTo>
                      <a:pt x="1707" y="1338"/>
                    </a:lnTo>
                    <a:lnTo>
                      <a:pt x="1748" y="1256"/>
                    </a:lnTo>
                    <a:lnTo>
                      <a:pt x="1776" y="1175"/>
                    </a:lnTo>
                    <a:lnTo>
                      <a:pt x="1803" y="1093"/>
                    </a:lnTo>
                    <a:lnTo>
                      <a:pt x="1817" y="997"/>
                    </a:lnTo>
                    <a:lnTo>
                      <a:pt x="1817" y="901"/>
                    </a:lnTo>
                    <a:lnTo>
                      <a:pt x="1817" y="820"/>
                    </a:lnTo>
                    <a:lnTo>
                      <a:pt x="1803" y="724"/>
                    </a:lnTo>
                    <a:lnTo>
                      <a:pt x="1776" y="642"/>
                    </a:lnTo>
                    <a:lnTo>
                      <a:pt x="1748" y="560"/>
                    </a:lnTo>
                    <a:lnTo>
                      <a:pt x="1707" y="478"/>
                    </a:lnTo>
                    <a:lnTo>
                      <a:pt x="1666" y="396"/>
                    </a:lnTo>
                    <a:lnTo>
                      <a:pt x="1612" y="328"/>
                    </a:lnTo>
                    <a:lnTo>
                      <a:pt x="1557" y="260"/>
                    </a:lnTo>
                    <a:lnTo>
                      <a:pt x="1489" y="205"/>
                    </a:lnTo>
                    <a:lnTo>
                      <a:pt x="1421" y="151"/>
                    </a:lnTo>
                    <a:lnTo>
                      <a:pt x="1352" y="110"/>
                    </a:lnTo>
                    <a:lnTo>
                      <a:pt x="1271" y="69"/>
                    </a:lnTo>
                    <a:lnTo>
                      <a:pt x="1189" y="41"/>
                    </a:lnTo>
                    <a:lnTo>
                      <a:pt x="1093" y="14"/>
                    </a:lnTo>
                    <a:lnTo>
                      <a:pt x="1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63;p24">
                <a:extLst>
                  <a:ext uri="{FF2B5EF4-FFF2-40B4-BE49-F238E27FC236}">
                    <a16:creationId xmlns:a16="http://schemas.microsoft.com/office/drawing/2014/main" id="{E74989F0-98D6-A7DE-2319-66A847A691F7}"/>
                  </a:ext>
                </a:extLst>
              </p:cNvPr>
              <p:cNvSpPr/>
              <p:nvPr/>
            </p:nvSpPr>
            <p:spPr>
              <a:xfrm>
                <a:off x="8597375" y="1348751"/>
                <a:ext cx="45425" cy="45425"/>
              </a:xfrm>
              <a:custGeom>
                <a:avLst/>
                <a:gdLst/>
                <a:ahLst/>
                <a:cxnLst/>
                <a:rect l="l" t="t" r="r" b="b"/>
                <a:pathLst>
                  <a:path w="1817" h="1817" extrusionOk="0">
                    <a:moveTo>
                      <a:pt x="820" y="0"/>
                    </a:moveTo>
                    <a:lnTo>
                      <a:pt x="724" y="14"/>
                    </a:lnTo>
                    <a:lnTo>
                      <a:pt x="643" y="41"/>
                    </a:lnTo>
                    <a:lnTo>
                      <a:pt x="561" y="69"/>
                    </a:lnTo>
                    <a:lnTo>
                      <a:pt x="479" y="110"/>
                    </a:lnTo>
                    <a:lnTo>
                      <a:pt x="397" y="151"/>
                    </a:lnTo>
                    <a:lnTo>
                      <a:pt x="329" y="205"/>
                    </a:lnTo>
                    <a:lnTo>
                      <a:pt x="274" y="260"/>
                    </a:lnTo>
                    <a:lnTo>
                      <a:pt x="206" y="328"/>
                    </a:lnTo>
                    <a:lnTo>
                      <a:pt x="151" y="396"/>
                    </a:lnTo>
                    <a:lnTo>
                      <a:pt x="110" y="478"/>
                    </a:lnTo>
                    <a:lnTo>
                      <a:pt x="69" y="560"/>
                    </a:lnTo>
                    <a:lnTo>
                      <a:pt x="42" y="642"/>
                    </a:lnTo>
                    <a:lnTo>
                      <a:pt x="15" y="724"/>
                    </a:lnTo>
                    <a:lnTo>
                      <a:pt x="1" y="820"/>
                    </a:lnTo>
                    <a:lnTo>
                      <a:pt x="1" y="901"/>
                    </a:lnTo>
                    <a:lnTo>
                      <a:pt x="1" y="997"/>
                    </a:lnTo>
                    <a:lnTo>
                      <a:pt x="15" y="1093"/>
                    </a:lnTo>
                    <a:lnTo>
                      <a:pt x="42" y="1175"/>
                    </a:lnTo>
                    <a:lnTo>
                      <a:pt x="69" y="1256"/>
                    </a:lnTo>
                    <a:lnTo>
                      <a:pt x="110" y="1338"/>
                    </a:lnTo>
                    <a:lnTo>
                      <a:pt x="151" y="1420"/>
                    </a:lnTo>
                    <a:lnTo>
                      <a:pt x="206" y="1489"/>
                    </a:lnTo>
                    <a:lnTo>
                      <a:pt x="274" y="1557"/>
                    </a:lnTo>
                    <a:lnTo>
                      <a:pt x="329" y="1611"/>
                    </a:lnTo>
                    <a:lnTo>
                      <a:pt x="397" y="1666"/>
                    </a:lnTo>
                    <a:lnTo>
                      <a:pt x="479" y="1707"/>
                    </a:lnTo>
                    <a:lnTo>
                      <a:pt x="561" y="1748"/>
                    </a:lnTo>
                    <a:lnTo>
                      <a:pt x="643" y="1775"/>
                    </a:lnTo>
                    <a:lnTo>
                      <a:pt x="724" y="1803"/>
                    </a:lnTo>
                    <a:lnTo>
                      <a:pt x="820" y="1816"/>
                    </a:lnTo>
                    <a:lnTo>
                      <a:pt x="998" y="1816"/>
                    </a:lnTo>
                    <a:lnTo>
                      <a:pt x="1093" y="1803"/>
                    </a:lnTo>
                    <a:lnTo>
                      <a:pt x="1175" y="1775"/>
                    </a:lnTo>
                    <a:lnTo>
                      <a:pt x="1271" y="1748"/>
                    </a:lnTo>
                    <a:lnTo>
                      <a:pt x="1339" y="1707"/>
                    </a:lnTo>
                    <a:lnTo>
                      <a:pt x="1421" y="1666"/>
                    </a:lnTo>
                    <a:lnTo>
                      <a:pt x="1489" y="1611"/>
                    </a:lnTo>
                    <a:lnTo>
                      <a:pt x="1557" y="1557"/>
                    </a:lnTo>
                    <a:lnTo>
                      <a:pt x="1612" y="1489"/>
                    </a:lnTo>
                    <a:lnTo>
                      <a:pt x="1667" y="1420"/>
                    </a:lnTo>
                    <a:lnTo>
                      <a:pt x="1707" y="1338"/>
                    </a:lnTo>
                    <a:lnTo>
                      <a:pt x="1748" y="1256"/>
                    </a:lnTo>
                    <a:lnTo>
                      <a:pt x="1776" y="1175"/>
                    </a:lnTo>
                    <a:lnTo>
                      <a:pt x="1803" y="1093"/>
                    </a:lnTo>
                    <a:lnTo>
                      <a:pt x="1817" y="997"/>
                    </a:lnTo>
                    <a:lnTo>
                      <a:pt x="1817" y="901"/>
                    </a:lnTo>
                    <a:lnTo>
                      <a:pt x="1817" y="820"/>
                    </a:lnTo>
                    <a:lnTo>
                      <a:pt x="1803" y="724"/>
                    </a:lnTo>
                    <a:lnTo>
                      <a:pt x="1776" y="642"/>
                    </a:lnTo>
                    <a:lnTo>
                      <a:pt x="1748" y="560"/>
                    </a:lnTo>
                    <a:lnTo>
                      <a:pt x="1707" y="478"/>
                    </a:lnTo>
                    <a:lnTo>
                      <a:pt x="1667" y="396"/>
                    </a:lnTo>
                    <a:lnTo>
                      <a:pt x="1612" y="328"/>
                    </a:lnTo>
                    <a:lnTo>
                      <a:pt x="1557" y="260"/>
                    </a:lnTo>
                    <a:lnTo>
                      <a:pt x="1489" y="205"/>
                    </a:lnTo>
                    <a:lnTo>
                      <a:pt x="1421" y="151"/>
                    </a:lnTo>
                    <a:lnTo>
                      <a:pt x="1339" y="110"/>
                    </a:lnTo>
                    <a:lnTo>
                      <a:pt x="1271" y="69"/>
                    </a:lnTo>
                    <a:lnTo>
                      <a:pt x="1175" y="41"/>
                    </a:lnTo>
                    <a:lnTo>
                      <a:pt x="1093" y="14"/>
                    </a:lnTo>
                    <a:lnTo>
                      <a:pt x="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64;p24">
                <a:extLst>
                  <a:ext uri="{FF2B5EF4-FFF2-40B4-BE49-F238E27FC236}">
                    <a16:creationId xmlns:a16="http://schemas.microsoft.com/office/drawing/2014/main" id="{6425F9BD-9926-8AE8-AEE9-457C947B826E}"/>
                  </a:ext>
                </a:extLst>
              </p:cNvPr>
              <p:cNvSpPr/>
              <p:nvPr/>
            </p:nvSpPr>
            <p:spPr>
              <a:xfrm>
                <a:off x="8434575" y="1517351"/>
                <a:ext cx="209600" cy="89450"/>
              </a:xfrm>
              <a:custGeom>
                <a:avLst/>
                <a:gdLst/>
                <a:ahLst/>
                <a:cxnLst/>
                <a:rect l="l" t="t" r="r" b="b"/>
                <a:pathLst>
                  <a:path w="8384" h="3578" extrusionOk="0">
                    <a:moveTo>
                      <a:pt x="1" y="1"/>
                    </a:moveTo>
                    <a:lnTo>
                      <a:pt x="1" y="42"/>
                    </a:lnTo>
                    <a:lnTo>
                      <a:pt x="14" y="219"/>
                    </a:lnTo>
                    <a:lnTo>
                      <a:pt x="28" y="410"/>
                    </a:lnTo>
                    <a:lnTo>
                      <a:pt x="42" y="588"/>
                    </a:lnTo>
                    <a:lnTo>
                      <a:pt x="82" y="752"/>
                    </a:lnTo>
                    <a:lnTo>
                      <a:pt x="123" y="929"/>
                    </a:lnTo>
                    <a:lnTo>
                      <a:pt x="164" y="1093"/>
                    </a:lnTo>
                    <a:lnTo>
                      <a:pt x="219" y="1257"/>
                    </a:lnTo>
                    <a:lnTo>
                      <a:pt x="287" y="1421"/>
                    </a:lnTo>
                    <a:lnTo>
                      <a:pt x="356" y="1571"/>
                    </a:lnTo>
                    <a:lnTo>
                      <a:pt x="437" y="1735"/>
                    </a:lnTo>
                    <a:lnTo>
                      <a:pt x="519" y="1885"/>
                    </a:lnTo>
                    <a:lnTo>
                      <a:pt x="615" y="2021"/>
                    </a:lnTo>
                    <a:lnTo>
                      <a:pt x="820" y="2294"/>
                    </a:lnTo>
                    <a:lnTo>
                      <a:pt x="1038" y="2540"/>
                    </a:lnTo>
                    <a:lnTo>
                      <a:pt x="1298" y="2772"/>
                    </a:lnTo>
                    <a:lnTo>
                      <a:pt x="1571" y="2977"/>
                    </a:lnTo>
                    <a:lnTo>
                      <a:pt x="1707" y="3073"/>
                    </a:lnTo>
                    <a:lnTo>
                      <a:pt x="1857" y="3155"/>
                    </a:lnTo>
                    <a:lnTo>
                      <a:pt x="2008" y="3236"/>
                    </a:lnTo>
                    <a:lnTo>
                      <a:pt x="2171" y="3305"/>
                    </a:lnTo>
                    <a:lnTo>
                      <a:pt x="2335" y="3373"/>
                    </a:lnTo>
                    <a:lnTo>
                      <a:pt x="2499" y="3428"/>
                    </a:lnTo>
                    <a:lnTo>
                      <a:pt x="2663" y="3469"/>
                    </a:lnTo>
                    <a:lnTo>
                      <a:pt x="2827" y="3510"/>
                    </a:lnTo>
                    <a:lnTo>
                      <a:pt x="3004" y="3537"/>
                    </a:lnTo>
                    <a:lnTo>
                      <a:pt x="3182" y="3564"/>
                    </a:lnTo>
                    <a:lnTo>
                      <a:pt x="3359" y="3578"/>
                    </a:lnTo>
                    <a:lnTo>
                      <a:pt x="5025" y="3578"/>
                    </a:lnTo>
                    <a:lnTo>
                      <a:pt x="5202" y="3564"/>
                    </a:lnTo>
                    <a:lnTo>
                      <a:pt x="5380" y="3537"/>
                    </a:lnTo>
                    <a:lnTo>
                      <a:pt x="5557" y="3510"/>
                    </a:lnTo>
                    <a:lnTo>
                      <a:pt x="5735" y="3469"/>
                    </a:lnTo>
                    <a:lnTo>
                      <a:pt x="5899" y="3428"/>
                    </a:lnTo>
                    <a:lnTo>
                      <a:pt x="6062" y="3373"/>
                    </a:lnTo>
                    <a:lnTo>
                      <a:pt x="6226" y="3305"/>
                    </a:lnTo>
                    <a:lnTo>
                      <a:pt x="6376" y="3236"/>
                    </a:lnTo>
                    <a:lnTo>
                      <a:pt x="6540" y="3155"/>
                    </a:lnTo>
                    <a:lnTo>
                      <a:pt x="6677" y="3073"/>
                    </a:lnTo>
                    <a:lnTo>
                      <a:pt x="6827" y="2977"/>
                    </a:lnTo>
                    <a:lnTo>
                      <a:pt x="7100" y="2772"/>
                    </a:lnTo>
                    <a:lnTo>
                      <a:pt x="7346" y="2540"/>
                    </a:lnTo>
                    <a:lnTo>
                      <a:pt x="7578" y="2294"/>
                    </a:lnTo>
                    <a:lnTo>
                      <a:pt x="7783" y="2021"/>
                    </a:lnTo>
                    <a:lnTo>
                      <a:pt x="7878" y="1885"/>
                    </a:lnTo>
                    <a:lnTo>
                      <a:pt x="7960" y="1735"/>
                    </a:lnTo>
                    <a:lnTo>
                      <a:pt x="8042" y="1571"/>
                    </a:lnTo>
                    <a:lnTo>
                      <a:pt x="8110" y="1421"/>
                    </a:lnTo>
                    <a:lnTo>
                      <a:pt x="8179" y="1257"/>
                    </a:lnTo>
                    <a:lnTo>
                      <a:pt x="8233" y="1093"/>
                    </a:lnTo>
                    <a:lnTo>
                      <a:pt x="8274" y="929"/>
                    </a:lnTo>
                    <a:lnTo>
                      <a:pt x="8315" y="752"/>
                    </a:lnTo>
                    <a:lnTo>
                      <a:pt x="8342" y="588"/>
                    </a:lnTo>
                    <a:lnTo>
                      <a:pt x="8370" y="410"/>
                    </a:lnTo>
                    <a:lnTo>
                      <a:pt x="8383" y="219"/>
                    </a:lnTo>
                    <a:lnTo>
                      <a:pt x="8383" y="42"/>
                    </a:lnTo>
                    <a:lnTo>
                      <a:pt x="83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865;p24">
                <a:extLst>
                  <a:ext uri="{FF2B5EF4-FFF2-40B4-BE49-F238E27FC236}">
                    <a16:creationId xmlns:a16="http://schemas.microsoft.com/office/drawing/2014/main" id="{DB87DD1B-21BC-CC9F-D65F-726EAF0787D7}"/>
                  </a:ext>
                </a:extLst>
              </p:cNvPr>
              <p:cNvSpPr/>
              <p:nvPr/>
            </p:nvSpPr>
            <p:spPr>
              <a:xfrm>
                <a:off x="8345150" y="995476"/>
                <a:ext cx="366600" cy="112325"/>
              </a:xfrm>
              <a:custGeom>
                <a:avLst/>
                <a:gdLst/>
                <a:ahLst/>
                <a:cxnLst/>
                <a:rect l="l" t="t" r="r" b="b"/>
                <a:pathLst>
                  <a:path w="14664" h="4493" extrusionOk="0">
                    <a:moveTo>
                      <a:pt x="6049" y="1"/>
                    </a:moveTo>
                    <a:lnTo>
                      <a:pt x="5625" y="15"/>
                    </a:lnTo>
                    <a:lnTo>
                      <a:pt x="5216" y="28"/>
                    </a:lnTo>
                    <a:lnTo>
                      <a:pt x="4806" y="69"/>
                    </a:lnTo>
                    <a:lnTo>
                      <a:pt x="4397" y="124"/>
                    </a:lnTo>
                    <a:lnTo>
                      <a:pt x="4001" y="192"/>
                    </a:lnTo>
                    <a:lnTo>
                      <a:pt x="3605" y="274"/>
                    </a:lnTo>
                    <a:lnTo>
                      <a:pt x="3223" y="370"/>
                    </a:lnTo>
                    <a:lnTo>
                      <a:pt x="2840" y="492"/>
                    </a:lnTo>
                    <a:lnTo>
                      <a:pt x="2458" y="615"/>
                    </a:lnTo>
                    <a:lnTo>
                      <a:pt x="2089" y="752"/>
                    </a:lnTo>
                    <a:lnTo>
                      <a:pt x="1721" y="902"/>
                    </a:lnTo>
                    <a:lnTo>
                      <a:pt x="1366" y="1066"/>
                    </a:lnTo>
                    <a:lnTo>
                      <a:pt x="1011" y="1243"/>
                    </a:lnTo>
                    <a:lnTo>
                      <a:pt x="670" y="1434"/>
                    </a:lnTo>
                    <a:lnTo>
                      <a:pt x="328" y="1639"/>
                    </a:lnTo>
                    <a:lnTo>
                      <a:pt x="1" y="1844"/>
                    </a:lnTo>
                    <a:lnTo>
                      <a:pt x="137" y="2131"/>
                    </a:lnTo>
                    <a:lnTo>
                      <a:pt x="301" y="2404"/>
                    </a:lnTo>
                    <a:lnTo>
                      <a:pt x="478" y="2663"/>
                    </a:lnTo>
                    <a:lnTo>
                      <a:pt x="670" y="2909"/>
                    </a:lnTo>
                    <a:lnTo>
                      <a:pt x="874" y="3155"/>
                    </a:lnTo>
                    <a:lnTo>
                      <a:pt x="1106" y="3359"/>
                    </a:lnTo>
                    <a:lnTo>
                      <a:pt x="1352" y="3564"/>
                    </a:lnTo>
                    <a:lnTo>
                      <a:pt x="1598" y="3755"/>
                    </a:lnTo>
                    <a:lnTo>
                      <a:pt x="1871" y="3919"/>
                    </a:lnTo>
                    <a:lnTo>
                      <a:pt x="2158" y="4069"/>
                    </a:lnTo>
                    <a:lnTo>
                      <a:pt x="2444" y="4192"/>
                    </a:lnTo>
                    <a:lnTo>
                      <a:pt x="2745" y="4302"/>
                    </a:lnTo>
                    <a:lnTo>
                      <a:pt x="3059" y="4383"/>
                    </a:lnTo>
                    <a:lnTo>
                      <a:pt x="3386" y="4438"/>
                    </a:lnTo>
                    <a:lnTo>
                      <a:pt x="3714" y="4479"/>
                    </a:lnTo>
                    <a:lnTo>
                      <a:pt x="4042" y="4493"/>
                    </a:lnTo>
                    <a:lnTo>
                      <a:pt x="10622" y="4493"/>
                    </a:lnTo>
                    <a:lnTo>
                      <a:pt x="10950" y="4479"/>
                    </a:lnTo>
                    <a:lnTo>
                      <a:pt x="11278" y="4438"/>
                    </a:lnTo>
                    <a:lnTo>
                      <a:pt x="11605" y="4383"/>
                    </a:lnTo>
                    <a:lnTo>
                      <a:pt x="11919" y="4302"/>
                    </a:lnTo>
                    <a:lnTo>
                      <a:pt x="12220" y="4192"/>
                    </a:lnTo>
                    <a:lnTo>
                      <a:pt x="12506" y="4069"/>
                    </a:lnTo>
                    <a:lnTo>
                      <a:pt x="12793" y="3919"/>
                    </a:lnTo>
                    <a:lnTo>
                      <a:pt x="13066" y="3755"/>
                    </a:lnTo>
                    <a:lnTo>
                      <a:pt x="13312" y="3564"/>
                    </a:lnTo>
                    <a:lnTo>
                      <a:pt x="13558" y="3373"/>
                    </a:lnTo>
                    <a:lnTo>
                      <a:pt x="13790" y="3155"/>
                    </a:lnTo>
                    <a:lnTo>
                      <a:pt x="13995" y="2923"/>
                    </a:lnTo>
                    <a:lnTo>
                      <a:pt x="14186" y="2663"/>
                    </a:lnTo>
                    <a:lnTo>
                      <a:pt x="14363" y="2404"/>
                    </a:lnTo>
                    <a:lnTo>
                      <a:pt x="14513" y="2131"/>
                    </a:lnTo>
                    <a:lnTo>
                      <a:pt x="14664" y="1844"/>
                    </a:lnTo>
                    <a:lnTo>
                      <a:pt x="14336" y="1639"/>
                    </a:lnTo>
                    <a:lnTo>
                      <a:pt x="13995" y="1434"/>
                    </a:lnTo>
                    <a:lnTo>
                      <a:pt x="13653" y="1243"/>
                    </a:lnTo>
                    <a:lnTo>
                      <a:pt x="13298" y="1066"/>
                    </a:lnTo>
                    <a:lnTo>
                      <a:pt x="12943" y="902"/>
                    </a:lnTo>
                    <a:lnTo>
                      <a:pt x="12575" y="752"/>
                    </a:lnTo>
                    <a:lnTo>
                      <a:pt x="12192" y="615"/>
                    </a:lnTo>
                    <a:lnTo>
                      <a:pt x="11824" y="479"/>
                    </a:lnTo>
                    <a:lnTo>
                      <a:pt x="11428" y="370"/>
                    </a:lnTo>
                    <a:lnTo>
                      <a:pt x="11046" y="274"/>
                    </a:lnTo>
                    <a:lnTo>
                      <a:pt x="10650" y="192"/>
                    </a:lnTo>
                    <a:lnTo>
                      <a:pt x="10240" y="124"/>
                    </a:lnTo>
                    <a:lnTo>
                      <a:pt x="9844" y="69"/>
                    </a:lnTo>
                    <a:lnTo>
                      <a:pt x="9435" y="28"/>
                    </a:lnTo>
                    <a:lnTo>
                      <a:pt x="90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66;p24">
                <a:extLst>
                  <a:ext uri="{FF2B5EF4-FFF2-40B4-BE49-F238E27FC236}">
                    <a16:creationId xmlns:a16="http://schemas.microsoft.com/office/drawing/2014/main" id="{54A43BA8-E569-5665-C0A8-4F89A6A3181B}"/>
                  </a:ext>
                </a:extLst>
              </p:cNvPr>
              <p:cNvSpPr/>
              <p:nvPr/>
            </p:nvSpPr>
            <p:spPr>
              <a:xfrm>
                <a:off x="8347875" y="1445001"/>
                <a:ext cx="193225" cy="72375"/>
              </a:xfrm>
              <a:custGeom>
                <a:avLst/>
                <a:gdLst/>
                <a:ahLst/>
                <a:cxnLst/>
                <a:rect l="l" t="t" r="r" b="b"/>
                <a:pathLst>
                  <a:path w="7729" h="2895" extrusionOk="0">
                    <a:moveTo>
                      <a:pt x="2868" y="0"/>
                    </a:moveTo>
                    <a:lnTo>
                      <a:pt x="2567" y="14"/>
                    </a:lnTo>
                    <a:lnTo>
                      <a:pt x="2294" y="55"/>
                    </a:lnTo>
                    <a:lnTo>
                      <a:pt x="2008" y="137"/>
                    </a:lnTo>
                    <a:lnTo>
                      <a:pt x="1748" y="233"/>
                    </a:lnTo>
                    <a:lnTo>
                      <a:pt x="1503" y="355"/>
                    </a:lnTo>
                    <a:lnTo>
                      <a:pt x="1257" y="492"/>
                    </a:lnTo>
                    <a:lnTo>
                      <a:pt x="1038" y="656"/>
                    </a:lnTo>
                    <a:lnTo>
                      <a:pt x="834" y="847"/>
                    </a:lnTo>
                    <a:lnTo>
                      <a:pt x="656" y="1052"/>
                    </a:lnTo>
                    <a:lnTo>
                      <a:pt x="492" y="1270"/>
                    </a:lnTo>
                    <a:lnTo>
                      <a:pt x="342" y="1502"/>
                    </a:lnTo>
                    <a:lnTo>
                      <a:pt x="219" y="1748"/>
                    </a:lnTo>
                    <a:lnTo>
                      <a:pt x="124" y="2021"/>
                    </a:lnTo>
                    <a:lnTo>
                      <a:pt x="55" y="2294"/>
                    </a:lnTo>
                    <a:lnTo>
                      <a:pt x="14" y="2581"/>
                    </a:lnTo>
                    <a:lnTo>
                      <a:pt x="1" y="2867"/>
                    </a:lnTo>
                    <a:lnTo>
                      <a:pt x="1" y="2895"/>
                    </a:lnTo>
                    <a:lnTo>
                      <a:pt x="7728" y="2895"/>
                    </a:lnTo>
                    <a:lnTo>
                      <a:pt x="7728" y="1898"/>
                    </a:lnTo>
                    <a:lnTo>
                      <a:pt x="7715" y="1707"/>
                    </a:lnTo>
                    <a:lnTo>
                      <a:pt x="7687" y="1516"/>
                    </a:lnTo>
                    <a:lnTo>
                      <a:pt x="7633" y="1338"/>
                    </a:lnTo>
                    <a:lnTo>
                      <a:pt x="7578" y="1161"/>
                    </a:lnTo>
                    <a:lnTo>
                      <a:pt x="7496" y="997"/>
                    </a:lnTo>
                    <a:lnTo>
                      <a:pt x="7401" y="833"/>
                    </a:lnTo>
                    <a:lnTo>
                      <a:pt x="7291" y="697"/>
                    </a:lnTo>
                    <a:lnTo>
                      <a:pt x="7168" y="560"/>
                    </a:lnTo>
                    <a:lnTo>
                      <a:pt x="7032" y="437"/>
                    </a:lnTo>
                    <a:lnTo>
                      <a:pt x="6882" y="328"/>
                    </a:lnTo>
                    <a:lnTo>
                      <a:pt x="6732" y="233"/>
                    </a:lnTo>
                    <a:lnTo>
                      <a:pt x="6568" y="151"/>
                    </a:lnTo>
                    <a:lnTo>
                      <a:pt x="6390" y="82"/>
                    </a:lnTo>
                    <a:lnTo>
                      <a:pt x="6213" y="41"/>
                    </a:lnTo>
                    <a:lnTo>
                      <a:pt x="6022" y="14"/>
                    </a:lnTo>
                    <a:lnTo>
                      <a:pt x="58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67;p24">
                <a:extLst>
                  <a:ext uri="{FF2B5EF4-FFF2-40B4-BE49-F238E27FC236}">
                    <a16:creationId xmlns:a16="http://schemas.microsoft.com/office/drawing/2014/main" id="{C26DA47B-18A8-11E2-9DE3-DE37D7F26787}"/>
                  </a:ext>
                </a:extLst>
              </p:cNvPr>
              <p:cNvSpPr/>
              <p:nvPr/>
            </p:nvSpPr>
            <p:spPr>
              <a:xfrm>
                <a:off x="8536625" y="1445001"/>
                <a:ext cx="193225" cy="72375"/>
              </a:xfrm>
              <a:custGeom>
                <a:avLst/>
                <a:gdLst/>
                <a:ahLst/>
                <a:cxnLst/>
                <a:rect l="l" t="t" r="r" b="b"/>
                <a:pathLst>
                  <a:path w="7729" h="2895" extrusionOk="0">
                    <a:moveTo>
                      <a:pt x="1898" y="0"/>
                    </a:moveTo>
                    <a:lnTo>
                      <a:pt x="1707" y="14"/>
                    </a:lnTo>
                    <a:lnTo>
                      <a:pt x="1516" y="41"/>
                    </a:lnTo>
                    <a:lnTo>
                      <a:pt x="1339" y="82"/>
                    </a:lnTo>
                    <a:lnTo>
                      <a:pt x="1161" y="151"/>
                    </a:lnTo>
                    <a:lnTo>
                      <a:pt x="997" y="233"/>
                    </a:lnTo>
                    <a:lnTo>
                      <a:pt x="847" y="328"/>
                    </a:lnTo>
                    <a:lnTo>
                      <a:pt x="697" y="437"/>
                    </a:lnTo>
                    <a:lnTo>
                      <a:pt x="560" y="560"/>
                    </a:lnTo>
                    <a:lnTo>
                      <a:pt x="438" y="697"/>
                    </a:lnTo>
                    <a:lnTo>
                      <a:pt x="328" y="833"/>
                    </a:lnTo>
                    <a:lnTo>
                      <a:pt x="233" y="997"/>
                    </a:lnTo>
                    <a:lnTo>
                      <a:pt x="151" y="1161"/>
                    </a:lnTo>
                    <a:lnTo>
                      <a:pt x="96" y="1338"/>
                    </a:lnTo>
                    <a:lnTo>
                      <a:pt x="42" y="1516"/>
                    </a:lnTo>
                    <a:lnTo>
                      <a:pt x="14" y="1707"/>
                    </a:lnTo>
                    <a:lnTo>
                      <a:pt x="1" y="1898"/>
                    </a:lnTo>
                    <a:lnTo>
                      <a:pt x="1" y="2895"/>
                    </a:lnTo>
                    <a:lnTo>
                      <a:pt x="7728" y="2895"/>
                    </a:lnTo>
                    <a:lnTo>
                      <a:pt x="7728" y="2867"/>
                    </a:lnTo>
                    <a:lnTo>
                      <a:pt x="7714" y="2581"/>
                    </a:lnTo>
                    <a:lnTo>
                      <a:pt x="7673" y="2294"/>
                    </a:lnTo>
                    <a:lnTo>
                      <a:pt x="7605" y="2021"/>
                    </a:lnTo>
                    <a:lnTo>
                      <a:pt x="7510" y="1748"/>
                    </a:lnTo>
                    <a:lnTo>
                      <a:pt x="7387" y="1502"/>
                    </a:lnTo>
                    <a:lnTo>
                      <a:pt x="7237" y="1270"/>
                    </a:lnTo>
                    <a:lnTo>
                      <a:pt x="7073" y="1052"/>
                    </a:lnTo>
                    <a:lnTo>
                      <a:pt x="6895" y="847"/>
                    </a:lnTo>
                    <a:lnTo>
                      <a:pt x="6691" y="656"/>
                    </a:lnTo>
                    <a:lnTo>
                      <a:pt x="6458" y="492"/>
                    </a:lnTo>
                    <a:lnTo>
                      <a:pt x="6226" y="355"/>
                    </a:lnTo>
                    <a:lnTo>
                      <a:pt x="5981" y="233"/>
                    </a:lnTo>
                    <a:lnTo>
                      <a:pt x="5721" y="137"/>
                    </a:lnTo>
                    <a:lnTo>
                      <a:pt x="5434" y="55"/>
                    </a:lnTo>
                    <a:lnTo>
                      <a:pt x="5161" y="14"/>
                    </a:lnTo>
                    <a:lnTo>
                      <a:pt x="48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68;p24">
                <a:extLst>
                  <a:ext uri="{FF2B5EF4-FFF2-40B4-BE49-F238E27FC236}">
                    <a16:creationId xmlns:a16="http://schemas.microsoft.com/office/drawing/2014/main" id="{7B88445B-EB98-E3A8-8780-6E9F7F6BA353}"/>
                  </a:ext>
                </a:extLst>
              </p:cNvPr>
              <p:cNvSpPr/>
              <p:nvPr/>
            </p:nvSpPr>
            <p:spPr>
              <a:xfrm>
                <a:off x="8497725" y="1386976"/>
                <a:ext cx="86725" cy="111300"/>
              </a:xfrm>
              <a:custGeom>
                <a:avLst/>
                <a:gdLst/>
                <a:ahLst/>
                <a:cxnLst/>
                <a:rect l="l" t="t" r="r" b="b"/>
                <a:pathLst>
                  <a:path w="3469" h="4452" extrusionOk="0">
                    <a:moveTo>
                      <a:pt x="1529" y="0"/>
                    </a:moveTo>
                    <a:lnTo>
                      <a:pt x="1366" y="28"/>
                    </a:lnTo>
                    <a:lnTo>
                      <a:pt x="1202" y="69"/>
                    </a:lnTo>
                    <a:lnTo>
                      <a:pt x="1038" y="123"/>
                    </a:lnTo>
                    <a:lnTo>
                      <a:pt x="888" y="205"/>
                    </a:lnTo>
                    <a:lnTo>
                      <a:pt x="751" y="287"/>
                    </a:lnTo>
                    <a:lnTo>
                      <a:pt x="615" y="383"/>
                    </a:lnTo>
                    <a:lnTo>
                      <a:pt x="492" y="492"/>
                    </a:lnTo>
                    <a:lnTo>
                      <a:pt x="383" y="615"/>
                    </a:lnTo>
                    <a:lnTo>
                      <a:pt x="287" y="751"/>
                    </a:lnTo>
                    <a:lnTo>
                      <a:pt x="205" y="888"/>
                    </a:lnTo>
                    <a:lnTo>
                      <a:pt x="123" y="1038"/>
                    </a:lnTo>
                    <a:lnTo>
                      <a:pt x="69" y="1202"/>
                    </a:lnTo>
                    <a:lnTo>
                      <a:pt x="28" y="1366"/>
                    </a:lnTo>
                    <a:lnTo>
                      <a:pt x="0" y="1530"/>
                    </a:lnTo>
                    <a:lnTo>
                      <a:pt x="0" y="1707"/>
                    </a:lnTo>
                    <a:lnTo>
                      <a:pt x="0" y="2745"/>
                    </a:lnTo>
                    <a:lnTo>
                      <a:pt x="0" y="2922"/>
                    </a:lnTo>
                    <a:lnTo>
                      <a:pt x="28" y="3086"/>
                    </a:lnTo>
                    <a:lnTo>
                      <a:pt x="69" y="3250"/>
                    </a:lnTo>
                    <a:lnTo>
                      <a:pt x="123" y="3414"/>
                    </a:lnTo>
                    <a:lnTo>
                      <a:pt x="205" y="3564"/>
                    </a:lnTo>
                    <a:lnTo>
                      <a:pt x="287" y="3700"/>
                    </a:lnTo>
                    <a:lnTo>
                      <a:pt x="383" y="3837"/>
                    </a:lnTo>
                    <a:lnTo>
                      <a:pt x="492" y="3960"/>
                    </a:lnTo>
                    <a:lnTo>
                      <a:pt x="615" y="4069"/>
                    </a:lnTo>
                    <a:lnTo>
                      <a:pt x="751" y="4165"/>
                    </a:lnTo>
                    <a:lnTo>
                      <a:pt x="888" y="4246"/>
                    </a:lnTo>
                    <a:lnTo>
                      <a:pt x="1038" y="4328"/>
                    </a:lnTo>
                    <a:lnTo>
                      <a:pt x="1202" y="4383"/>
                    </a:lnTo>
                    <a:lnTo>
                      <a:pt x="1366" y="4424"/>
                    </a:lnTo>
                    <a:lnTo>
                      <a:pt x="1529" y="4451"/>
                    </a:lnTo>
                    <a:lnTo>
                      <a:pt x="1925" y="4451"/>
                    </a:lnTo>
                    <a:lnTo>
                      <a:pt x="2089" y="4424"/>
                    </a:lnTo>
                    <a:lnTo>
                      <a:pt x="2253" y="4383"/>
                    </a:lnTo>
                    <a:lnTo>
                      <a:pt x="2417" y="4328"/>
                    </a:lnTo>
                    <a:lnTo>
                      <a:pt x="2567" y="4246"/>
                    </a:lnTo>
                    <a:lnTo>
                      <a:pt x="2704" y="4165"/>
                    </a:lnTo>
                    <a:lnTo>
                      <a:pt x="2840" y="4069"/>
                    </a:lnTo>
                    <a:lnTo>
                      <a:pt x="2963" y="3960"/>
                    </a:lnTo>
                    <a:lnTo>
                      <a:pt x="3072" y="3837"/>
                    </a:lnTo>
                    <a:lnTo>
                      <a:pt x="3168" y="3700"/>
                    </a:lnTo>
                    <a:lnTo>
                      <a:pt x="3250" y="3564"/>
                    </a:lnTo>
                    <a:lnTo>
                      <a:pt x="3332" y="3414"/>
                    </a:lnTo>
                    <a:lnTo>
                      <a:pt x="3386" y="3250"/>
                    </a:lnTo>
                    <a:lnTo>
                      <a:pt x="3427" y="3086"/>
                    </a:lnTo>
                    <a:lnTo>
                      <a:pt x="3454" y="2922"/>
                    </a:lnTo>
                    <a:lnTo>
                      <a:pt x="3468" y="2745"/>
                    </a:lnTo>
                    <a:lnTo>
                      <a:pt x="3468" y="1707"/>
                    </a:lnTo>
                    <a:lnTo>
                      <a:pt x="3454" y="1530"/>
                    </a:lnTo>
                    <a:lnTo>
                      <a:pt x="3427" y="1366"/>
                    </a:lnTo>
                    <a:lnTo>
                      <a:pt x="3386" y="1202"/>
                    </a:lnTo>
                    <a:lnTo>
                      <a:pt x="3332" y="1038"/>
                    </a:lnTo>
                    <a:lnTo>
                      <a:pt x="3250" y="888"/>
                    </a:lnTo>
                    <a:lnTo>
                      <a:pt x="3168" y="751"/>
                    </a:lnTo>
                    <a:lnTo>
                      <a:pt x="3072" y="615"/>
                    </a:lnTo>
                    <a:lnTo>
                      <a:pt x="2963" y="492"/>
                    </a:lnTo>
                    <a:lnTo>
                      <a:pt x="2840" y="383"/>
                    </a:lnTo>
                    <a:lnTo>
                      <a:pt x="2704" y="287"/>
                    </a:lnTo>
                    <a:lnTo>
                      <a:pt x="2567" y="205"/>
                    </a:lnTo>
                    <a:lnTo>
                      <a:pt x="2417" y="123"/>
                    </a:lnTo>
                    <a:lnTo>
                      <a:pt x="2253" y="69"/>
                    </a:lnTo>
                    <a:lnTo>
                      <a:pt x="2089" y="28"/>
                    </a:lnTo>
                    <a:lnTo>
                      <a:pt x="1925" y="0"/>
                    </a:lnTo>
                    <a:close/>
                  </a:path>
                </a:pathLst>
              </a:custGeom>
              <a:solidFill>
                <a:srgbClr val="FC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0456321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212079" y="2095665"/>
            <a:ext cx="8229600" cy="371400"/>
          </a:xfrm>
          <a:prstGeom prst="rect">
            <a:avLst/>
          </a:prstGeom>
          <a:effectLst>
            <a:outerShdw blurRad="50800" dist="38100" dir="5400000" algn="t" rotWithShape="0">
              <a:prstClr val="black">
                <a:alpha val="40000"/>
              </a:prstClr>
            </a:outerShdw>
          </a:effectLst>
        </p:spPr>
        <p:txBody>
          <a:bodyPr spcFirstLastPara="1" wrap="square" lIns="91425" tIns="91425" rIns="91425" bIns="91425" anchor="ctr" anchorCtr="0">
            <a:noAutofit/>
          </a:bodyPr>
          <a:lstStyle/>
          <a:p>
            <a:r>
              <a:rPr lang="en-US" sz="7200" dirty="0" smtClean="0"/>
              <a:t>Thank You</a:t>
            </a:r>
            <a:endParaRPr lang="en-US" sz="7200" dirty="0"/>
          </a:p>
        </p:txBody>
      </p:sp>
      <p:grpSp>
        <p:nvGrpSpPr>
          <p:cNvPr id="167" name="Google Shape;2007;p42"/>
          <p:cNvGrpSpPr/>
          <p:nvPr/>
        </p:nvGrpSpPr>
        <p:grpSpPr>
          <a:xfrm>
            <a:off x="3782291" y="2281365"/>
            <a:ext cx="2978727" cy="1974619"/>
            <a:chOff x="4572000" y="2105842"/>
            <a:chExt cx="4114797" cy="2626227"/>
          </a:xfrm>
          <a:effectLst>
            <a:outerShdw blurRad="50800" dist="38100" dir="5400000" algn="t" rotWithShape="0">
              <a:prstClr val="black">
                <a:alpha val="40000"/>
              </a:prstClr>
            </a:outerShdw>
          </a:effectLst>
        </p:grpSpPr>
        <p:sp>
          <p:nvSpPr>
            <p:cNvPr id="168" name="Google Shape;2008;p42"/>
            <p:cNvSpPr/>
            <p:nvPr/>
          </p:nvSpPr>
          <p:spPr>
            <a:xfrm>
              <a:off x="4572000" y="2891621"/>
              <a:ext cx="777204" cy="725571"/>
            </a:xfrm>
            <a:custGeom>
              <a:avLst/>
              <a:gdLst/>
              <a:ahLst/>
              <a:cxnLst/>
              <a:rect l="l" t="t" r="r" b="b"/>
              <a:pathLst>
                <a:path w="28404" h="26517" extrusionOk="0">
                  <a:moveTo>
                    <a:pt x="12481" y="0"/>
                  </a:moveTo>
                  <a:lnTo>
                    <a:pt x="12147" y="11"/>
                  </a:lnTo>
                  <a:lnTo>
                    <a:pt x="11823" y="32"/>
                  </a:lnTo>
                  <a:lnTo>
                    <a:pt x="11500" y="65"/>
                  </a:lnTo>
                  <a:lnTo>
                    <a:pt x="11176" y="97"/>
                  </a:lnTo>
                  <a:lnTo>
                    <a:pt x="10852" y="140"/>
                  </a:lnTo>
                  <a:lnTo>
                    <a:pt x="10539" y="194"/>
                  </a:lnTo>
                  <a:lnTo>
                    <a:pt x="10227" y="259"/>
                  </a:lnTo>
                  <a:lnTo>
                    <a:pt x="9914" y="324"/>
                  </a:lnTo>
                  <a:lnTo>
                    <a:pt x="9601" y="399"/>
                  </a:lnTo>
                  <a:lnTo>
                    <a:pt x="9299" y="485"/>
                  </a:lnTo>
                  <a:lnTo>
                    <a:pt x="8997" y="572"/>
                  </a:lnTo>
                  <a:lnTo>
                    <a:pt x="8695" y="669"/>
                  </a:lnTo>
                  <a:lnTo>
                    <a:pt x="8404" y="777"/>
                  </a:lnTo>
                  <a:lnTo>
                    <a:pt x="8112" y="885"/>
                  </a:lnTo>
                  <a:lnTo>
                    <a:pt x="7821" y="1003"/>
                  </a:lnTo>
                  <a:lnTo>
                    <a:pt x="7530" y="1133"/>
                  </a:lnTo>
                  <a:lnTo>
                    <a:pt x="7249" y="1262"/>
                  </a:lnTo>
                  <a:lnTo>
                    <a:pt x="6980" y="1402"/>
                  </a:lnTo>
                  <a:lnTo>
                    <a:pt x="6699" y="1543"/>
                  </a:lnTo>
                  <a:lnTo>
                    <a:pt x="6429" y="1694"/>
                  </a:lnTo>
                  <a:lnTo>
                    <a:pt x="6160" y="1856"/>
                  </a:lnTo>
                  <a:lnTo>
                    <a:pt x="5901" y="2017"/>
                  </a:lnTo>
                  <a:lnTo>
                    <a:pt x="5642" y="2179"/>
                  </a:lnTo>
                  <a:lnTo>
                    <a:pt x="5394" y="2363"/>
                  </a:lnTo>
                  <a:lnTo>
                    <a:pt x="5146" y="2546"/>
                  </a:lnTo>
                  <a:lnTo>
                    <a:pt x="4898" y="2729"/>
                  </a:lnTo>
                  <a:lnTo>
                    <a:pt x="4660" y="2923"/>
                  </a:lnTo>
                  <a:lnTo>
                    <a:pt x="4423" y="3118"/>
                  </a:lnTo>
                  <a:lnTo>
                    <a:pt x="4196" y="3323"/>
                  </a:lnTo>
                  <a:lnTo>
                    <a:pt x="3970" y="3538"/>
                  </a:lnTo>
                  <a:lnTo>
                    <a:pt x="3743" y="3743"/>
                  </a:lnTo>
                  <a:lnTo>
                    <a:pt x="3528" y="3970"/>
                  </a:lnTo>
                  <a:lnTo>
                    <a:pt x="3323" y="4196"/>
                  </a:lnTo>
                  <a:lnTo>
                    <a:pt x="3118" y="4423"/>
                  </a:lnTo>
                  <a:lnTo>
                    <a:pt x="2923" y="4660"/>
                  </a:lnTo>
                  <a:lnTo>
                    <a:pt x="2729" y="4898"/>
                  </a:lnTo>
                  <a:lnTo>
                    <a:pt x="2535" y="5146"/>
                  </a:lnTo>
                  <a:lnTo>
                    <a:pt x="2362" y="5394"/>
                  </a:lnTo>
                  <a:lnTo>
                    <a:pt x="2179" y="5642"/>
                  </a:lnTo>
                  <a:lnTo>
                    <a:pt x="2017" y="5901"/>
                  </a:lnTo>
                  <a:lnTo>
                    <a:pt x="1845" y="6160"/>
                  </a:lnTo>
                  <a:lnTo>
                    <a:pt x="1694" y="6429"/>
                  </a:lnTo>
                  <a:lnTo>
                    <a:pt x="1543" y="6699"/>
                  </a:lnTo>
                  <a:lnTo>
                    <a:pt x="1392" y="6980"/>
                  </a:lnTo>
                  <a:lnTo>
                    <a:pt x="1262" y="7249"/>
                  </a:lnTo>
                  <a:lnTo>
                    <a:pt x="1122" y="7541"/>
                  </a:lnTo>
                  <a:lnTo>
                    <a:pt x="1003" y="7821"/>
                  </a:lnTo>
                  <a:lnTo>
                    <a:pt x="885" y="8112"/>
                  </a:lnTo>
                  <a:lnTo>
                    <a:pt x="777" y="8404"/>
                  </a:lnTo>
                  <a:lnTo>
                    <a:pt x="669" y="8695"/>
                  </a:lnTo>
                  <a:lnTo>
                    <a:pt x="572" y="8997"/>
                  </a:lnTo>
                  <a:lnTo>
                    <a:pt x="485" y="9299"/>
                  </a:lnTo>
                  <a:lnTo>
                    <a:pt x="399" y="9601"/>
                  </a:lnTo>
                  <a:lnTo>
                    <a:pt x="324" y="9914"/>
                  </a:lnTo>
                  <a:lnTo>
                    <a:pt x="259" y="10227"/>
                  </a:lnTo>
                  <a:lnTo>
                    <a:pt x="194" y="10540"/>
                  </a:lnTo>
                  <a:lnTo>
                    <a:pt x="140" y="10852"/>
                  </a:lnTo>
                  <a:lnTo>
                    <a:pt x="97" y="11176"/>
                  </a:lnTo>
                  <a:lnTo>
                    <a:pt x="65" y="11500"/>
                  </a:lnTo>
                  <a:lnTo>
                    <a:pt x="32" y="11823"/>
                  </a:lnTo>
                  <a:lnTo>
                    <a:pt x="11" y="12147"/>
                  </a:lnTo>
                  <a:lnTo>
                    <a:pt x="0" y="12481"/>
                  </a:lnTo>
                  <a:lnTo>
                    <a:pt x="0" y="12805"/>
                  </a:lnTo>
                  <a:lnTo>
                    <a:pt x="0" y="13139"/>
                  </a:lnTo>
                  <a:lnTo>
                    <a:pt x="11" y="13463"/>
                  </a:lnTo>
                  <a:lnTo>
                    <a:pt x="32" y="13797"/>
                  </a:lnTo>
                  <a:lnTo>
                    <a:pt x="65" y="14121"/>
                  </a:lnTo>
                  <a:lnTo>
                    <a:pt x="97" y="14445"/>
                  </a:lnTo>
                  <a:lnTo>
                    <a:pt x="140" y="14758"/>
                  </a:lnTo>
                  <a:lnTo>
                    <a:pt x="194" y="15081"/>
                  </a:lnTo>
                  <a:lnTo>
                    <a:pt x="259" y="15394"/>
                  </a:lnTo>
                  <a:lnTo>
                    <a:pt x="324" y="15707"/>
                  </a:lnTo>
                  <a:lnTo>
                    <a:pt x="399" y="16009"/>
                  </a:lnTo>
                  <a:lnTo>
                    <a:pt x="485" y="16311"/>
                  </a:lnTo>
                  <a:lnTo>
                    <a:pt x="572" y="16613"/>
                  </a:lnTo>
                  <a:lnTo>
                    <a:pt x="669" y="16915"/>
                  </a:lnTo>
                  <a:lnTo>
                    <a:pt x="777" y="17217"/>
                  </a:lnTo>
                  <a:lnTo>
                    <a:pt x="885" y="17508"/>
                  </a:lnTo>
                  <a:lnTo>
                    <a:pt x="1003" y="17800"/>
                  </a:lnTo>
                  <a:lnTo>
                    <a:pt x="1122" y="18080"/>
                  </a:lnTo>
                  <a:lnTo>
                    <a:pt x="1262" y="18361"/>
                  </a:lnTo>
                  <a:lnTo>
                    <a:pt x="1392" y="18641"/>
                  </a:lnTo>
                  <a:lnTo>
                    <a:pt x="1543" y="18911"/>
                  </a:lnTo>
                  <a:lnTo>
                    <a:pt x="1694" y="19180"/>
                  </a:lnTo>
                  <a:lnTo>
                    <a:pt x="1845" y="19450"/>
                  </a:lnTo>
                  <a:lnTo>
                    <a:pt x="2017" y="19709"/>
                  </a:lnTo>
                  <a:lnTo>
                    <a:pt x="2179" y="19968"/>
                  </a:lnTo>
                  <a:lnTo>
                    <a:pt x="2362" y="20227"/>
                  </a:lnTo>
                  <a:lnTo>
                    <a:pt x="2535" y="20475"/>
                  </a:lnTo>
                  <a:lnTo>
                    <a:pt x="2729" y="20723"/>
                  </a:lnTo>
                  <a:lnTo>
                    <a:pt x="2923" y="20960"/>
                  </a:lnTo>
                  <a:lnTo>
                    <a:pt x="3118" y="21198"/>
                  </a:lnTo>
                  <a:lnTo>
                    <a:pt x="3323" y="21424"/>
                  </a:lnTo>
                  <a:lnTo>
                    <a:pt x="3528" y="21651"/>
                  </a:lnTo>
                  <a:lnTo>
                    <a:pt x="3743" y="21867"/>
                  </a:lnTo>
                  <a:lnTo>
                    <a:pt x="3970" y="22082"/>
                  </a:lnTo>
                  <a:lnTo>
                    <a:pt x="4196" y="22287"/>
                  </a:lnTo>
                  <a:lnTo>
                    <a:pt x="4423" y="22492"/>
                  </a:lnTo>
                  <a:lnTo>
                    <a:pt x="4660" y="22697"/>
                  </a:lnTo>
                  <a:lnTo>
                    <a:pt x="4898" y="22891"/>
                  </a:lnTo>
                  <a:lnTo>
                    <a:pt x="5146" y="23075"/>
                  </a:lnTo>
                  <a:lnTo>
                    <a:pt x="5394" y="23258"/>
                  </a:lnTo>
                  <a:lnTo>
                    <a:pt x="5642" y="23431"/>
                  </a:lnTo>
                  <a:lnTo>
                    <a:pt x="5901" y="23603"/>
                  </a:lnTo>
                  <a:lnTo>
                    <a:pt x="6160" y="23765"/>
                  </a:lnTo>
                  <a:lnTo>
                    <a:pt x="6429" y="23927"/>
                  </a:lnTo>
                  <a:lnTo>
                    <a:pt x="6699" y="24078"/>
                  </a:lnTo>
                  <a:lnTo>
                    <a:pt x="6980" y="24218"/>
                  </a:lnTo>
                  <a:lnTo>
                    <a:pt x="7249" y="24359"/>
                  </a:lnTo>
                  <a:lnTo>
                    <a:pt x="7530" y="24488"/>
                  </a:lnTo>
                  <a:lnTo>
                    <a:pt x="7821" y="24617"/>
                  </a:lnTo>
                  <a:lnTo>
                    <a:pt x="8112" y="24736"/>
                  </a:lnTo>
                  <a:lnTo>
                    <a:pt x="8404" y="24844"/>
                  </a:lnTo>
                  <a:lnTo>
                    <a:pt x="8695" y="24952"/>
                  </a:lnTo>
                  <a:lnTo>
                    <a:pt x="8997" y="25049"/>
                  </a:lnTo>
                  <a:lnTo>
                    <a:pt x="9299" y="25135"/>
                  </a:lnTo>
                  <a:lnTo>
                    <a:pt x="9601" y="25222"/>
                  </a:lnTo>
                  <a:lnTo>
                    <a:pt x="9914" y="25297"/>
                  </a:lnTo>
                  <a:lnTo>
                    <a:pt x="10227" y="25362"/>
                  </a:lnTo>
                  <a:lnTo>
                    <a:pt x="10539" y="25416"/>
                  </a:lnTo>
                  <a:lnTo>
                    <a:pt x="10852" y="25470"/>
                  </a:lnTo>
                  <a:lnTo>
                    <a:pt x="11176" y="25513"/>
                  </a:lnTo>
                  <a:lnTo>
                    <a:pt x="11500" y="25556"/>
                  </a:lnTo>
                  <a:lnTo>
                    <a:pt x="11823" y="25588"/>
                  </a:lnTo>
                  <a:lnTo>
                    <a:pt x="12147" y="25599"/>
                  </a:lnTo>
                  <a:lnTo>
                    <a:pt x="12481" y="25621"/>
                  </a:lnTo>
                  <a:lnTo>
                    <a:pt x="12805" y="25621"/>
                  </a:lnTo>
                  <a:lnTo>
                    <a:pt x="13258" y="25610"/>
                  </a:lnTo>
                  <a:lnTo>
                    <a:pt x="13700" y="25588"/>
                  </a:lnTo>
                  <a:lnTo>
                    <a:pt x="14132" y="25556"/>
                  </a:lnTo>
                  <a:lnTo>
                    <a:pt x="14574" y="25502"/>
                  </a:lnTo>
                  <a:lnTo>
                    <a:pt x="14995" y="25427"/>
                  </a:lnTo>
                  <a:lnTo>
                    <a:pt x="15426" y="25351"/>
                  </a:lnTo>
                  <a:lnTo>
                    <a:pt x="15847" y="25254"/>
                  </a:lnTo>
                  <a:lnTo>
                    <a:pt x="16257" y="25146"/>
                  </a:lnTo>
                  <a:lnTo>
                    <a:pt x="16667" y="25017"/>
                  </a:lnTo>
                  <a:lnTo>
                    <a:pt x="17066" y="24887"/>
                  </a:lnTo>
                  <a:lnTo>
                    <a:pt x="17465" y="24736"/>
                  </a:lnTo>
                  <a:lnTo>
                    <a:pt x="17853" y="24574"/>
                  </a:lnTo>
                  <a:lnTo>
                    <a:pt x="18242" y="24402"/>
                  </a:lnTo>
                  <a:lnTo>
                    <a:pt x="18619" y="24218"/>
                  </a:lnTo>
                  <a:lnTo>
                    <a:pt x="18986" y="24024"/>
                  </a:lnTo>
                  <a:lnTo>
                    <a:pt x="19353" y="23808"/>
                  </a:lnTo>
                  <a:lnTo>
                    <a:pt x="19590" y="24089"/>
                  </a:lnTo>
                  <a:lnTo>
                    <a:pt x="19871" y="24391"/>
                  </a:lnTo>
                  <a:lnTo>
                    <a:pt x="20022" y="24531"/>
                  </a:lnTo>
                  <a:lnTo>
                    <a:pt x="20194" y="24682"/>
                  </a:lnTo>
                  <a:lnTo>
                    <a:pt x="20367" y="24833"/>
                  </a:lnTo>
                  <a:lnTo>
                    <a:pt x="20550" y="24973"/>
                  </a:lnTo>
                  <a:lnTo>
                    <a:pt x="20745" y="25114"/>
                  </a:lnTo>
                  <a:lnTo>
                    <a:pt x="20950" y="25254"/>
                  </a:lnTo>
                  <a:lnTo>
                    <a:pt x="21165" y="25394"/>
                  </a:lnTo>
                  <a:lnTo>
                    <a:pt x="21381" y="25524"/>
                  </a:lnTo>
                  <a:lnTo>
                    <a:pt x="21618" y="25653"/>
                  </a:lnTo>
                  <a:lnTo>
                    <a:pt x="21866" y="25772"/>
                  </a:lnTo>
                  <a:lnTo>
                    <a:pt x="22125" y="25890"/>
                  </a:lnTo>
                  <a:lnTo>
                    <a:pt x="22395" y="25998"/>
                  </a:lnTo>
                  <a:lnTo>
                    <a:pt x="22676" y="26095"/>
                  </a:lnTo>
                  <a:lnTo>
                    <a:pt x="22967" y="26182"/>
                  </a:lnTo>
                  <a:lnTo>
                    <a:pt x="23280" y="26268"/>
                  </a:lnTo>
                  <a:lnTo>
                    <a:pt x="23592" y="26333"/>
                  </a:lnTo>
                  <a:lnTo>
                    <a:pt x="23927" y="26397"/>
                  </a:lnTo>
                  <a:lnTo>
                    <a:pt x="24261" y="26441"/>
                  </a:lnTo>
                  <a:lnTo>
                    <a:pt x="24617" y="26484"/>
                  </a:lnTo>
                  <a:lnTo>
                    <a:pt x="24984" y="26505"/>
                  </a:lnTo>
                  <a:lnTo>
                    <a:pt x="25362" y="26516"/>
                  </a:lnTo>
                  <a:lnTo>
                    <a:pt x="25761" y="26505"/>
                  </a:lnTo>
                  <a:lnTo>
                    <a:pt x="26160" y="26484"/>
                  </a:lnTo>
                  <a:lnTo>
                    <a:pt x="26581" y="26451"/>
                  </a:lnTo>
                  <a:lnTo>
                    <a:pt x="27012" y="26397"/>
                  </a:lnTo>
                  <a:lnTo>
                    <a:pt x="27465" y="26322"/>
                  </a:lnTo>
                  <a:lnTo>
                    <a:pt x="27929" y="26236"/>
                  </a:lnTo>
                  <a:lnTo>
                    <a:pt x="28404" y="26128"/>
                  </a:lnTo>
                  <a:lnTo>
                    <a:pt x="28220" y="26063"/>
                  </a:lnTo>
                  <a:lnTo>
                    <a:pt x="28015" y="25966"/>
                  </a:lnTo>
                  <a:lnTo>
                    <a:pt x="27735" y="25836"/>
                  </a:lnTo>
                  <a:lnTo>
                    <a:pt x="27411" y="25664"/>
                  </a:lnTo>
                  <a:lnTo>
                    <a:pt x="27044" y="25437"/>
                  </a:lnTo>
                  <a:lnTo>
                    <a:pt x="26850" y="25308"/>
                  </a:lnTo>
                  <a:lnTo>
                    <a:pt x="26656" y="25157"/>
                  </a:lnTo>
                  <a:lnTo>
                    <a:pt x="26440" y="25006"/>
                  </a:lnTo>
                  <a:lnTo>
                    <a:pt x="26235" y="24833"/>
                  </a:lnTo>
                  <a:lnTo>
                    <a:pt x="26020" y="24639"/>
                  </a:lnTo>
                  <a:lnTo>
                    <a:pt x="25815" y="24434"/>
                  </a:lnTo>
                  <a:lnTo>
                    <a:pt x="25599" y="24218"/>
                  </a:lnTo>
                  <a:lnTo>
                    <a:pt x="25394" y="23981"/>
                  </a:lnTo>
                  <a:lnTo>
                    <a:pt x="25189" y="23733"/>
                  </a:lnTo>
                  <a:lnTo>
                    <a:pt x="24984" y="23463"/>
                  </a:lnTo>
                  <a:lnTo>
                    <a:pt x="24790" y="23172"/>
                  </a:lnTo>
                  <a:lnTo>
                    <a:pt x="24606" y="22870"/>
                  </a:lnTo>
                  <a:lnTo>
                    <a:pt x="24434" y="22546"/>
                  </a:lnTo>
                  <a:lnTo>
                    <a:pt x="24261" y="22212"/>
                  </a:lnTo>
                  <a:lnTo>
                    <a:pt x="24110" y="21845"/>
                  </a:lnTo>
                  <a:lnTo>
                    <a:pt x="23970" y="21467"/>
                  </a:lnTo>
                  <a:lnTo>
                    <a:pt x="23841" y="21068"/>
                  </a:lnTo>
                  <a:lnTo>
                    <a:pt x="23733" y="20648"/>
                  </a:lnTo>
                  <a:lnTo>
                    <a:pt x="23646" y="20205"/>
                  </a:lnTo>
                  <a:lnTo>
                    <a:pt x="23571" y="19741"/>
                  </a:lnTo>
                  <a:lnTo>
                    <a:pt x="23808" y="19364"/>
                  </a:lnTo>
                  <a:lnTo>
                    <a:pt x="24024" y="18976"/>
                  </a:lnTo>
                  <a:lnTo>
                    <a:pt x="24240" y="18576"/>
                  </a:lnTo>
                  <a:lnTo>
                    <a:pt x="24434" y="18177"/>
                  </a:lnTo>
                  <a:lnTo>
                    <a:pt x="24617" y="17767"/>
                  </a:lnTo>
                  <a:lnTo>
                    <a:pt x="24790" y="17347"/>
                  </a:lnTo>
                  <a:lnTo>
                    <a:pt x="24941" y="16915"/>
                  </a:lnTo>
                  <a:lnTo>
                    <a:pt x="25081" y="16484"/>
                  </a:lnTo>
                  <a:lnTo>
                    <a:pt x="25200" y="16041"/>
                  </a:lnTo>
                  <a:lnTo>
                    <a:pt x="25308" y="15599"/>
                  </a:lnTo>
                  <a:lnTo>
                    <a:pt x="25405" y="15146"/>
                  </a:lnTo>
                  <a:lnTo>
                    <a:pt x="25480" y="14693"/>
                  </a:lnTo>
                  <a:lnTo>
                    <a:pt x="25545" y="14229"/>
                  </a:lnTo>
                  <a:lnTo>
                    <a:pt x="25588" y="13754"/>
                  </a:lnTo>
                  <a:lnTo>
                    <a:pt x="25610" y="13290"/>
                  </a:lnTo>
                  <a:lnTo>
                    <a:pt x="25621" y="12805"/>
                  </a:lnTo>
                  <a:lnTo>
                    <a:pt x="25621" y="12481"/>
                  </a:lnTo>
                  <a:lnTo>
                    <a:pt x="25599" y="12147"/>
                  </a:lnTo>
                  <a:lnTo>
                    <a:pt x="25577" y="11823"/>
                  </a:lnTo>
                  <a:lnTo>
                    <a:pt x="25556" y="11500"/>
                  </a:lnTo>
                  <a:lnTo>
                    <a:pt x="25513" y="11176"/>
                  </a:lnTo>
                  <a:lnTo>
                    <a:pt x="25470" y="10852"/>
                  </a:lnTo>
                  <a:lnTo>
                    <a:pt x="25416" y="10540"/>
                  </a:lnTo>
                  <a:lnTo>
                    <a:pt x="25362" y="10227"/>
                  </a:lnTo>
                  <a:lnTo>
                    <a:pt x="25286" y="9914"/>
                  </a:lnTo>
                  <a:lnTo>
                    <a:pt x="25221" y="9601"/>
                  </a:lnTo>
                  <a:lnTo>
                    <a:pt x="25135" y="9299"/>
                  </a:lnTo>
                  <a:lnTo>
                    <a:pt x="25049" y="8997"/>
                  </a:lnTo>
                  <a:lnTo>
                    <a:pt x="24941" y="8695"/>
                  </a:lnTo>
                  <a:lnTo>
                    <a:pt x="24844" y="8404"/>
                  </a:lnTo>
                  <a:lnTo>
                    <a:pt x="24736" y="8112"/>
                  </a:lnTo>
                  <a:lnTo>
                    <a:pt x="24617" y="7821"/>
                  </a:lnTo>
                  <a:lnTo>
                    <a:pt x="24488" y="7541"/>
                  </a:lnTo>
                  <a:lnTo>
                    <a:pt x="24358" y="7249"/>
                  </a:lnTo>
                  <a:lnTo>
                    <a:pt x="24218" y="6980"/>
                  </a:lnTo>
                  <a:lnTo>
                    <a:pt x="24078" y="6699"/>
                  </a:lnTo>
                  <a:lnTo>
                    <a:pt x="23927" y="6429"/>
                  </a:lnTo>
                  <a:lnTo>
                    <a:pt x="23765" y="6160"/>
                  </a:lnTo>
                  <a:lnTo>
                    <a:pt x="23603" y="5901"/>
                  </a:lnTo>
                  <a:lnTo>
                    <a:pt x="23431" y="5642"/>
                  </a:lnTo>
                  <a:lnTo>
                    <a:pt x="23258" y="5394"/>
                  </a:lnTo>
                  <a:lnTo>
                    <a:pt x="23075" y="5146"/>
                  </a:lnTo>
                  <a:lnTo>
                    <a:pt x="22891" y="4898"/>
                  </a:lnTo>
                  <a:lnTo>
                    <a:pt x="22697" y="4660"/>
                  </a:lnTo>
                  <a:lnTo>
                    <a:pt x="22492" y="4423"/>
                  </a:lnTo>
                  <a:lnTo>
                    <a:pt x="22287" y="4196"/>
                  </a:lnTo>
                  <a:lnTo>
                    <a:pt x="22082" y="3970"/>
                  </a:lnTo>
                  <a:lnTo>
                    <a:pt x="21866" y="3743"/>
                  </a:lnTo>
                  <a:lnTo>
                    <a:pt x="21651" y="3538"/>
                  </a:lnTo>
                  <a:lnTo>
                    <a:pt x="21424" y="3323"/>
                  </a:lnTo>
                  <a:lnTo>
                    <a:pt x="21187" y="3118"/>
                  </a:lnTo>
                  <a:lnTo>
                    <a:pt x="20960" y="2923"/>
                  </a:lnTo>
                  <a:lnTo>
                    <a:pt x="20712" y="2729"/>
                  </a:lnTo>
                  <a:lnTo>
                    <a:pt x="20475" y="2546"/>
                  </a:lnTo>
                  <a:lnTo>
                    <a:pt x="20227" y="2363"/>
                  </a:lnTo>
                  <a:lnTo>
                    <a:pt x="19968" y="2179"/>
                  </a:lnTo>
                  <a:lnTo>
                    <a:pt x="19709" y="2017"/>
                  </a:lnTo>
                  <a:lnTo>
                    <a:pt x="19450" y="1856"/>
                  </a:lnTo>
                  <a:lnTo>
                    <a:pt x="19180" y="1694"/>
                  </a:lnTo>
                  <a:lnTo>
                    <a:pt x="18911" y="1543"/>
                  </a:lnTo>
                  <a:lnTo>
                    <a:pt x="18641" y="1402"/>
                  </a:lnTo>
                  <a:lnTo>
                    <a:pt x="18360" y="1262"/>
                  </a:lnTo>
                  <a:lnTo>
                    <a:pt x="18080" y="1133"/>
                  </a:lnTo>
                  <a:lnTo>
                    <a:pt x="17800" y="1003"/>
                  </a:lnTo>
                  <a:lnTo>
                    <a:pt x="17508" y="885"/>
                  </a:lnTo>
                  <a:lnTo>
                    <a:pt x="17217" y="777"/>
                  </a:lnTo>
                  <a:lnTo>
                    <a:pt x="16915" y="669"/>
                  </a:lnTo>
                  <a:lnTo>
                    <a:pt x="16613" y="572"/>
                  </a:lnTo>
                  <a:lnTo>
                    <a:pt x="16311" y="485"/>
                  </a:lnTo>
                  <a:lnTo>
                    <a:pt x="16009" y="399"/>
                  </a:lnTo>
                  <a:lnTo>
                    <a:pt x="15696" y="324"/>
                  </a:lnTo>
                  <a:lnTo>
                    <a:pt x="15394" y="259"/>
                  </a:lnTo>
                  <a:lnTo>
                    <a:pt x="15070" y="194"/>
                  </a:lnTo>
                  <a:lnTo>
                    <a:pt x="14757" y="140"/>
                  </a:lnTo>
                  <a:lnTo>
                    <a:pt x="14434" y="97"/>
                  </a:lnTo>
                  <a:lnTo>
                    <a:pt x="14121" y="65"/>
                  </a:lnTo>
                  <a:lnTo>
                    <a:pt x="13797" y="32"/>
                  </a:lnTo>
                  <a:lnTo>
                    <a:pt x="13463" y="11"/>
                  </a:lnTo>
                  <a:lnTo>
                    <a:pt x="131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009;p42"/>
            <p:cNvSpPr/>
            <p:nvPr/>
          </p:nvSpPr>
          <p:spPr>
            <a:xfrm>
              <a:off x="4730212" y="3102069"/>
              <a:ext cx="384334" cy="317049"/>
            </a:xfrm>
            <a:custGeom>
              <a:avLst/>
              <a:gdLst/>
              <a:ahLst/>
              <a:cxnLst/>
              <a:rect l="l" t="t" r="r" b="b"/>
              <a:pathLst>
                <a:path w="14046" h="11587" extrusionOk="0">
                  <a:moveTo>
                    <a:pt x="3636" y="1"/>
                  </a:moveTo>
                  <a:lnTo>
                    <a:pt x="3366" y="11"/>
                  </a:lnTo>
                  <a:lnTo>
                    <a:pt x="3236" y="22"/>
                  </a:lnTo>
                  <a:lnTo>
                    <a:pt x="3096" y="44"/>
                  </a:lnTo>
                  <a:lnTo>
                    <a:pt x="2956" y="76"/>
                  </a:lnTo>
                  <a:lnTo>
                    <a:pt x="2827" y="109"/>
                  </a:lnTo>
                  <a:lnTo>
                    <a:pt x="2686" y="162"/>
                  </a:lnTo>
                  <a:lnTo>
                    <a:pt x="2546" y="206"/>
                  </a:lnTo>
                  <a:lnTo>
                    <a:pt x="2395" y="270"/>
                  </a:lnTo>
                  <a:lnTo>
                    <a:pt x="2255" y="346"/>
                  </a:lnTo>
                  <a:lnTo>
                    <a:pt x="2104" y="421"/>
                  </a:lnTo>
                  <a:lnTo>
                    <a:pt x="1963" y="508"/>
                  </a:lnTo>
                  <a:lnTo>
                    <a:pt x="1812" y="605"/>
                  </a:lnTo>
                  <a:lnTo>
                    <a:pt x="1661" y="713"/>
                  </a:lnTo>
                  <a:lnTo>
                    <a:pt x="1521" y="820"/>
                  </a:lnTo>
                  <a:lnTo>
                    <a:pt x="1370" y="950"/>
                  </a:lnTo>
                  <a:lnTo>
                    <a:pt x="1219" y="1090"/>
                  </a:lnTo>
                  <a:lnTo>
                    <a:pt x="1057" y="1241"/>
                  </a:lnTo>
                  <a:lnTo>
                    <a:pt x="917" y="1392"/>
                  </a:lnTo>
                  <a:lnTo>
                    <a:pt x="777" y="1543"/>
                  </a:lnTo>
                  <a:lnTo>
                    <a:pt x="658" y="1705"/>
                  </a:lnTo>
                  <a:lnTo>
                    <a:pt x="540" y="1878"/>
                  </a:lnTo>
                  <a:lnTo>
                    <a:pt x="442" y="2039"/>
                  </a:lnTo>
                  <a:lnTo>
                    <a:pt x="356" y="2212"/>
                  </a:lnTo>
                  <a:lnTo>
                    <a:pt x="270" y="2385"/>
                  </a:lnTo>
                  <a:lnTo>
                    <a:pt x="205" y="2557"/>
                  </a:lnTo>
                  <a:lnTo>
                    <a:pt x="151" y="2730"/>
                  </a:lnTo>
                  <a:lnTo>
                    <a:pt x="97" y="2913"/>
                  </a:lnTo>
                  <a:lnTo>
                    <a:pt x="65" y="3086"/>
                  </a:lnTo>
                  <a:lnTo>
                    <a:pt x="33" y="3269"/>
                  </a:lnTo>
                  <a:lnTo>
                    <a:pt x="11" y="3453"/>
                  </a:lnTo>
                  <a:lnTo>
                    <a:pt x="0" y="3636"/>
                  </a:lnTo>
                  <a:lnTo>
                    <a:pt x="0" y="3830"/>
                  </a:lnTo>
                  <a:lnTo>
                    <a:pt x="11" y="4014"/>
                  </a:lnTo>
                  <a:lnTo>
                    <a:pt x="33" y="4208"/>
                  </a:lnTo>
                  <a:lnTo>
                    <a:pt x="54" y="4391"/>
                  </a:lnTo>
                  <a:lnTo>
                    <a:pt x="97" y="4585"/>
                  </a:lnTo>
                  <a:lnTo>
                    <a:pt x="140" y="4780"/>
                  </a:lnTo>
                  <a:lnTo>
                    <a:pt x="184" y="4963"/>
                  </a:lnTo>
                  <a:lnTo>
                    <a:pt x="248" y="5157"/>
                  </a:lnTo>
                  <a:lnTo>
                    <a:pt x="313" y="5351"/>
                  </a:lnTo>
                  <a:lnTo>
                    <a:pt x="389" y="5545"/>
                  </a:lnTo>
                  <a:lnTo>
                    <a:pt x="464" y="5729"/>
                  </a:lnTo>
                  <a:lnTo>
                    <a:pt x="550" y="5923"/>
                  </a:lnTo>
                  <a:lnTo>
                    <a:pt x="744" y="6311"/>
                  </a:lnTo>
                  <a:lnTo>
                    <a:pt x="971" y="6689"/>
                  </a:lnTo>
                  <a:lnTo>
                    <a:pt x="1208" y="7067"/>
                  </a:lnTo>
                  <a:lnTo>
                    <a:pt x="1478" y="7433"/>
                  </a:lnTo>
                  <a:lnTo>
                    <a:pt x="1759" y="7800"/>
                  </a:lnTo>
                  <a:lnTo>
                    <a:pt x="2071" y="8156"/>
                  </a:lnTo>
                  <a:lnTo>
                    <a:pt x="2395" y="8501"/>
                  </a:lnTo>
                  <a:lnTo>
                    <a:pt x="2729" y="8836"/>
                  </a:lnTo>
                  <a:lnTo>
                    <a:pt x="3085" y="9170"/>
                  </a:lnTo>
                  <a:lnTo>
                    <a:pt x="3452" y="9483"/>
                  </a:lnTo>
                  <a:lnTo>
                    <a:pt x="3819" y="9785"/>
                  </a:lnTo>
                  <a:lnTo>
                    <a:pt x="4207" y="10076"/>
                  </a:lnTo>
                  <a:lnTo>
                    <a:pt x="4596" y="10346"/>
                  </a:lnTo>
                  <a:lnTo>
                    <a:pt x="4995" y="10605"/>
                  </a:lnTo>
                  <a:lnTo>
                    <a:pt x="5405" y="10842"/>
                  </a:lnTo>
                  <a:lnTo>
                    <a:pt x="5804" y="11058"/>
                  </a:lnTo>
                  <a:lnTo>
                    <a:pt x="6214" y="11252"/>
                  </a:lnTo>
                  <a:lnTo>
                    <a:pt x="6624" y="11436"/>
                  </a:lnTo>
                  <a:lnTo>
                    <a:pt x="7023" y="11587"/>
                  </a:lnTo>
                  <a:lnTo>
                    <a:pt x="7433" y="11436"/>
                  </a:lnTo>
                  <a:lnTo>
                    <a:pt x="7832" y="11252"/>
                  </a:lnTo>
                  <a:lnTo>
                    <a:pt x="8242" y="11058"/>
                  </a:lnTo>
                  <a:lnTo>
                    <a:pt x="8652" y="10842"/>
                  </a:lnTo>
                  <a:lnTo>
                    <a:pt x="9051" y="10605"/>
                  </a:lnTo>
                  <a:lnTo>
                    <a:pt x="9450" y="10346"/>
                  </a:lnTo>
                  <a:lnTo>
                    <a:pt x="9838" y="10076"/>
                  </a:lnTo>
                  <a:lnTo>
                    <a:pt x="10227" y="9785"/>
                  </a:lnTo>
                  <a:lnTo>
                    <a:pt x="10604" y="9483"/>
                  </a:lnTo>
                  <a:lnTo>
                    <a:pt x="10971" y="9170"/>
                  </a:lnTo>
                  <a:lnTo>
                    <a:pt x="11316" y="8836"/>
                  </a:lnTo>
                  <a:lnTo>
                    <a:pt x="11662" y="8501"/>
                  </a:lnTo>
                  <a:lnTo>
                    <a:pt x="11985" y="8156"/>
                  </a:lnTo>
                  <a:lnTo>
                    <a:pt x="12287" y="7800"/>
                  </a:lnTo>
                  <a:lnTo>
                    <a:pt x="12578" y="7433"/>
                  </a:lnTo>
                  <a:lnTo>
                    <a:pt x="12837" y="7067"/>
                  </a:lnTo>
                  <a:lnTo>
                    <a:pt x="13085" y="6689"/>
                  </a:lnTo>
                  <a:lnTo>
                    <a:pt x="13301" y="6311"/>
                  </a:lnTo>
                  <a:lnTo>
                    <a:pt x="13495" y="5923"/>
                  </a:lnTo>
                  <a:lnTo>
                    <a:pt x="13582" y="5729"/>
                  </a:lnTo>
                  <a:lnTo>
                    <a:pt x="13668" y="5545"/>
                  </a:lnTo>
                  <a:lnTo>
                    <a:pt x="13744" y="5351"/>
                  </a:lnTo>
                  <a:lnTo>
                    <a:pt x="13808" y="5157"/>
                  </a:lnTo>
                  <a:lnTo>
                    <a:pt x="13862" y="4963"/>
                  </a:lnTo>
                  <a:lnTo>
                    <a:pt x="13916" y="4780"/>
                  </a:lnTo>
                  <a:lnTo>
                    <a:pt x="13959" y="4585"/>
                  </a:lnTo>
                  <a:lnTo>
                    <a:pt x="13992" y="4391"/>
                  </a:lnTo>
                  <a:lnTo>
                    <a:pt x="14024" y="4208"/>
                  </a:lnTo>
                  <a:lnTo>
                    <a:pt x="14035" y="4014"/>
                  </a:lnTo>
                  <a:lnTo>
                    <a:pt x="14046" y="3830"/>
                  </a:lnTo>
                  <a:lnTo>
                    <a:pt x="14046" y="3636"/>
                  </a:lnTo>
                  <a:lnTo>
                    <a:pt x="14035" y="3453"/>
                  </a:lnTo>
                  <a:lnTo>
                    <a:pt x="14013" y="3269"/>
                  </a:lnTo>
                  <a:lnTo>
                    <a:pt x="13992" y="3086"/>
                  </a:lnTo>
                  <a:lnTo>
                    <a:pt x="13949" y="2913"/>
                  </a:lnTo>
                  <a:lnTo>
                    <a:pt x="13905" y="2730"/>
                  </a:lnTo>
                  <a:lnTo>
                    <a:pt x="13841" y="2557"/>
                  </a:lnTo>
                  <a:lnTo>
                    <a:pt x="13776" y="2385"/>
                  </a:lnTo>
                  <a:lnTo>
                    <a:pt x="13700" y="2212"/>
                  </a:lnTo>
                  <a:lnTo>
                    <a:pt x="13603" y="2039"/>
                  </a:lnTo>
                  <a:lnTo>
                    <a:pt x="13506" y="1878"/>
                  </a:lnTo>
                  <a:lnTo>
                    <a:pt x="13398" y="1705"/>
                  </a:lnTo>
                  <a:lnTo>
                    <a:pt x="13269" y="1543"/>
                  </a:lnTo>
                  <a:lnTo>
                    <a:pt x="13139" y="1392"/>
                  </a:lnTo>
                  <a:lnTo>
                    <a:pt x="12988" y="1241"/>
                  </a:lnTo>
                  <a:lnTo>
                    <a:pt x="12837" y="1090"/>
                  </a:lnTo>
                  <a:lnTo>
                    <a:pt x="12686" y="950"/>
                  </a:lnTo>
                  <a:lnTo>
                    <a:pt x="12535" y="820"/>
                  </a:lnTo>
                  <a:lnTo>
                    <a:pt x="12384" y="713"/>
                  </a:lnTo>
                  <a:lnTo>
                    <a:pt x="12233" y="605"/>
                  </a:lnTo>
                  <a:lnTo>
                    <a:pt x="12093" y="508"/>
                  </a:lnTo>
                  <a:lnTo>
                    <a:pt x="11942" y="421"/>
                  </a:lnTo>
                  <a:lnTo>
                    <a:pt x="11802" y="346"/>
                  </a:lnTo>
                  <a:lnTo>
                    <a:pt x="11651" y="270"/>
                  </a:lnTo>
                  <a:lnTo>
                    <a:pt x="11511" y="206"/>
                  </a:lnTo>
                  <a:lnTo>
                    <a:pt x="11370" y="162"/>
                  </a:lnTo>
                  <a:lnTo>
                    <a:pt x="11230" y="109"/>
                  </a:lnTo>
                  <a:lnTo>
                    <a:pt x="11090" y="76"/>
                  </a:lnTo>
                  <a:lnTo>
                    <a:pt x="10950" y="44"/>
                  </a:lnTo>
                  <a:lnTo>
                    <a:pt x="10820" y="22"/>
                  </a:lnTo>
                  <a:lnTo>
                    <a:pt x="10680" y="11"/>
                  </a:lnTo>
                  <a:lnTo>
                    <a:pt x="10421" y="1"/>
                  </a:lnTo>
                  <a:lnTo>
                    <a:pt x="10162" y="11"/>
                  </a:lnTo>
                  <a:lnTo>
                    <a:pt x="9914" y="44"/>
                  </a:lnTo>
                  <a:lnTo>
                    <a:pt x="9666" y="109"/>
                  </a:lnTo>
                  <a:lnTo>
                    <a:pt x="9439" y="184"/>
                  </a:lnTo>
                  <a:lnTo>
                    <a:pt x="9213" y="270"/>
                  </a:lnTo>
                  <a:lnTo>
                    <a:pt x="8997" y="378"/>
                  </a:lnTo>
                  <a:lnTo>
                    <a:pt x="8781" y="486"/>
                  </a:lnTo>
                  <a:lnTo>
                    <a:pt x="8587" y="616"/>
                  </a:lnTo>
                  <a:lnTo>
                    <a:pt x="8393" y="745"/>
                  </a:lnTo>
                  <a:lnTo>
                    <a:pt x="8220" y="885"/>
                  </a:lnTo>
                  <a:lnTo>
                    <a:pt x="8048" y="1025"/>
                  </a:lnTo>
                  <a:lnTo>
                    <a:pt x="7897" y="1176"/>
                  </a:lnTo>
                  <a:lnTo>
                    <a:pt x="7756" y="1317"/>
                  </a:lnTo>
                  <a:lnTo>
                    <a:pt x="7498" y="1586"/>
                  </a:lnTo>
                  <a:lnTo>
                    <a:pt x="7293" y="1824"/>
                  </a:lnTo>
                  <a:lnTo>
                    <a:pt x="7152" y="2018"/>
                  </a:lnTo>
                  <a:lnTo>
                    <a:pt x="7023" y="2191"/>
                  </a:lnTo>
                  <a:lnTo>
                    <a:pt x="6904" y="2018"/>
                  </a:lnTo>
                  <a:lnTo>
                    <a:pt x="6753" y="1824"/>
                  </a:lnTo>
                  <a:lnTo>
                    <a:pt x="6548" y="1586"/>
                  </a:lnTo>
                  <a:lnTo>
                    <a:pt x="6300" y="1317"/>
                  </a:lnTo>
                  <a:lnTo>
                    <a:pt x="6149" y="1176"/>
                  </a:lnTo>
                  <a:lnTo>
                    <a:pt x="5998" y="1025"/>
                  </a:lnTo>
                  <a:lnTo>
                    <a:pt x="5825" y="885"/>
                  </a:lnTo>
                  <a:lnTo>
                    <a:pt x="5653" y="745"/>
                  </a:lnTo>
                  <a:lnTo>
                    <a:pt x="5469" y="616"/>
                  </a:lnTo>
                  <a:lnTo>
                    <a:pt x="5264" y="486"/>
                  </a:lnTo>
                  <a:lnTo>
                    <a:pt x="5060" y="378"/>
                  </a:lnTo>
                  <a:lnTo>
                    <a:pt x="4844" y="270"/>
                  </a:lnTo>
                  <a:lnTo>
                    <a:pt x="4617" y="184"/>
                  </a:lnTo>
                  <a:lnTo>
                    <a:pt x="4380" y="109"/>
                  </a:lnTo>
                  <a:lnTo>
                    <a:pt x="4143" y="44"/>
                  </a:lnTo>
                  <a:lnTo>
                    <a:pt x="3894" y="11"/>
                  </a:lnTo>
                  <a:lnTo>
                    <a:pt x="36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010;p42"/>
            <p:cNvSpPr/>
            <p:nvPr/>
          </p:nvSpPr>
          <p:spPr>
            <a:xfrm>
              <a:off x="8017313" y="2227169"/>
              <a:ext cx="554665" cy="807331"/>
            </a:xfrm>
            <a:custGeom>
              <a:avLst/>
              <a:gdLst/>
              <a:ahLst/>
              <a:cxnLst/>
              <a:rect l="l" t="t" r="r" b="b"/>
              <a:pathLst>
                <a:path w="20271" h="29505" extrusionOk="0">
                  <a:moveTo>
                    <a:pt x="4348" y="0"/>
                  </a:moveTo>
                  <a:lnTo>
                    <a:pt x="3895" y="22"/>
                  </a:lnTo>
                  <a:lnTo>
                    <a:pt x="3453" y="54"/>
                  </a:lnTo>
                  <a:lnTo>
                    <a:pt x="3010" y="108"/>
                  </a:lnTo>
                  <a:lnTo>
                    <a:pt x="2579" y="173"/>
                  </a:lnTo>
                  <a:lnTo>
                    <a:pt x="2137" y="248"/>
                  </a:lnTo>
                  <a:lnTo>
                    <a:pt x="1705" y="345"/>
                  </a:lnTo>
                  <a:lnTo>
                    <a:pt x="1274" y="453"/>
                  </a:lnTo>
                  <a:lnTo>
                    <a:pt x="842" y="583"/>
                  </a:lnTo>
                  <a:lnTo>
                    <a:pt x="421" y="723"/>
                  </a:lnTo>
                  <a:lnTo>
                    <a:pt x="1" y="885"/>
                  </a:lnTo>
                  <a:lnTo>
                    <a:pt x="432" y="1187"/>
                  </a:lnTo>
                  <a:lnTo>
                    <a:pt x="928" y="1564"/>
                  </a:lnTo>
                  <a:lnTo>
                    <a:pt x="1587" y="2060"/>
                  </a:lnTo>
                  <a:lnTo>
                    <a:pt x="1953" y="2352"/>
                  </a:lnTo>
                  <a:lnTo>
                    <a:pt x="2352" y="2686"/>
                  </a:lnTo>
                  <a:lnTo>
                    <a:pt x="2773" y="3031"/>
                  </a:lnTo>
                  <a:lnTo>
                    <a:pt x="3205" y="3420"/>
                  </a:lnTo>
                  <a:lnTo>
                    <a:pt x="3658" y="3819"/>
                  </a:lnTo>
                  <a:lnTo>
                    <a:pt x="4122" y="4250"/>
                  </a:lnTo>
                  <a:lnTo>
                    <a:pt x="4596" y="4703"/>
                  </a:lnTo>
                  <a:lnTo>
                    <a:pt x="5071" y="5178"/>
                  </a:lnTo>
                  <a:lnTo>
                    <a:pt x="5546" y="5674"/>
                  </a:lnTo>
                  <a:lnTo>
                    <a:pt x="6009" y="6192"/>
                  </a:lnTo>
                  <a:lnTo>
                    <a:pt x="6473" y="6721"/>
                  </a:lnTo>
                  <a:lnTo>
                    <a:pt x="6926" y="7271"/>
                  </a:lnTo>
                  <a:lnTo>
                    <a:pt x="7369" y="7843"/>
                  </a:lnTo>
                  <a:lnTo>
                    <a:pt x="7789" y="8414"/>
                  </a:lnTo>
                  <a:lnTo>
                    <a:pt x="7984" y="8716"/>
                  </a:lnTo>
                  <a:lnTo>
                    <a:pt x="8178" y="9008"/>
                  </a:lnTo>
                  <a:lnTo>
                    <a:pt x="8372" y="9310"/>
                  </a:lnTo>
                  <a:lnTo>
                    <a:pt x="8555" y="9623"/>
                  </a:lnTo>
                  <a:lnTo>
                    <a:pt x="8728" y="9925"/>
                  </a:lnTo>
                  <a:lnTo>
                    <a:pt x="8890" y="10238"/>
                  </a:lnTo>
                  <a:lnTo>
                    <a:pt x="9052" y="10550"/>
                  </a:lnTo>
                  <a:lnTo>
                    <a:pt x="9203" y="10863"/>
                  </a:lnTo>
                  <a:lnTo>
                    <a:pt x="9343" y="11176"/>
                  </a:lnTo>
                  <a:lnTo>
                    <a:pt x="9472" y="11500"/>
                  </a:lnTo>
                  <a:lnTo>
                    <a:pt x="9591" y="11813"/>
                  </a:lnTo>
                  <a:lnTo>
                    <a:pt x="9699" y="12136"/>
                  </a:lnTo>
                  <a:lnTo>
                    <a:pt x="9796" y="12460"/>
                  </a:lnTo>
                  <a:lnTo>
                    <a:pt x="9882" y="12783"/>
                  </a:lnTo>
                  <a:lnTo>
                    <a:pt x="9958" y="13107"/>
                  </a:lnTo>
                  <a:lnTo>
                    <a:pt x="10022" y="13441"/>
                  </a:lnTo>
                  <a:lnTo>
                    <a:pt x="10066" y="13765"/>
                  </a:lnTo>
                  <a:lnTo>
                    <a:pt x="10109" y="14100"/>
                  </a:lnTo>
                  <a:lnTo>
                    <a:pt x="10130" y="14423"/>
                  </a:lnTo>
                  <a:lnTo>
                    <a:pt x="10130" y="14758"/>
                  </a:lnTo>
                  <a:lnTo>
                    <a:pt x="10120" y="15405"/>
                  </a:lnTo>
                  <a:lnTo>
                    <a:pt x="10087" y="16063"/>
                  </a:lnTo>
                  <a:lnTo>
                    <a:pt x="10033" y="16699"/>
                  </a:lnTo>
                  <a:lnTo>
                    <a:pt x="9968" y="17336"/>
                  </a:lnTo>
                  <a:lnTo>
                    <a:pt x="9882" y="17961"/>
                  </a:lnTo>
                  <a:lnTo>
                    <a:pt x="9774" y="18576"/>
                  </a:lnTo>
                  <a:lnTo>
                    <a:pt x="9656" y="19180"/>
                  </a:lnTo>
                  <a:lnTo>
                    <a:pt x="9526" y="19763"/>
                  </a:lnTo>
                  <a:lnTo>
                    <a:pt x="9386" y="20346"/>
                  </a:lnTo>
                  <a:lnTo>
                    <a:pt x="9235" y="20907"/>
                  </a:lnTo>
                  <a:lnTo>
                    <a:pt x="9073" y="21457"/>
                  </a:lnTo>
                  <a:lnTo>
                    <a:pt x="8901" y="21985"/>
                  </a:lnTo>
                  <a:lnTo>
                    <a:pt x="8728" y="22503"/>
                  </a:lnTo>
                  <a:lnTo>
                    <a:pt x="8555" y="22999"/>
                  </a:lnTo>
                  <a:lnTo>
                    <a:pt x="8372" y="23485"/>
                  </a:lnTo>
                  <a:lnTo>
                    <a:pt x="8189" y="23938"/>
                  </a:lnTo>
                  <a:lnTo>
                    <a:pt x="8005" y="24380"/>
                  </a:lnTo>
                  <a:lnTo>
                    <a:pt x="7833" y="24801"/>
                  </a:lnTo>
                  <a:lnTo>
                    <a:pt x="7477" y="25567"/>
                  </a:lnTo>
                  <a:lnTo>
                    <a:pt x="7153" y="26236"/>
                  </a:lnTo>
                  <a:lnTo>
                    <a:pt x="6862" y="26797"/>
                  </a:lnTo>
                  <a:lnTo>
                    <a:pt x="6614" y="27250"/>
                  </a:lnTo>
                  <a:lnTo>
                    <a:pt x="6419" y="27584"/>
                  </a:lnTo>
                  <a:lnTo>
                    <a:pt x="6247" y="27854"/>
                  </a:lnTo>
                  <a:lnTo>
                    <a:pt x="7768" y="29504"/>
                  </a:lnTo>
                  <a:lnTo>
                    <a:pt x="7897" y="29461"/>
                  </a:lnTo>
                  <a:lnTo>
                    <a:pt x="8275" y="29310"/>
                  </a:lnTo>
                  <a:lnTo>
                    <a:pt x="8857" y="29073"/>
                  </a:lnTo>
                  <a:lnTo>
                    <a:pt x="9224" y="28911"/>
                  </a:lnTo>
                  <a:lnTo>
                    <a:pt x="9623" y="28717"/>
                  </a:lnTo>
                  <a:lnTo>
                    <a:pt x="10055" y="28501"/>
                  </a:lnTo>
                  <a:lnTo>
                    <a:pt x="10529" y="28264"/>
                  </a:lnTo>
                  <a:lnTo>
                    <a:pt x="11026" y="27994"/>
                  </a:lnTo>
                  <a:lnTo>
                    <a:pt x="11543" y="27692"/>
                  </a:lnTo>
                  <a:lnTo>
                    <a:pt x="12072" y="27368"/>
                  </a:lnTo>
                  <a:lnTo>
                    <a:pt x="12622" y="27012"/>
                  </a:lnTo>
                  <a:lnTo>
                    <a:pt x="13183" y="26624"/>
                  </a:lnTo>
                  <a:lnTo>
                    <a:pt x="13755" y="26214"/>
                  </a:lnTo>
                  <a:lnTo>
                    <a:pt x="14327" y="25772"/>
                  </a:lnTo>
                  <a:lnTo>
                    <a:pt x="14607" y="25534"/>
                  </a:lnTo>
                  <a:lnTo>
                    <a:pt x="14888" y="25297"/>
                  </a:lnTo>
                  <a:lnTo>
                    <a:pt x="15168" y="25049"/>
                  </a:lnTo>
                  <a:lnTo>
                    <a:pt x="15449" y="24790"/>
                  </a:lnTo>
                  <a:lnTo>
                    <a:pt x="15729" y="24531"/>
                  </a:lnTo>
                  <a:lnTo>
                    <a:pt x="15999" y="24251"/>
                  </a:lnTo>
                  <a:lnTo>
                    <a:pt x="16268" y="23970"/>
                  </a:lnTo>
                  <a:lnTo>
                    <a:pt x="16538" y="23690"/>
                  </a:lnTo>
                  <a:lnTo>
                    <a:pt x="16797" y="23388"/>
                  </a:lnTo>
                  <a:lnTo>
                    <a:pt x="17056" y="23086"/>
                  </a:lnTo>
                  <a:lnTo>
                    <a:pt x="17304" y="22773"/>
                  </a:lnTo>
                  <a:lnTo>
                    <a:pt x="17541" y="22449"/>
                  </a:lnTo>
                  <a:lnTo>
                    <a:pt x="17779" y="22126"/>
                  </a:lnTo>
                  <a:lnTo>
                    <a:pt x="18005" y="21780"/>
                  </a:lnTo>
                  <a:lnTo>
                    <a:pt x="18232" y="21435"/>
                  </a:lnTo>
                  <a:lnTo>
                    <a:pt x="18448" y="21079"/>
                  </a:lnTo>
                  <a:lnTo>
                    <a:pt x="18652" y="20723"/>
                  </a:lnTo>
                  <a:lnTo>
                    <a:pt x="18847" y="20346"/>
                  </a:lnTo>
                  <a:lnTo>
                    <a:pt x="19030" y="19968"/>
                  </a:lnTo>
                  <a:lnTo>
                    <a:pt x="19203" y="19580"/>
                  </a:lnTo>
                  <a:lnTo>
                    <a:pt x="19364" y="19180"/>
                  </a:lnTo>
                  <a:lnTo>
                    <a:pt x="19516" y="18781"/>
                  </a:lnTo>
                  <a:lnTo>
                    <a:pt x="19656" y="18361"/>
                  </a:lnTo>
                  <a:lnTo>
                    <a:pt x="19785" y="17940"/>
                  </a:lnTo>
                  <a:lnTo>
                    <a:pt x="19893" y="17508"/>
                  </a:lnTo>
                  <a:lnTo>
                    <a:pt x="19990" y="17066"/>
                  </a:lnTo>
                  <a:lnTo>
                    <a:pt x="20076" y="16613"/>
                  </a:lnTo>
                  <a:lnTo>
                    <a:pt x="20152" y="16160"/>
                  </a:lnTo>
                  <a:lnTo>
                    <a:pt x="20206" y="15685"/>
                  </a:lnTo>
                  <a:lnTo>
                    <a:pt x="20249" y="15211"/>
                  </a:lnTo>
                  <a:lnTo>
                    <a:pt x="20271" y="14736"/>
                  </a:lnTo>
                  <a:lnTo>
                    <a:pt x="20271" y="14251"/>
                  </a:lnTo>
                  <a:lnTo>
                    <a:pt x="20260" y="13787"/>
                  </a:lnTo>
                  <a:lnTo>
                    <a:pt x="20227" y="13312"/>
                  </a:lnTo>
                  <a:lnTo>
                    <a:pt x="20174" y="12859"/>
                  </a:lnTo>
                  <a:lnTo>
                    <a:pt x="20109" y="12395"/>
                  </a:lnTo>
                  <a:lnTo>
                    <a:pt x="20033" y="11942"/>
                  </a:lnTo>
                  <a:lnTo>
                    <a:pt x="19936" y="11500"/>
                  </a:lnTo>
                  <a:lnTo>
                    <a:pt x="19818" y="11057"/>
                  </a:lnTo>
                  <a:lnTo>
                    <a:pt x="19688" y="10626"/>
                  </a:lnTo>
                  <a:lnTo>
                    <a:pt x="19548" y="10194"/>
                  </a:lnTo>
                  <a:lnTo>
                    <a:pt x="19386" y="9763"/>
                  </a:lnTo>
                  <a:lnTo>
                    <a:pt x="19213" y="9353"/>
                  </a:lnTo>
                  <a:lnTo>
                    <a:pt x="19030" y="8943"/>
                  </a:lnTo>
                  <a:lnTo>
                    <a:pt x="18836" y="8533"/>
                  </a:lnTo>
                  <a:lnTo>
                    <a:pt x="18620" y="8134"/>
                  </a:lnTo>
                  <a:lnTo>
                    <a:pt x="18394" y="7746"/>
                  </a:lnTo>
                  <a:lnTo>
                    <a:pt x="18156" y="7357"/>
                  </a:lnTo>
                  <a:lnTo>
                    <a:pt x="17908" y="6990"/>
                  </a:lnTo>
                  <a:lnTo>
                    <a:pt x="17638" y="6613"/>
                  </a:lnTo>
                  <a:lnTo>
                    <a:pt x="17369" y="6257"/>
                  </a:lnTo>
                  <a:lnTo>
                    <a:pt x="17088" y="5901"/>
                  </a:lnTo>
                  <a:lnTo>
                    <a:pt x="16786" y="5556"/>
                  </a:lnTo>
                  <a:lnTo>
                    <a:pt x="16484" y="5221"/>
                  </a:lnTo>
                  <a:lnTo>
                    <a:pt x="16171" y="4898"/>
                  </a:lnTo>
                  <a:lnTo>
                    <a:pt x="15848" y="4574"/>
                  </a:lnTo>
                  <a:lnTo>
                    <a:pt x="15513" y="4272"/>
                  </a:lnTo>
                  <a:lnTo>
                    <a:pt x="15168" y="3970"/>
                  </a:lnTo>
                  <a:lnTo>
                    <a:pt x="14823" y="3679"/>
                  </a:lnTo>
                  <a:lnTo>
                    <a:pt x="14456" y="3398"/>
                  </a:lnTo>
                  <a:lnTo>
                    <a:pt x="14089" y="3128"/>
                  </a:lnTo>
                  <a:lnTo>
                    <a:pt x="13723" y="2859"/>
                  </a:lnTo>
                  <a:lnTo>
                    <a:pt x="13334" y="2611"/>
                  </a:lnTo>
                  <a:lnTo>
                    <a:pt x="12946" y="2373"/>
                  </a:lnTo>
                  <a:lnTo>
                    <a:pt x="12558" y="2136"/>
                  </a:lnTo>
                  <a:lnTo>
                    <a:pt x="12158" y="1920"/>
                  </a:lnTo>
                  <a:lnTo>
                    <a:pt x="11748" y="1704"/>
                  </a:lnTo>
                  <a:lnTo>
                    <a:pt x="11339" y="1510"/>
                  </a:lnTo>
                  <a:lnTo>
                    <a:pt x="10918" y="1327"/>
                  </a:lnTo>
                  <a:lnTo>
                    <a:pt x="10497" y="1144"/>
                  </a:lnTo>
                  <a:lnTo>
                    <a:pt x="10076" y="982"/>
                  </a:lnTo>
                  <a:lnTo>
                    <a:pt x="9645" y="831"/>
                  </a:lnTo>
                  <a:lnTo>
                    <a:pt x="9213" y="690"/>
                  </a:lnTo>
                  <a:lnTo>
                    <a:pt x="8782" y="561"/>
                  </a:lnTo>
                  <a:lnTo>
                    <a:pt x="8340" y="453"/>
                  </a:lnTo>
                  <a:lnTo>
                    <a:pt x="7908" y="345"/>
                  </a:lnTo>
                  <a:lnTo>
                    <a:pt x="7466" y="259"/>
                  </a:lnTo>
                  <a:lnTo>
                    <a:pt x="7013" y="183"/>
                  </a:lnTo>
                  <a:lnTo>
                    <a:pt x="6570" y="119"/>
                  </a:lnTo>
                  <a:lnTo>
                    <a:pt x="6128" y="65"/>
                  </a:lnTo>
                  <a:lnTo>
                    <a:pt x="5686" y="32"/>
                  </a:lnTo>
                  <a:lnTo>
                    <a:pt x="5233" y="11"/>
                  </a:lnTo>
                  <a:lnTo>
                    <a:pt x="479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011;p42"/>
            <p:cNvSpPr/>
            <p:nvPr/>
          </p:nvSpPr>
          <p:spPr>
            <a:xfrm>
              <a:off x="8431450" y="2220082"/>
              <a:ext cx="203112" cy="673008"/>
            </a:xfrm>
            <a:custGeom>
              <a:avLst/>
              <a:gdLst/>
              <a:ahLst/>
              <a:cxnLst/>
              <a:rect l="l" t="t" r="r" b="b"/>
              <a:pathLst>
                <a:path w="7423" h="24596" extrusionOk="0">
                  <a:moveTo>
                    <a:pt x="443" y="0"/>
                  </a:moveTo>
                  <a:lnTo>
                    <a:pt x="1" y="518"/>
                  </a:lnTo>
                  <a:lnTo>
                    <a:pt x="152" y="647"/>
                  </a:lnTo>
                  <a:lnTo>
                    <a:pt x="540" y="1014"/>
                  </a:lnTo>
                  <a:lnTo>
                    <a:pt x="810" y="1284"/>
                  </a:lnTo>
                  <a:lnTo>
                    <a:pt x="1123" y="1618"/>
                  </a:lnTo>
                  <a:lnTo>
                    <a:pt x="1468" y="1996"/>
                  </a:lnTo>
                  <a:lnTo>
                    <a:pt x="1845" y="2417"/>
                  </a:lnTo>
                  <a:lnTo>
                    <a:pt x="2245" y="2902"/>
                  </a:lnTo>
                  <a:lnTo>
                    <a:pt x="2654" y="3420"/>
                  </a:lnTo>
                  <a:lnTo>
                    <a:pt x="3075" y="4002"/>
                  </a:lnTo>
                  <a:lnTo>
                    <a:pt x="3507" y="4617"/>
                  </a:lnTo>
                  <a:lnTo>
                    <a:pt x="3722" y="4941"/>
                  </a:lnTo>
                  <a:lnTo>
                    <a:pt x="3938" y="5275"/>
                  </a:lnTo>
                  <a:lnTo>
                    <a:pt x="4143" y="5621"/>
                  </a:lnTo>
                  <a:lnTo>
                    <a:pt x="4348" y="5977"/>
                  </a:lnTo>
                  <a:lnTo>
                    <a:pt x="4553" y="6343"/>
                  </a:lnTo>
                  <a:lnTo>
                    <a:pt x="4758" y="6721"/>
                  </a:lnTo>
                  <a:lnTo>
                    <a:pt x="4952" y="7109"/>
                  </a:lnTo>
                  <a:lnTo>
                    <a:pt x="5136" y="7498"/>
                  </a:lnTo>
                  <a:lnTo>
                    <a:pt x="5351" y="7972"/>
                  </a:lnTo>
                  <a:lnTo>
                    <a:pt x="5546" y="8436"/>
                  </a:lnTo>
                  <a:lnTo>
                    <a:pt x="5718" y="8900"/>
                  </a:lnTo>
                  <a:lnTo>
                    <a:pt x="5891" y="9375"/>
                  </a:lnTo>
                  <a:lnTo>
                    <a:pt x="6042" y="9838"/>
                  </a:lnTo>
                  <a:lnTo>
                    <a:pt x="6171" y="10313"/>
                  </a:lnTo>
                  <a:lnTo>
                    <a:pt x="6301" y="10788"/>
                  </a:lnTo>
                  <a:lnTo>
                    <a:pt x="6398" y="11252"/>
                  </a:lnTo>
                  <a:lnTo>
                    <a:pt x="6495" y="11726"/>
                  </a:lnTo>
                  <a:lnTo>
                    <a:pt x="6570" y="12190"/>
                  </a:lnTo>
                  <a:lnTo>
                    <a:pt x="6635" y="12665"/>
                  </a:lnTo>
                  <a:lnTo>
                    <a:pt x="6689" y="13140"/>
                  </a:lnTo>
                  <a:lnTo>
                    <a:pt x="6721" y="13603"/>
                  </a:lnTo>
                  <a:lnTo>
                    <a:pt x="6743" y="14078"/>
                  </a:lnTo>
                  <a:lnTo>
                    <a:pt x="6743" y="14542"/>
                  </a:lnTo>
                  <a:lnTo>
                    <a:pt x="6732" y="15017"/>
                  </a:lnTo>
                  <a:lnTo>
                    <a:pt x="6700" y="15599"/>
                  </a:lnTo>
                  <a:lnTo>
                    <a:pt x="6646" y="16182"/>
                  </a:lnTo>
                  <a:lnTo>
                    <a:pt x="6560" y="16764"/>
                  </a:lnTo>
                  <a:lnTo>
                    <a:pt x="6463" y="17347"/>
                  </a:lnTo>
                  <a:lnTo>
                    <a:pt x="6333" y="17929"/>
                  </a:lnTo>
                  <a:lnTo>
                    <a:pt x="6182" y="18512"/>
                  </a:lnTo>
                  <a:lnTo>
                    <a:pt x="6020" y="19094"/>
                  </a:lnTo>
                  <a:lnTo>
                    <a:pt x="5826" y="19666"/>
                  </a:lnTo>
                  <a:lnTo>
                    <a:pt x="5600" y="20249"/>
                  </a:lnTo>
                  <a:lnTo>
                    <a:pt x="5362" y="20820"/>
                  </a:lnTo>
                  <a:lnTo>
                    <a:pt x="5103" y="21392"/>
                  </a:lnTo>
                  <a:lnTo>
                    <a:pt x="4812" y="21953"/>
                  </a:lnTo>
                  <a:lnTo>
                    <a:pt x="4510" y="22525"/>
                  </a:lnTo>
                  <a:lnTo>
                    <a:pt x="4176" y="23086"/>
                  </a:lnTo>
                  <a:lnTo>
                    <a:pt x="3820" y="23657"/>
                  </a:lnTo>
                  <a:lnTo>
                    <a:pt x="3442" y="24218"/>
                  </a:lnTo>
                  <a:lnTo>
                    <a:pt x="4003" y="24596"/>
                  </a:lnTo>
                  <a:lnTo>
                    <a:pt x="4391" y="24013"/>
                  </a:lnTo>
                  <a:lnTo>
                    <a:pt x="4758" y="23431"/>
                  </a:lnTo>
                  <a:lnTo>
                    <a:pt x="5103" y="22848"/>
                  </a:lnTo>
                  <a:lnTo>
                    <a:pt x="5416" y="22255"/>
                  </a:lnTo>
                  <a:lnTo>
                    <a:pt x="5718" y="21662"/>
                  </a:lnTo>
                  <a:lnTo>
                    <a:pt x="5988" y="21068"/>
                  </a:lnTo>
                  <a:lnTo>
                    <a:pt x="6236" y="20475"/>
                  </a:lnTo>
                  <a:lnTo>
                    <a:pt x="6463" y="19871"/>
                  </a:lnTo>
                  <a:lnTo>
                    <a:pt x="6667" y="19278"/>
                  </a:lnTo>
                  <a:lnTo>
                    <a:pt x="6840" y="18674"/>
                  </a:lnTo>
                  <a:lnTo>
                    <a:pt x="7002" y="18069"/>
                  </a:lnTo>
                  <a:lnTo>
                    <a:pt x="7131" y="17465"/>
                  </a:lnTo>
                  <a:lnTo>
                    <a:pt x="7228" y="16850"/>
                  </a:lnTo>
                  <a:lnTo>
                    <a:pt x="7315" y="16246"/>
                  </a:lnTo>
                  <a:lnTo>
                    <a:pt x="7379" y="15631"/>
                  </a:lnTo>
                  <a:lnTo>
                    <a:pt x="7412" y="15027"/>
                  </a:lnTo>
                  <a:lnTo>
                    <a:pt x="7423" y="14542"/>
                  </a:lnTo>
                  <a:lnTo>
                    <a:pt x="7412" y="14046"/>
                  </a:lnTo>
                  <a:lnTo>
                    <a:pt x="7390" y="13560"/>
                  </a:lnTo>
                  <a:lnTo>
                    <a:pt x="7358" y="13064"/>
                  </a:lnTo>
                  <a:lnTo>
                    <a:pt x="7304" y="12579"/>
                  </a:lnTo>
                  <a:lnTo>
                    <a:pt x="7239" y="12082"/>
                  </a:lnTo>
                  <a:lnTo>
                    <a:pt x="7153" y="11597"/>
                  </a:lnTo>
                  <a:lnTo>
                    <a:pt x="7056" y="11101"/>
                  </a:lnTo>
                  <a:lnTo>
                    <a:pt x="6948" y="10615"/>
                  </a:lnTo>
                  <a:lnTo>
                    <a:pt x="6818" y="10119"/>
                  </a:lnTo>
                  <a:lnTo>
                    <a:pt x="6678" y="9634"/>
                  </a:lnTo>
                  <a:lnTo>
                    <a:pt x="6516" y="9148"/>
                  </a:lnTo>
                  <a:lnTo>
                    <a:pt x="6344" y="8652"/>
                  </a:lnTo>
                  <a:lnTo>
                    <a:pt x="6160" y="8166"/>
                  </a:lnTo>
                  <a:lnTo>
                    <a:pt x="5955" y="7681"/>
                  </a:lnTo>
                  <a:lnTo>
                    <a:pt x="5740" y="7196"/>
                  </a:lnTo>
                  <a:lnTo>
                    <a:pt x="5546" y="6786"/>
                  </a:lnTo>
                  <a:lnTo>
                    <a:pt x="5351" y="6397"/>
                  </a:lnTo>
                  <a:lnTo>
                    <a:pt x="5146" y="6009"/>
                  </a:lnTo>
                  <a:lnTo>
                    <a:pt x="4931" y="5631"/>
                  </a:lnTo>
                  <a:lnTo>
                    <a:pt x="4726" y="5265"/>
                  </a:lnTo>
                  <a:lnTo>
                    <a:pt x="4510" y="4909"/>
                  </a:lnTo>
                  <a:lnTo>
                    <a:pt x="4283" y="4563"/>
                  </a:lnTo>
                  <a:lnTo>
                    <a:pt x="4068" y="4240"/>
                  </a:lnTo>
                  <a:lnTo>
                    <a:pt x="3636" y="3603"/>
                  </a:lnTo>
                  <a:lnTo>
                    <a:pt x="3205" y="3021"/>
                  </a:lnTo>
                  <a:lnTo>
                    <a:pt x="2784" y="2481"/>
                  </a:lnTo>
                  <a:lnTo>
                    <a:pt x="2374" y="1996"/>
                  </a:lnTo>
                  <a:lnTo>
                    <a:pt x="1996" y="1554"/>
                  </a:lnTo>
                  <a:lnTo>
                    <a:pt x="1640" y="1165"/>
                  </a:lnTo>
                  <a:lnTo>
                    <a:pt x="1317" y="831"/>
                  </a:lnTo>
                  <a:lnTo>
                    <a:pt x="1036" y="561"/>
                  </a:lnTo>
                  <a:lnTo>
                    <a:pt x="616" y="162"/>
                  </a:lnTo>
                  <a:lnTo>
                    <a:pt x="44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012;p42"/>
            <p:cNvSpPr/>
            <p:nvPr/>
          </p:nvSpPr>
          <p:spPr>
            <a:xfrm>
              <a:off x="8431751" y="2105842"/>
              <a:ext cx="255046" cy="451946"/>
            </a:xfrm>
            <a:custGeom>
              <a:avLst/>
              <a:gdLst/>
              <a:ahLst/>
              <a:cxnLst/>
              <a:rect l="l" t="t" r="r" b="b"/>
              <a:pathLst>
                <a:path w="9321" h="16517" extrusionOk="0">
                  <a:moveTo>
                    <a:pt x="421" y="0"/>
                  </a:moveTo>
                  <a:lnTo>
                    <a:pt x="1" y="518"/>
                  </a:lnTo>
                  <a:lnTo>
                    <a:pt x="108" y="615"/>
                  </a:lnTo>
                  <a:lnTo>
                    <a:pt x="400" y="863"/>
                  </a:lnTo>
                  <a:lnTo>
                    <a:pt x="842" y="1262"/>
                  </a:lnTo>
                  <a:lnTo>
                    <a:pt x="1414" y="1813"/>
                  </a:lnTo>
                  <a:lnTo>
                    <a:pt x="1737" y="2136"/>
                  </a:lnTo>
                  <a:lnTo>
                    <a:pt x="2083" y="2492"/>
                  </a:lnTo>
                  <a:lnTo>
                    <a:pt x="2449" y="2881"/>
                  </a:lnTo>
                  <a:lnTo>
                    <a:pt x="2838" y="3301"/>
                  </a:lnTo>
                  <a:lnTo>
                    <a:pt x="3226" y="3754"/>
                  </a:lnTo>
                  <a:lnTo>
                    <a:pt x="3636" y="4229"/>
                  </a:lnTo>
                  <a:lnTo>
                    <a:pt x="4035" y="4736"/>
                  </a:lnTo>
                  <a:lnTo>
                    <a:pt x="4445" y="5265"/>
                  </a:lnTo>
                  <a:lnTo>
                    <a:pt x="4920" y="5890"/>
                  </a:lnTo>
                  <a:lnTo>
                    <a:pt x="5362" y="6527"/>
                  </a:lnTo>
                  <a:lnTo>
                    <a:pt x="5772" y="7174"/>
                  </a:lnTo>
                  <a:lnTo>
                    <a:pt x="6160" y="7811"/>
                  </a:lnTo>
                  <a:lnTo>
                    <a:pt x="6516" y="8447"/>
                  </a:lnTo>
                  <a:lnTo>
                    <a:pt x="6851" y="9084"/>
                  </a:lnTo>
                  <a:lnTo>
                    <a:pt x="7163" y="9720"/>
                  </a:lnTo>
                  <a:lnTo>
                    <a:pt x="7433" y="10356"/>
                  </a:lnTo>
                  <a:lnTo>
                    <a:pt x="7595" y="10745"/>
                  </a:lnTo>
                  <a:lnTo>
                    <a:pt x="7746" y="11144"/>
                  </a:lnTo>
                  <a:lnTo>
                    <a:pt x="7875" y="11532"/>
                  </a:lnTo>
                  <a:lnTo>
                    <a:pt x="8005" y="11921"/>
                  </a:lnTo>
                  <a:lnTo>
                    <a:pt x="8113" y="12309"/>
                  </a:lnTo>
                  <a:lnTo>
                    <a:pt x="8221" y="12697"/>
                  </a:lnTo>
                  <a:lnTo>
                    <a:pt x="8307" y="13086"/>
                  </a:lnTo>
                  <a:lnTo>
                    <a:pt x="8393" y="13474"/>
                  </a:lnTo>
                  <a:lnTo>
                    <a:pt x="8458" y="13852"/>
                  </a:lnTo>
                  <a:lnTo>
                    <a:pt x="8523" y="14240"/>
                  </a:lnTo>
                  <a:lnTo>
                    <a:pt x="8566" y="14618"/>
                  </a:lnTo>
                  <a:lnTo>
                    <a:pt x="8609" y="14995"/>
                  </a:lnTo>
                  <a:lnTo>
                    <a:pt x="8631" y="15373"/>
                  </a:lnTo>
                  <a:lnTo>
                    <a:pt x="8641" y="15750"/>
                  </a:lnTo>
                  <a:lnTo>
                    <a:pt x="8652" y="16128"/>
                  </a:lnTo>
                  <a:lnTo>
                    <a:pt x="8641" y="16495"/>
                  </a:lnTo>
                  <a:lnTo>
                    <a:pt x="9310" y="16516"/>
                  </a:lnTo>
                  <a:lnTo>
                    <a:pt x="9321" y="16128"/>
                  </a:lnTo>
                  <a:lnTo>
                    <a:pt x="9321" y="15740"/>
                  </a:lnTo>
                  <a:lnTo>
                    <a:pt x="9299" y="15340"/>
                  </a:lnTo>
                  <a:lnTo>
                    <a:pt x="9278" y="14952"/>
                  </a:lnTo>
                  <a:lnTo>
                    <a:pt x="9235" y="14553"/>
                  </a:lnTo>
                  <a:lnTo>
                    <a:pt x="9192" y="14154"/>
                  </a:lnTo>
                  <a:lnTo>
                    <a:pt x="9127" y="13755"/>
                  </a:lnTo>
                  <a:lnTo>
                    <a:pt x="9051" y="13355"/>
                  </a:lnTo>
                  <a:lnTo>
                    <a:pt x="8976" y="12946"/>
                  </a:lnTo>
                  <a:lnTo>
                    <a:pt x="8879" y="12546"/>
                  </a:lnTo>
                  <a:lnTo>
                    <a:pt x="8771" y="12136"/>
                  </a:lnTo>
                  <a:lnTo>
                    <a:pt x="8652" y="11737"/>
                  </a:lnTo>
                  <a:lnTo>
                    <a:pt x="8523" y="11327"/>
                  </a:lnTo>
                  <a:lnTo>
                    <a:pt x="8382" y="10917"/>
                  </a:lnTo>
                  <a:lnTo>
                    <a:pt x="8221" y="10507"/>
                  </a:lnTo>
                  <a:lnTo>
                    <a:pt x="8059" y="10098"/>
                  </a:lnTo>
                  <a:lnTo>
                    <a:pt x="7778" y="9440"/>
                  </a:lnTo>
                  <a:lnTo>
                    <a:pt x="7455" y="8781"/>
                  </a:lnTo>
                  <a:lnTo>
                    <a:pt x="7120" y="8134"/>
                  </a:lnTo>
                  <a:lnTo>
                    <a:pt x="6743" y="7476"/>
                  </a:lnTo>
                  <a:lnTo>
                    <a:pt x="6344" y="6818"/>
                  </a:lnTo>
                  <a:lnTo>
                    <a:pt x="5923" y="6160"/>
                  </a:lnTo>
                  <a:lnTo>
                    <a:pt x="5470" y="5502"/>
                  </a:lnTo>
                  <a:lnTo>
                    <a:pt x="4984" y="4855"/>
                  </a:lnTo>
                  <a:lnTo>
                    <a:pt x="4574" y="4315"/>
                  </a:lnTo>
                  <a:lnTo>
                    <a:pt x="4154" y="3798"/>
                  </a:lnTo>
                  <a:lnTo>
                    <a:pt x="3744" y="3312"/>
                  </a:lnTo>
                  <a:lnTo>
                    <a:pt x="3345" y="2859"/>
                  </a:lnTo>
                  <a:lnTo>
                    <a:pt x="2956" y="2438"/>
                  </a:lnTo>
                  <a:lnTo>
                    <a:pt x="2590" y="2039"/>
                  </a:lnTo>
                  <a:lnTo>
                    <a:pt x="2234" y="1672"/>
                  </a:lnTo>
                  <a:lnTo>
                    <a:pt x="1899" y="1349"/>
                  </a:lnTo>
                  <a:lnTo>
                    <a:pt x="1317" y="788"/>
                  </a:lnTo>
                  <a:lnTo>
                    <a:pt x="864" y="367"/>
                  </a:lnTo>
                  <a:lnTo>
                    <a:pt x="551" y="108"/>
                  </a:lnTo>
                  <a:lnTo>
                    <a:pt x="42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013;p42"/>
            <p:cNvSpPr/>
            <p:nvPr/>
          </p:nvSpPr>
          <p:spPr>
            <a:xfrm>
              <a:off x="5302561" y="2867706"/>
              <a:ext cx="3230718" cy="1774020"/>
            </a:xfrm>
            <a:custGeom>
              <a:avLst/>
              <a:gdLst/>
              <a:ahLst/>
              <a:cxnLst/>
              <a:rect l="l" t="t" r="r" b="b"/>
              <a:pathLst>
                <a:path w="118071" h="64834" extrusionOk="0">
                  <a:moveTo>
                    <a:pt x="96948" y="0"/>
                  </a:moveTo>
                  <a:lnTo>
                    <a:pt x="96236" y="11"/>
                  </a:lnTo>
                  <a:lnTo>
                    <a:pt x="95546" y="43"/>
                  </a:lnTo>
                  <a:lnTo>
                    <a:pt x="94856" y="87"/>
                  </a:lnTo>
                  <a:lnTo>
                    <a:pt x="94176" y="162"/>
                  </a:lnTo>
                  <a:lnTo>
                    <a:pt x="93507" y="248"/>
                  </a:lnTo>
                  <a:lnTo>
                    <a:pt x="92849" y="356"/>
                  </a:lnTo>
                  <a:lnTo>
                    <a:pt x="92191" y="486"/>
                  </a:lnTo>
                  <a:lnTo>
                    <a:pt x="91555" y="637"/>
                  </a:lnTo>
                  <a:lnTo>
                    <a:pt x="90918" y="799"/>
                  </a:lnTo>
                  <a:lnTo>
                    <a:pt x="90292" y="982"/>
                  </a:lnTo>
                  <a:lnTo>
                    <a:pt x="89678" y="1176"/>
                  </a:lnTo>
                  <a:lnTo>
                    <a:pt x="89073" y="1392"/>
                  </a:lnTo>
                  <a:lnTo>
                    <a:pt x="88469" y="1618"/>
                  </a:lnTo>
                  <a:lnTo>
                    <a:pt x="87887" y="1867"/>
                  </a:lnTo>
                  <a:lnTo>
                    <a:pt x="87304" y="2125"/>
                  </a:lnTo>
                  <a:lnTo>
                    <a:pt x="86733" y="2395"/>
                  </a:lnTo>
                  <a:lnTo>
                    <a:pt x="86161" y="2686"/>
                  </a:lnTo>
                  <a:lnTo>
                    <a:pt x="85611" y="2988"/>
                  </a:lnTo>
                  <a:lnTo>
                    <a:pt x="85060" y="3290"/>
                  </a:lnTo>
                  <a:lnTo>
                    <a:pt x="84510" y="3614"/>
                  </a:lnTo>
                  <a:lnTo>
                    <a:pt x="83982" y="3949"/>
                  </a:lnTo>
                  <a:lnTo>
                    <a:pt x="83453" y="4294"/>
                  </a:lnTo>
                  <a:lnTo>
                    <a:pt x="82935" y="4650"/>
                  </a:lnTo>
                  <a:lnTo>
                    <a:pt x="82417" y="5006"/>
                  </a:lnTo>
                  <a:lnTo>
                    <a:pt x="81921" y="5383"/>
                  </a:lnTo>
                  <a:lnTo>
                    <a:pt x="81414" y="5761"/>
                  </a:lnTo>
                  <a:lnTo>
                    <a:pt x="80929" y="6149"/>
                  </a:lnTo>
                  <a:lnTo>
                    <a:pt x="80443" y="6538"/>
                  </a:lnTo>
                  <a:lnTo>
                    <a:pt x="79958" y="6947"/>
                  </a:lnTo>
                  <a:lnTo>
                    <a:pt x="79494" y="7347"/>
                  </a:lnTo>
                  <a:lnTo>
                    <a:pt x="79030" y="7757"/>
                  </a:lnTo>
                  <a:lnTo>
                    <a:pt x="78566" y="8177"/>
                  </a:lnTo>
                  <a:lnTo>
                    <a:pt x="78113" y="8598"/>
                  </a:lnTo>
                  <a:lnTo>
                    <a:pt x="77671" y="9019"/>
                  </a:lnTo>
                  <a:lnTo>
                    <a:pt x="77229" y="9450"/>
                  </a:lnTo>
                  <a:lnTo>
                    <a:pt x="76366" y="10313"/>
                  </a:lnTo>
                  <a:lnTo>
                    <a:pt x="75524" y="11176"/>
                  </a:lnTo>
                  <a:lnTo>
                    <a:pt x="74704" y="12050"/>
                  </a:lnTo>
                  <a:lnTo>
                    <a:pt x="73895" y="12913"/>
                  </a:lnTo>
                  <a:lnTo>
                    <a:pt x="73119" y="13765"/>
                  </a:lnTo>
                  <a:lnTo>
                    <a:pt x="72353" y="14607"/>
                  </a:lnTo>
                  <a:lnTo>
                    <a:pt x="70886" y="16246"/>
                  </a:lnTo>
                  <a:lnTo>
                    <a:pt x="70174" y="17023"/>
                  </a:lnTo>
                  <a:lnTo>
                    <a:pt x="69472" y="17767"/>
                  </a:lnTo>
                  <a:lnTo>
                    <a:pt x="68793" y="18479"/>
                  </a:lnTo>
                  <a:lnTo>
                    <a:pt x="68124" y="19159"/>
                  </a:lnTo>
                  <a:lnTo>
                    <a:pt x="67790" y="19472"/>
                  </a:lnTo>
                  <a:lnTo>
                    <a:pt x="67444" y="19785"/>
                  </a:lnTo>
                  <a:lnTo>
                    <a:pt x="67099" y="20087"/>
                  </a:lnTo>
                  <a:lnTo>
                    <a:pt x="66754" y="20367"/>
                  </a:lnTo>
                  <a:lnTo>
                    <a:pt x="66398" y="20648"/>
                  </a:lnTo>
                  <a:lnTo>
                    <a:pt x="66042" y="20917"/>
                  </a:lnTo>
                  <a:lnTo>
                    <a:pt x="65686" y="21176"/>
                  </a:lnTo>
                  <a:lnTo>
                    <a:pt x="65319" y="21425"/>
                  </a:lnTo>
                  <a:lnTo>
                    <a:pt x="64952" y="21662"/>
                  </a:lnTo>
                  <a:lnTo>
                    <a:pt x="64586" y="21888"/>
                  </a:lnTo>
                  <a:lnTo>
                    <a:pt x="64208" y="22115"/>
                  </a:lnTo>
                  <a:lnTo>
                    <a:pt x="63830" y="22320"/>
                  </a:lnTo>
                  <a:lnTo>
                    <a:pt x="63464" y="22525"/>
                  </a:lnTo>
                  <a:lnTo>
                    <a:pt x="63086" y="22719"/>
                  </a:lnTo>
                  <a:lnTo>
                    <a:pt x="62709" y="22902"/>
                  </a:lnTo>
                  <a:lnTo>
                    <a:pt x="62331" y="23086"/>
                  </a:lnTo>
                  <a:lnTo>
                    <a:pt x="61953" y="23248"/>
                  </a:lnTo>
                  <a:lnTo>
                    <a:pt x="61576" y="23409"/>
                  </a:lnTo>
                  <a:lnTo>
                    <a:pt x="61198" y="23560"/>
                  </a:lnTo>
                  <a:lnTo>
                    <a:pt x="60821" y="23711"/>
                  </a:lnTo>
                  <a:lnTo>
                    <a:pt x="60066" y="23981"/>
                  </a:lnTo>
                  <a:lnTo>
                    <a:pt x="59321" y="24219"/>
                  </a:lnTo>
                  <a:lnTo>
                    <a:pt x="58588" y="24434"/>
                  </a:lnTo>
                  <a:lnTo>
                    <a:pt x="57876" y="24628"/>
                  </a:lnTo>
                  <a:lnTo>
                    <a:pt x="57164" y="24790"/>
                  </a:lnTo>
                  <a:lnTo>
                    <a:pt x="56484" y="24941"/>
                  </a:lnTo>
                  <a:lnTo>
                    <a:pt x="55815" y="25060"/>
                  </a:lnTo>
                  <a:lnTo>
                    <a:pt x="55168" y="25168"/>
                  </a:lnTo>
                  <a:lnTo>
                    <a:pt x="54553" y="25254"/>
                  </a:lnTo>
                  <a:lnTo>
                    <a:pt x="53971" y="25330"/>
                  </a:lnTo>
                  <a:lnTo>
                    <a:pt x="53410" y="25384"/>
                  </a:lnTo>
                  <a:lnTo>
                    <a:pt x="52892" y="25438"/>
                  </a:lnTo>
                  <a:lnTo>
                    <a:pt x="52406" y="25470"/>
                  </a:lnTo>
                  <a:lnTo>
                    <a:pt x="51953" y="25491"/>
                  </a:lnTo>
                  <a:lnTo>
                    <a:pt x="51198" y="25513"/>
                  </a:lnTo>
                  <a:lnTo>
                    <a:pt x="50270" y="25513"/>
                  </a:lnTo>
                  <a:lnTo>
                    <a:pt x="50141" y="25502"/>
                  </a:lnTo>
                  <a:lnTo>
                    <a:pt x="49763" y="25535"/>
                  </a:lnTo>
                  <a:lnTo>
                    <a:pt x="49386" y="25578"/>
                  </a:lnTo>
                  <a:lnTo>
                    <a:pt x="49008" y="25621"/>
                  </a:lnTo>
                  <a:lnTo>
                    <a:pt x="48642" y="25675"/>
                  </a:lnTo>
                  <a:lnTo>
                    <a:pt x="48275" y="25729"/>
                  </a:lnTo>
                  <a:lnTo>
                    <a:pt x="47919" y="25794"/>
                  </a:lnTo>
                  <a:lnTo>
                    <a:pt x="47563" y="25869"/>
                  </a:lnTo>
                  <a:lnTo>
                    <a:pt x="47207" y="25955"/>
                  </a:lnTo>
                  <a:lnTo>
                    <a:pt x="46851" y="26031"/>
                  </a:lnTo>
                  <a:lnTo>
                    <a:pt x="46506" y="26128"/>
                  </a:lnTo>
                  <a:lnTo>
                    <a:pt x="46171" y="26225"/>
                  </a:lnTo>
                  <a:lnTo>
                    <a:pt x="45826" y="26333"/>
                  </a:lnTo>
                  <a:lnTo>
                    <a:pt x="45492" y="26441"/>
                  </a:lnTo>
                  <a:lnTo>
                    <a:pt x="45168" y="26559"/>
                  </a:lnTo>
                  <a:lnTo>
                    <a:pt x="44834" y="26678"/>
                  </a:lnTo>
                  <a:lnTo>
                    <a:pt x="44521" y="26808"/>
                  </a:lnTo>
                  <a:lnTo>
                    <a:pt x="44197" y="26948"/>
                  </a:lnTo>
                  <a:lnTo>
                    <a:pt x="43884" y="27077"/>
                  </a:lnTo>
                  <a:lnTo>
                    <a:pt x="43259" y="27379"/>
                  </a:lnTo>
                  <a:lnTo>
                    <a:pt x="42654" y="27692"/>
                  </a:lnTo>
                  <a:lnTo>
                    <a:pt x="42061" y="28027"/>
                  </a:lnTo>
                  <a:lnTo>
                    <a:pt x="41489" y="28383"/>
                  </a:lnTo>
                  <a:lnTo>
                    <a:pt x="40918" y="28749"/>
                  </a:lnTo>
                  <a:lnTo>
                    <a:pt x="40367" y="29138"/>
                  </a:lnTo>
                  <a:lnTo>
                    <a:pt x="39839" y="29548"/>
                  </a:lnTo>
                  <a:lnTo>
                    <a:pt x="39310" y="29968"/>
                  </a:lnTo>
                  <a:lnTo>
                    <a:pt x="38803" y="30400"/>
                  </a:lnTo>
                  <a:lnTo>
                    <a:pt x="38296" y="30842"/>
                  </a:lnTo>
                  <a:lnTo>
                    <a:pt x="37811" y="31306"/>
                  </a:lnTo>
                  <a:lnTo>
                    <a:pt x="37336" y="31781"/>
                  </a:lnTo>
                  <a:lnTo>
                    <a:pt x="36872" y="32266"/>
                  </a:lnTo>
                  <a:lnTo>
                    <a:pt x="36430" y="32752"/>
                  </a:lnTo>
                  <a:lnTo>
                    <a:pt x="35988" y="33259"/>
                  </a:lnTo>
                  <a:lnTo>
                    <a:pt x="35556" y="33766"/>
                  </a:lnTo>
                  <a:lnTo>
                    <a:pt x="35135" y="34283"/>
                  </a:lnTo>
                  <a:lnTo>
                    <a:pt x="34736" y="34812"/>
                  </a:lnTo>
                  <a:lnTo>
                    <a:pt x="34337" y="35341"/>
                  </a:lnTo>
                  <a:lnTo>
                    <a:pt x="33949" y="35880"/>
                  </a:lnTo>
                  <a:lnTo>
                    <a:pt x="33571" y="36409"/>
                  </a:lnTo>
                  <a:lnTo>
                    <a:pt x="33204" y="36959"/>
                  </a:lnTo>
                  <a:lnTo>
                    <a:pt x="32849" y="37498"/>
                  </a:lnTo>
                  <a:lnTo>
                    <a:pt x="32503" y="38037"/>
                  </a:lnTo>
                  <a:lnTo>
                    <a:pt x="32169" y="38588"/>
                  </a:lnTo>
                  <a:lnTo>
                    <a:pt x="31834" y="39127"/>
                  </a:lnTo>
                  <a:lnTo>
                    <a:pt x="31511" y="39677"/>
                  </a:lnTo>
                  <a:lnTo>
                    <a:pt x="30896" y="40745"/>
                  </a:lnTo>
                  <a:lnTo>
                    <a:pt x="30313" y="41813"/>
                  </a:lnTo>
                  <a:lnTo>
                    <a:pt x="29763" y="42849"/>
                  </a:lnTo>
                  <a:lnTo>
                    <a:pt x="29235" y="43852"/>
                  </a:lnTo>
                  <a:lnTo>
                    <a:pt x="28264" y="45740"/>
                  </a:lnTo>
                  <a:lnTo>
                    <a:pt x="27811" y="46603"/>
                  </a:lnTo>
                  <a:lnTo>
                    <a:pt x="27379" y="47412"/>
                  </a:lnTo>
                  <a:lnTo>
                    <a:pt x="26969" y="48156"/>
                  </a:lnTo>
                  <a:lnTo>
                    <a:pt x="26570" y="48836"/>
                  </a:lnTo>
                  <a:lnTo>
                    <a:pt x="26387" y="49138"/>
                  </a:lnTo>
                  <a:lnTo>
                    <a:pt x="26193" y="49418"/>
                  </a:lnTo>
                  <a:lnTo>
                    <a:pt x="26009" y="49688"/>
                  </a:lnTo>
                  <a:lnTo>
                    <a:pt x="25826" y="49925"/>
                  </a:lnTo>
                  <a:lnTo>
                    <a:pt x="25653" y="50141"/>
                  </a:lnTo>
                  <a:lnTo>
                    <a:pt x="25481" y="50335"/>
                  </a:lnTo>
                  <a:lnTo>
                    <a:pt x="25308" y="50497"/>
                  </a:lnTo>
                  <a:lnTo>
                    <a:pt x="25135" y="50637"/>
                  </a:lnTo>
                  <a:lnTo>
                    <a:pt x="24963" y="50767"/>
                  </a:lnTo>
                  <a:lnTo>
                    <a:pt x="24779" y="50875"/>
                  </a:lnTo>
                  <a:lnTo>
                    <a:pt x="24574" y="50993"/>
                  </a:lnTo>
                  <a:lnTo>
                    <a:pt x="24369" y="51101"/>
                  </a:lnTo>
                  <a:lnTo>
                    <a:pt x="24154" y="51198"/>
                  </a:lnTo>
                  <a:lnTo>
                    <a:pt x="23927" y="51306"/>
                  </a:lnTo>
                  <a:lnTo>
                    <a:pt x="23701" y="51393"/>
                  </a:lnTo>
                  <a:lnTo>
                    <a:pt x="23453" y="51490"/>
                  </a:lnTo>
                  <a:lnTo>
                    <a:pt x="23194" y="51565"/>
                  </a:lnTo>
                  <a:lnTo>
                    <a:pt x="22935" y="51651"/>
                  </a:lnTo>
                  <a:lnTo>
                    <a:pt x="22395" y="51803"/>
                  </a:lnTo>
                  <a:lnTo>
                    <a:pt x="21813" y="51932"/>
                  </a:lnTo>
                  <a:lnTo>
                    <a:pt x="21209" y="52061"/>
                  </a:lnTo>
                  <a:lnTo>
                    <a:pt x="20583" y="52169"/>
                  </a:lnTo>
                  <a:lnTo>
                    <a:pt x="19936" y="52266"/>
                  </a:lnTo>
                  <a:lnTo>
                    <a:pt x="19267" y="52363"/>
                  </a:lnTo>
                  <a:lnTo>
                    <a:pt x="18587" y="52450"/>
                  </a:lnTo>
                  <a:lnTo>
                    <a:pt x="17886" y="52525"/>
                  </a:lnTo>
                  <a:lnTo>
                    <a:pt x="17174" y="52601"/>
                  </a:lnTo>
                  <a:lnTo>
                    <a:pt x="15718" y="52741"/>
                  </a:lnTo>
                  <a:lnTo>
                    <a:pt x="14251" y="52881"/>
                  </a:lnTo>
                  <a:lnTo>
                    <a:pt x="12784" y="53022"/>
                  </a:lnTo>
                  <a:lnTo>
                    <a:pt x="12061" y="53097"/>
                  </a:lnTo>
                  <a:lnTo>
                    <a:pt x="11338" y="53183"/>
                  </a:lnTo>
                  <a:lnTo>
                    <a:pt x="10637" y="53280"/>
                  </a:lnTo>
                  <a:lnTo>
                    <a:pt x="9936" y="53378"/>
                  </a:lnTo>
                  <a:lnTo>
                    <a:pt x="9256" y="53496"/>
                  </a:lnTo>
                  <a:lnTo>
                    <a:pt x="8598" y="53615"/>
                  </a:lnTo>
                  <a:lnTo>
                    <a:pt x="7962" y="53755"/>
                  </a:lnTo>
                  <a:lnTo>
                    <a:pt x="7347" y="53906"/>
                  </a:lnTo>
                  <a:lnTo>
                    <a:pt x="6753" y="54079"/>
                  </a:lnTo>
                  <a:lnTo>
                    <a:pt x="6462" y="54165"/>
                  </a:lnTo>
                  <a:lnTo>
                    <a:pt x="6192" y="54262"/>
                  </a:lnTo>
                  <a:lnTo>
                    <a:pt x="5923" y="54359"/>
                  </a:lnTo>
                  <a:lnTo>
                    <a:pt x="5653" y="54456"/>
                  </a:lnTo>
                  <a:lnTo>
                    <a:pt x="5405" y="54575"/>
                  </a:lnTo>
                  <a:lnTo>
                    <a:pt x="5157" y="54683"/>
                  </a:lnTo>
                  <a:lnTo>
                    <a:pt x="4725" y="54899"/>
                  </a:lnTo>
                  <a:lnTo>
                    <a:pt x="4326" y="55114"/>
                  </a:lnTo>
                  <a:lnTo>
                    <a:pt x="3938" y="55330"/>
                  </a:lnTo>
                  <a:lnTo>
                    <a:pt x="3571" y="55546"/>
                  </a:lnTo>
                  <a:lnTo>
                    <a:pt x="3237" y="55762"/>
                  </a:lnTo>
                  <a:lnTo>
                    <a:pt x="2913" y="55977"/>
                  </a:lnTo>
                  <a:lnTo>
                    <a:pt x="2600" y="56204"/>
                  </a:lnTo>
                  <a:lnTo>
                    <a:pt x="2320" y="56420"/>
                  </a:lnTo>
                  <a:lnTo>
                    <a:pt x="2050" y="56646"/>
                  </a:lnTo>
                  <a:lnTo>
                    <a:pt x="1802" y="56862"/>
                  </a:lnTo>
                  <a:lnTo>
                    <a:pt x="1575" y="57088"/>
                  </a:lnTo>
                  <a:lnTo>
                    <a:pt x="1360" y="57304"/>
                  </a:lnTo>
                  <a:lnTo>
                    <a:pt x="1165" y="57520"/>
                  </a:lnTo>
                  <a:lnTo>
                    <a:pt x="982" y="57747"/>
                  </a:lnTo>
                  <a:lnTo>
                    <a:pt x="820" y="57962"/>
                  </a:lnTo>
                  <a:lnTo>
                    <a:pt x="680" y="58178"/>
                  </a:lnTo>
                  <a:lnTo>
                    <a:pt x="550" y="58405"/>
                  </a:lnTo>
                  <a:lnTo>
                    <a:pt x="432" y="58620"/>
                  </a:lnTo>
                  <a:lnTo>
                    <a:pt x="335" y="58836"/>
                  </a:lnTo>
                  <a:lnTo>
                    <a:pt x="248" y="59052"/>
                  </a:lnTo>
                  <a:lnTo>
                    <a:pt x="173" y="59257"/>
                  </a:lnTo>
                  <a:lnTo>
                    <a:pt x="108" y="59473"/>
                  </a:lnTo>
                  <a:lnTo>
                    <a:pt x="65" y="59677"/>
                  </a:lnTo>
                  <a:lnTo>
                    <a:pt x="33" y="59882"/>
                  </a:lnTo>
                  <a:lnTo>
                    <a:pt x="11" y="60098"/>
                  </a:lnTo>
                  <a:lnTo>
                    <a:pt x="0" y="60292"/>
                  </a:lnTo>
                  <a:lnTo>
                    <a:pt x="0" y="60497"/>
                  </a:lnTo>
                  <a:lnTo>
                    <a:pt x="11" y="60692"/>
                  </a:lnTo>
                  <a:lnTo>
                    <a:pt x="43" y="60886"/>
                  </a:lnTo>
                  <a:lnTo>
                    <a:pt x="76" y="61080"/>
                  </a:lnTo>
                  <a:lnTo>
                    <a:pt x="119" y="61274"/>
                  </a:lnTo>
                  <a:lnTo>
                    <a:pt x="173" y="61457"/>
                  </a:lnTo>
                  <a:lnTo>
                    <a:pt x="238" y="61641"/>
                  </a:lnTo>
                  <a:lnTo>
                    <a:pt x="302" y="61824"/>
                  </a:lnTo>
                  <a:lnTo>
                    <a:pt x="378" y="61997"/>
                  </a:lnTo>
                  <a:lnTo>
                    <a:pt x="475" y="62169"/>
                  </a:lnTo>
                  <a:lnTo>
                    <a:pt x="561" y="62342"/>
                  </a:lnTo>
                  <a:lnTo>
                    <a:pt x="669" y="62504"/>
                  </a:lnTo>
                  <a:lnTo>
                    <a:pt x="777" y="62666"/>
                  </a:lnTo>
                  <a:lnTo>
                    <a:pt x="885" y="62817"/>
                  </a:lnTo>
                  <a:lnTo>
                    <a:pt x="1014" y="62968"/>
                  </a:lnTo>
                  <a:lnTo>
                    <a:pt x="1133" y="63119"/>
                  </a:lnTo>
                  <a:lnTo>
                    <a:pt x="1262" y="63259"/>
                  </a:lnTo>
                  <a:lnTo>
                    <a:pt x="1403" y="63388"/>
                  </a:lnTo>
                  <a:lnTo>
                    <a:pt x="1543" y="63529"/>
                  </a:lnTo>
                  <a:lnTo>
                    <a:pt x="1683" y="63647"/>
                  </a:lnTo>
                  <a:lnTo>
                    <a:pt x="1985" y="63885"/>
                  </a:lnTo>
                  <a:lnTo>
                    <a:pt x="2287" y="64100"/>
                  </a:lnTo>
                  <a:lnTo>
                    <a:pt x="2600" y="64284"/>
                  </a:lnTo>
                  <a:lnTo>
                    <a:pt x="2924" y="64446"/>
                  </a:lnTo>
                  <a:lnTo>
                    <a:pt x="3237" y="64586"/>
                  </a:lnTo>
                  <a:lnTo>
                    <a:pt x="3549" y="64694"/>
                  </a:lnTo>
                  <a:lnTo>
                    <a:pt x="3711" y="64737"/>
                  </a:lnTo>
                  <a:lnTo>
                    <a:pt x="3862" y="64769"/>
                  </a:lnTo>
                  <a:lnTo>
                    <a:pt x="4013" y="64802"/>
                  </a:lnTo>
                  <a:lnTo>
                    <a:pt x="4164" y="64823"/>
                  </a:lnTo>
                  <a:lnTo>
                    <a:pt x="4315" y="64834"/>
                  </a:lnTo>
                  <a:lnTo>
                    <a:pt x="44909" y="64834"/>
                  </a:lnTo>
                  <a:lnTo>
                    <a:pt x="45308" y="64812"/>
                  </a:lnTo>
                  <a:lnTo>
                    <a:pt x="45664" y="64791"/>
                  </a:lnTo>
                  <a:lnTo>
                    <a:pt x="45999" y="64758"/>
                  </a:lnTo>
                  <a:lnTo>
                    <a:pt x="46311" y="64705"/>
                  </a:lnTo>
                  <a:lnTo>
                    <a:pt x="46462" y="64672"/>
                  </a:lnTo>
                  <a:lnTo>
                    <a:pt x="46603" y="64629"/>
                  </a:lnTo>
                  <a:lnTo>
                    <a:pt x="46743" y="64586"/>
                  </a:lnTo>
                  <a:lnTo>
                    <a:pt x="46872" y="64532"/>
                  </a:lnTo>
                  <a:lnTo>
                    <a:pt x="47002" y="64478"/>
                  </a:lnTo>
                  <a:lnTo>
                    <a:pt x="47131" y="64413"/>
                  </a:lnTo>
                  <a:lnTo>
                    <a:pt x="47261" y="64338"/>
                  </a:lnTo>
                  <a:lnTo>
                    <a:pt x="47379" y="64251"/>
                  </a:lnTo>
                  <a:lnTo>
                    <a:pt x="47498" y="64165"/>
                  </a:lnTo>
                  <a:lnTo>
                    <a:pt x="47628" y="64068"/>
                  </a:lnTo>
                  <a:lnTo>
                    <a:pt x="47746" y="63960"/>
                  </a:lnTo>
                  <a:lnTo>
                    <a:pt x="47865" y="63842"/>
                  </a:lnTo>
                  <a:lnTo>
                    <a:pt x="48113" y="63583"/>
                  </a:lnTo>
                  <a:lnTo>
                    <a:pt x="48372" y="63281"/>
                  </a:lnTo>
                  <a:lnTo>
                    <a:pt x="48631" y="62925"/>
                  </a:lnTo>
                  <a:lnTo>
                    <a:pt x="48900" y="62525"/>
                  </a:lnTo>
                  <a:lnTo>
                    <a:pt x="48987" y="62418"/>
                  </a:lnTo>
                  <a:lnTo>
                    <a:pt x="49084" y="62320"/>
                  </a:lnTo>
                  <a:lnTo>
                    <a:pt x="49192" y="62234"/>
                  </a:lnTo>
                  <a:lnTo>
                    <a:pt x="49321" y="62148"/>
                  </a:lnTo>
                  <a:lnTo>
                    <a:pt x="49472" y="62062"/>
                  </a:lnTo>
                  <a:lnTo>
                    <a:pt x="49634" y="61986"/>
                  </a:lnTo>
                  <a:lnTo>
                    <a:pt x="49817" y="61921"/>
                  </a:lnTo>
                  <a:lnTo>
                    <a:pt x="50012" y="61857"/>
                  </a:lnTo>
                  <a:lnTo>
                    <a:pt x="50217" y="61792"/>
                  </a:lnTo>
                  <a:lnTo>
                    <a:pt x="50443" y="61738"/>
                  </a:lnTo>
                  <a:lnTo>
                    <a:pt x="50929" y="61630"/>
                  </a:lnTo>
                  <a:lnTo>
                    <a:pt x="51479" y="61544"/>
                  </a:lnTo>
                  <a:lnTo>
                    <a:pt x="52083" y="61457"/>
                  </a:lnTo>
                  <a:lnTo>
                    <a:pt x="52730" y="61382"/>
                  </a:lnTo>
                  <a:lnTo>
                    <a:pt x="53431" y="61317"/>
                  </a:lnTo>
                  <a:lnTo>
                    <a:pt x="54974" y="61177"/>
                  </a:lnTo>
                  <a:lnTo>
                    <a:pt x="56689" y="61048"/>
                  </a:lnTo>
                  <a:lnTo>
                    <a:pt x="58555" y="60875"/>
                  </a:lnTo>
                  <a:lnTo>
                    <a:pt x="59537" y="60778"/>
                  </a:lnTo>
                  <a:lnTo>
                    <a:pt x="60562" y="60670"/>
                  </a:lnTo>
                  <a:lnTo>
                    <a:pt x="61597" y="60551"/>
                  </a:lnTo>
                  <a:lnTo>
                    <a:pt x="62676" y="60400"/>
                  </a:lnTo>
                  <a:lnTo>
                    <a:pt x="63766" y="60238"/>
                  </a:lnTo>
                  <a:lnTo>
                    <a:pt x="64888" y="60055"/>
                  </a:lnTo>
                  <a:lnTo>
                    <a:pt x="66031" y="59850"/>
                  </a:lnTo>
                  <a:lnTo>
                    <a:pt x="67185" y="59602"/>
                  </a:lnTo>
                  <a:lnTo>
                    <a:pt x="67768" y="59473"/>
                  </a:lnTo>
                  <a:lnTo>
                    <a:pt x="68350" y="59343"/>
                  </a:lnTo>
                  <a:lnTo>
                    <a:pt x="68944" y="59192"/>
                  </a:lnTo>
                  <a:lnTo>
                    <a:pt x="69537" y="59041"/>
                  </a:lnTo>
                  <a:lnTo>
                    <a:pt x="70141" y="58879"/>
                  </a:lnTo>
                  <a:lnTo>
                    <a:pt x="70735" y="58707"/>
                  </a:lnTo>
                  <a:lnTo>
                    <a:pt x="71339" y="58534"/>
                  </a:lnTo>
                  <a:lnTo>
                    <a:pt x="71943" y="58340"/>
                  </a:lnTo>
                  <a:lnTo>
                    <a:pt x="72547" y="58146"/>
                  </a:lnTo>
                  <a:lnTo>
                    <a:pt x="73151" y="57930"/>
                  </a:lnTo>
                  <a:lnTo>
                    <a:pt x="73766" y="57714"/>
                  </a:lnTo>
                  <a:lnTo>
                    <a:pt x="74370" y="57488"/>
                  </a:lnTo>
                  <a:lnTo>
                    <a:pt x="74974" y="57239"/>
                  </a:lnTo>
                  <a:lnTo>
                    <a:pt x="75589" y="56991"/>
                  </a:lnTo>
                  <a:lnTo>
                    <a:pt x="76193" y="56732"/>
                  </a:lnTo>
                  <a:lnTo>
                    <a:pt x="76808" y="56452"/>
                  </a:lnTo>
                  <a:lnTo>
                    <a:pt x="77412" y="56172"/>
                  </a:lnTo>
                  <a:lnTo>
                    <a:pt x="77995" y="55880"/>
                  </a:lnTo>
                  <a:lnTo>
                    <a:pt x="78577" y="55600"/>
                  </a:lnTo>
                  <a:lnTo>
                    <a:pt x="79149" y="55298"/>
                  </a:lnTo>
                  <a:lnTo>
                    <a:pt x="79699" y="55006"/>
                  </a:lnTo>
                  <a:lnTo>
                    <a:pt x="80238" y="54704"/>
                  </a:lnTo>
                  <a:lnTo>
                    <a:pt x="80778" y="54402"/>
                  </a:lnTo>
                  <a:lnTo>
                    <a:pt x="81296" y="54100"/>
                  </a:lnTo>
                  <a:lnTo>
                    <a:pt x="81803" y="53798"/>
                  </a:lnTo>
                  <a:lnTo>
                    <a:pt x="82299" y="53485"/>
                  </a:lnTo>
                  <a:lnTo>
                    <a:pt x="82784" y="53183"/>
                  </a:lnTo>
                  <a:lnTo>
                    <a:pt x="83259" y="52870"/>
                  </a:lnTo>
                  <a:lnTo>
                    <a:pt x="83723" y="52558"/>
                  </a:lnTo>
                  <a:lnTo>
                    <a:pt x="84176" y="52245"/>
                  </a:lnTo>
                  <a:lnTo>
                    <a:pt x="84618" y="51932"/>
                  </a:lnTo>
                  <a:lnTo>
                    <a:pt x="85050" y="51619"/>
                  </a:lnTo>
                  <a:lnTo>
                    <a:pt x="85880" y="51004"/>
                  </a:lnTo>
                  <a:lnTo>
                    <a:pt x="86668" y="50379"/>
                  </a:lnTo>
                  <a:lnTo>
                    <a:pt x="87412" y="49764"/>
                  </a:lnTo>
                  <a:lnTo>
                    <a:pt x="88113" y="49160"/>
                  </a:lnTo>
                  <a:lnTo>
                    <a:pt x="88771" y="48555"/>
                  </a:lnTo>
                  <a:lnTo>
                    <a:pt x="89397" y="47973"/>
                  </a:lnTo>
                  <a:lnTo>
                    <a:pt x="89980" y="47390"/>
                  </a:lnTo>
                  <a:lnTo>
                    <a:pt x="90519" y="46829"/>
                  </a:lnTo>
                  <a:lnTo>
                    <a:pt x="91026" y="46290"/>
                  </a:lnTo>
                  <a:lnTo>
                    <a:pt x="91501" y="45772"/>
                  </a:lnTo>
                  <a:lnTo>
                    <a:pt x="91932" y="45265"/>
                  </a:lnTo>
                  <a:lnTo>
                    <a:pt x="92331" y="44791"/>
                  </a:lnTo>
                  <a:lnTo>
                    <a:pt x="92687" y="44337"/>
                  </a:lnTo>
                  <a:lnTo>
                    <a:pt x="93011" y="43917"/>
                  </a:lnTo>
                  <a:lnTo>
                    <a:pt x="93313" y="43528"/>
                  </a:lnTo>
                  <a:lnTo>
                    <a:pt x="93561" y="43162"/>
                  </a:lnTo>
                  <a:lnTo>
                    <a:pt x="93788" y="42838"/>
                  </a:lnTo>
                  <a:lnTo>
                    <a:pt x="93982" y="42547"/>
                  </a:lnTo>
                  <a:lnTo>
                    <a:pt x="94284" y="42094"/>
                  </a:lnTo>
                  <a:lnTo>
                    <a:pt x="94446" y="41802"/>
                  </a:lnTo>
                  <a:lnTo>
                    <a:pt x="94510" y="41705"/>
                  </a:lnTo>
                  <a:lnTo>
                    <a:pt x="94586" y="41813"/>
                  </a:lnTo>
                  <a:lnTo>
                    <a:pt x="94683" y="41932"/>
                  </a:lnTo>
                  <a:lnTo>
                    <a:pt x="94823" y="42104"/>
                  </a:lnTo>
                  <a:lnTo>
                    <a:pt x="95007" y="42320"/>
                  </a:lnTo>
                  <a:lnTo>
                    <a:pt x="95244" y="42558"/>
                  </a:lnTo>
                  <a:lnTo>
                    <a:pt x="95524" y="42838"/>
                  </a:lnTo>
                  <a:lnTo>
                    <a:pt x="95859" y="43140"/>
                  </a:lnTo>
                  <a:lnTo>
                    <a:pt x="96247" y="43474"/>
                  </a:lnTo>
                  <a:lnTo>
                    <a:pt x="96689" y="43820"/>
                  </a:lnTo>
                  <a:lnTo>
                    <a:pt x="97186" y="44186"/>
                  </a:lnTo>
                  <a:lnTo>
                    <a:pt x="97455" y="44370"/>
                  </a:lnTo>
                  <a:lnTo>
                    <a:pt x="97747" y="44553"/>
                  </a:lnTo>
                  <a:lnTo>
                    <a:pt x="98049" y="44747"/>
                  </a:lnTo>
                  <a:lnTo>
                    <a:pt x="98372" y="44942"/>
                  </a:lnTo>
                  <a:lnTo>
                    <a:pt x="98707" y="45136"/>
                  </a:lnTo>
                  <a:lnTo>
                    <a:pt x="99063" y="45319"/>
                  </a:lnTo>
                  <a:lnTo>
                    <a:pt x="99430" y="45513"/>
                  </a:lnTo>
                  <a:lnTo>
                    <a:pt x="99818" y="45707"/>
                  </a:lnTo>
                  <a:lnTo>
                    <a:pt x="100217" y="45902"/>
                  </a:lnTo>
                  <a:lnTo>
                    <a:pt x="100638" y="46085"/>
                  </a:lnTo>
                  <a:lnTo>
                    <a:pt x="100767" y="46150"/>
                  </a:lnTo>
                  <a:lnTo>
                    <a:pt x="100886" y="46225"/>
                  </a:lnTo>
                  <a:lnTo>
                    <a:pt x="101004" y="46312"/>
                  </a:lnTo>
                  <a:lnTo>
                    <a:pt x="101112" y="46409"/>
                  </a:lnTo>
                  <a:lnTo>
                    <a:pt x="101209" y="46506"/>
                  </a:lnTo>
                  <a:lnTo>
                    <a:pt x="101307" y="46624"/>
                  </a:lnTo>
                  <a:lnTo>
                    <a:pt x="101393" y="46743"/>
                  </a:lnTo>
                  <a:lnTo>
                    <a:pt x="101468" y="46873"/>
                  </a:lnTo>
                  <a:lnTo>
                    <a:pt x="101533" y="47013"/>
                  </a:lnTo>
                  <a:lnTo>
                    <a:pt x="101598" y="47164"/>
                  </a:lnTo>
                  <a:lnTo>
                    <a:pt x="101663" y="47315"/>
                  </a:lnTo>
                  <a:lnTo>
                    <a:pt x="101706" y="47477"/>
                  </a:lnTo>
                  <a:lnTo>
                    <a:pt x="101760" y="47638"/>
                  </a:lnTo>
                  <a:lnTo>
                    <a:pt x="101792" y="47811"/>
                  </a:lnTo>
                  <a:lnTo>
                    <a:pt x="101857" y="48178"/>
                  </a:lnTo>
                  <a:lnTo>
                    <a:pt x="101900" y="48555"/>
                  </a:lnTo>
                  <a:lnTo>
                    <a:pt x="101921" y="48955"/>
                  </a:lnTo>
                  <a:lnTo>
                    <a:pt x="101921" y="49365"/>
                  </a:lnTo>
                  <a:lnTo>
                    <a:pt x="101911" y="49785"/>
                  </a:lnTo>
                  <a:lnTo>
                    <a:pt x="101878" y="50217"/>
                  </a:lnTo>
                  <a:lnTo>
                    <a:pt x="101835" y="50659"/>
                  </a:lnTo>
                  <a:lnTo>
                    <a:pt x="101781" y="51091"/>
                  </a:lnTo>
                  <a:lnTo>
                    <a:pt x="101716" y="51533"/>
                  </a:lnTo>
                  <a:lnTo>
                    <a:pt x="101652" y="51964"/>
                  </a:lnTo>
                  <a:lnTo>
                    <a:pt x="101565" y="52396"/>
                  </a:lnTo>
                  <a:lnTo>
                    <a:pt x="101490" y="52817"/>
                  </a:lnTo>
                  <a:lnTo>
                    <a:pt x="101404" y="53216"/>
                  </a:lnTo>
                  <a:lnTo>
                    <a:pt x="101220" y="53982"/>
                  </a:lnTo>
                  <a:lnTo>
                    <a:pt x="101048" y="54661"/>
                  </a:lnTo>
                  <a:lnTo>
                    <a:pt x="100886" y="55222"/>
                  </a:lnTo>
                  <a:lnTo>
                    <a:pt x="100756" y="55654"/>
                  </a:lnTo>
                  <a:lnTo>
                    <a:pt x="100638" y="56031"/>
                  </a:lnTo>
                  <a:lnTo>
                    <a:pt x="100508" y="55999"/>
                  </a:lnTo>
                  <a:lnTo>
                    <a:pt x="100141" y="55934"/>
                  </a:lnTo>
                  <a:lnTo>
                    <a:pt x="99893" y="55891"/>
                  </a:lnTo>
                  <a:lnTo>
                    <a:pt x="99602" y="55859"/>
                  </a:lnTo>
                  <a:lnTo>
                    <a:pt x="99289" y="55826"/>
                  </a:lnTo>
                  <a:lnTo>
                    <a:pt x="98944" y="55805"/>
                  </a:lnTo>
                  <a:lnTo>
                    <a:pt x="98577" y="55794"/>
                  </a:lnTo>
                  <a:lnTo>
                    <a:pt x="98211" y="55805"/>
                  </a:lnTo>
                  <a:lnTo>
                    <a:pt x="97833" y="55837"/>
                  </a:lnTo>
                  <a:lnTo>
                    <a:pt x="97639" y="55859"/>
                  </a:lnTo>
                  <a:lnTo>
                    <a:pt x="97455" y="55891"/>
                  </a:lnTo>
                  <a:lnTo>
                    <a:pt x="97272" y="55934"/>
                  </a:lnTo>
                  <a:lnTo>
                    <a:pt x="97089" y="55977"/>
                  </a:lnTo>
                  <a:lnTo>
                    <a:pt x="96916" y="56031"/>
                  </a:lnTo>
                  <a:lnTo>
                    <a:pt x="96743" y="56096"/>
                  </a:lnTo>
                  <a:lnTo>
                    <a:pt x="96571" y="56172"/>
                  </a:lnTo>
                  <a:lnTo>
                    <a:pt x="96409" y="56258"/>
                  </a:lnTo>
                  <a:lnTo>
                    <a:pt x="96258" y="56344"/>
                  </a:lnTo>
                  <a:lnTo>
                    <a:pt x="96107" y="56452"/>
                  </a:lnTo>
                  <a:lnTo>
                    <a:pt x="96042" y="56517"/>
                  </a:lnTo>
                  <a:lnTo>
                    <a:pt x="95977" y="56581"/>
                  </a:lnTo>
                  <a:lnTo>
                    <a:pt x="95913" y="56657"/>
                  </a:lnTo>
                  <a:lnTo>
                    <a:pt x="95859" y="56743"/>
                  </a:lnTo>
                  <a:lnTo>
                    <a:pt x="95805" y="56830"/>
                  </a:lnTo>
                  <a:lnTo>
                    <a:pt x="95762" y="56927"/>
                  </a:lnTo>
                  <a:lnTo>
                    <a:pt x="95675" y="57132"/>
                  </a:lnTo>
                  <a:lnTo>
                    <a:pt x="95611" y="57369"/>
                  </a:lnTo>
                  <a:lnTo>
                    <a:pt x="95568" y="57628"/>
                  </a:lnTo>
                  <a:lnTo>
                    <a:pt x="95524" y="57908"/>
                  </a:lnTo>
                  <a:lnTo>
                    <a:pt x="95514" y="58200"/>
                  </a:lnTo>
                  <a:lnTo>
                    <a:pt x="95514" y="58512"/>
                  </a:lnTo>
                  <a:lnTo>
                    <a:pt x="95524" y="58836"/>
                  </a:lnTo>
                  <a:lnTo>
                    <a:pt x="95546" y="59170"/>
                  </a:lnTo>
                  <a:lnTo>
                    <a:pt x="95589" y="59505"/>
                  </a:lnTo>
                  <a:lnTo>
                    <a:pt x="95643" y="59850"/>
                  </a:lnTo>
                  <a:lnTo>
                    <a:pt x="95708" y="60195"/>
                  </a:lnTo>
                  <a:lnTo>
                    <a:pt x="95794" y="60551"/>
                  </a:lnTo>
                  <a:lnTo>
                    <a:pt x="95891" y="60896"/>
                  </a:lnTo>
                  <a:lnTo>
                    <a:pt x="95999" y="61242"/>
                  </a:lnTo>
                  <a:lnTo>
                    <a:pt x="96118" y="61587"/>
                  </a:lnTo>
                  <a:lnTo>
                    <a:pt x="96247" y="61911"/>
                  </a:lnTo>
                  <a:lnTo>
                    <a:pt x="96387" y="62234"/>
                  </a:lnTo>
                  <a:lnTo>
                    <a:pt x="96538" y="62547"/>
                  </a:lnTo>
                  <a:lnTo>
                    <a:pt x="96711" y="62838"/>
                  </a:lnTo>
                  <a:lnTo>
                    <a:pt x="96884" y="63119"/>
                  </a:lnTo>
                  <a:lnTo>
                    <a:pt x="97067" y="63378"/>
                  </a:lnTo>
                  <a:lnTo>
                    <a:pt x="97261" y="63604"/>
                  </a:lnTo>
                  <a:lnTo>
                    <a:pt x="97466" y="63820"/>
                  </a:lnTo>
                  <a:lnTo>
                    <a:pt x="97574" y="63917"/>
                  </a:lnTo>
                  <a:lnTo>
                    <a:pt x="97682" y="64003"/>
                  </a:lnTo>
                  <a:lnTo>
                    <a:pt x="97801" y="64090"/>
                  </a:lnTo>
                  <a:lnTo>
                    <a:pt x="97908" y="64165"/>
                  </a:lnTo>
                  <a:lnTo>
                    <a:pt x="98027" y="64230"/>
                  </a:lnTo>
                  <a:lnTo>
                    <a:pt x="98146" y="64284"/>
                  </a:lnTo>
                  <a:lnTo>
                    <a:pt x="98264" y="64338"/>
                  </a:lnTo>
                  <a:lnTo>
                    <a:pt x="98383" y="64381"/>
                  </a:lnTo>
                  <a:lnTo>
                    <a:pt x="98513" y="64413"/>
                  </a:lnTo>
                  <a:lnTo>
                    <a:pt x="98631" y="64435"/>
                  </a:lnTo>
                  <a:lnTo>
                    <a:pt x="98761" y="64456"/>
                  </a:lnTo>
                  <a:lnTo>
                    <a:pt x="98890" y="64456"/>
                  </a:lnTo>
                  <a:lnTo>
                    <a:pt x="99451" y="64467"/>
                  </a:lnTo>
                  <a:lnTo>
                    <a:pt x="100066" y="64489"/>
                  </a:lnTo>
                  <a:lnTo>
                    <a:pt x="100746" y="64532"/>
                  </a:lnTo>
                  <a:lnTo>
                    <a:pt x="101468" y="64575"/>
                  </a:lnTo>
                  <a:lnTo>
                    <a:pt x="102979" y="64683"/>
                  </a:lnTo>
                  <a:lnTo>
                    <a:pt x="103745" y="64737"/>
                  </a:lnTo>
                  <a:lnTo>
                    <a:pt x="104510" y="64780"/>
                  </a:lnTo>
                  <a:lnTo>
                    <a:pt x="105244" y="64812"/>
                  </a:lnTo>
                  <a:lnTo>
                    <a:pt x="105967" y="64834"/>
                  </a:lnTo>
                  <a:lnTo>
                    <a:pt x="106636" y="64834"/>
                  </a:lnTo>
                  <a:lnTo>
                    <a:pt x="107251" y="64812"/>
                  </a:lnTo>
                  <a:lnTo>
                    <a:pt x="107531" y="64802"/>
                  </a:lnTo>
                  <a:lnTo>
                    <a:pt x="107790" y="64769"/>
                  </a:lnTo>
                  <a:lnTo>
                    <a:pt x="108038" y="64737"/>
                  </a:lnTo>
                  <a:lnTo>
                    <a:pt x="108265" y="64705"/>
                  </a:lnTo>
                  <a:lnTo>
                    <a:pt x="108470" y="64651"/>
                  </a:lnTo>
                  <a:lnTo>
                    <a:pt x="108642" y="64597"/>
                  </a:lnTo>
                  <a:lnTo>
                    <a:pt x="108793" y="64532"/>
                  </a:lnTo>
                  <a:lnTo>
                    <a:pt x="108923" y="64456"/>
                  </a:lnTo>
                  <a:lnTo>
                    <a:pt x="108977" y="64402"/>
                  </a:lnTo>
                  <a:lnTo>
                    <a:pt x="109052" y="64327"/>
                  </a:lnTo>
                  <a:lnTo>
                    <a:pt x="109128" y="64230"/>
                  </a:lnTo>
                  <a:lnTo>
                    <a:pt x="109214" y="64111"/>
                  </a:lnTo>
                  <a:lnTo>
                    <a:pt x="109397" y="63809"/>
                  </a:lnTo>
                  <a:lnTo>
                    <a:pt x="109624" y="63421"/>
                  </a:lnTo>
                  <a:lnTo>
                    <a:pt x="109861" y="62957"/>
                  </a:lnTo>
                  <a:lnTo>
                    <a:pt x="110131" y="62428"/>
                  </a:lnTo>
                  <a:lnTo>
                    <a:pt x="110422" y="61835"/>
                  </a:lnTo>
                  <a:lnTo>
                    <a:pt x="110724" y="61188"/>
                  </a:lnTo>
                  <a:lnTo>
                    <a:pt x="111037" y="60497"/>
                  </a:lnTo>
                  <a:lnTo>
                    <a:pt x="111361" y="59753"/>
                  </a:lnTo>
                  <a:lnTo>
                    <a:pt x="111695" y="58976"/>
                  </a:lnTo>
                  <a:lnTo>
                    <a:pt x="112029" y="58167"/>
                  </a:lnTo>
                  <a:lnTo>
                    <a:pt x="112375" y="57337"/>
                  </a:lnTo>
                  <a:lnTo>
                    <a:pt x="112709" y="56484"/>
                  </a:lnTo>
                  <a:lnTo>
                    <a:pt x="113054" y="55621"/>
                  </a:lnTo>
                  <a:lnTo>
                    <a:pt x="113378" y="54748"/>
                  </a:lnTo>
                  <a:lnTo>
                    <a:pt x="113701" y="53885"/>
                  </a:lnTo>
                  <a:lnTo>
                    <a:pt x="114004" y="53011"/>
                  </a:lnTo>
                  <a:lnTo>
                    <a:pt x="114306" y="52159"/>
                  </a:lnTo>
                  <a:lnTo>
                    <a:pt x="114575" y="51328"/>
                  </a:lnTo>
                  <a:lnTo>
                    <a:pt x="114834" y="50508"/>
                  </a:lnTo>
                  <a:lnTo>
                    <a:pt x="115061" y="49731"/>
                  </a:lnTo>
                  <a:lnTo>
                    <a:pt x="115266" y="48987"/>
                  </a:lnTo>
                  <a:lnTo>
                    <a:pt x="115449" y="48286"/>
                  </a:lnTo>
                  <a:lnTo>
                    <a:pt x="115589" y="47628"/>
                  </a:lnTo>
                  <a:lnTo>
                    <a:pt x="115697" y="47034"/>
                  </a:lnTo>
                  <a:lnTo>
                    <a:pt x="115740" y="46754"/>
                  </a:lnTo>
                  <a:lnTo>
                    <a:pt x="115773" y="46495"/>
                  </a:lnTo>
                  <a:lnTo>
                    <a:pt x="115794" y="46247"/>
                  </a:lnTo>
                  <a:lnTo>
                    <a:pt x="115794" y="46020"/>
                  </a:lnTo>
                  <a:lnTo>
                    <a:pt x="115794" y="45815"/>
                  </a:lnTo>
                  <a:lnTo>
                    <a:pt x="115783" y="45621"/>
                  </a:lnTo>
                  <a:lnTo>
                    <a:pt x="115762" y="45459"/>
                  </a:lnTo>
                  <a:lnTo>
                    <a:pt x="115730" y="45308"/>
                  </a:lnTo>
                  <a:lnTo>
                    <a:pt x="115676" y="45179"/>
                  </a:lnTo>
                  <a:lnTo>
                    <a:pt x="115622" y="45071"/>
                  </a:lnTo>
                  <a:lnTo>
                    <a:pt x="115546" y="44996"/>
                  </a:lnTo>
                  <a:lnTo>
                    <a:pt x="115503" y="44963"/>
                  </a:lnTo>
                  <a:lnTo>
                    <a:pt x="115460" y="44931"/>
                  </a:lnTo>
                  <a:lnTo>
                    <a:pt x="115298" y="44844"/>
                  </a:lnTo>
                  <a:lnTo>
                    <a:pt x="115147" y="44758"/>
                  </a:lnTo>
                  <a:lnTo>
                    <a:pt x="114996" y="44661"/>
                  </a:lnTo>
                  <a:lnTo>
                    <a:pt x="114856" y="44564"/>
                  </a:lnTo>
                  <a:lnTo>
                    <a:pt x="114716" y="44467"/>
                  </a:lnTo>
                  <a:lnTo>
                    <a:pt x="114597" y="44359"/>
                  </a:lnTo>
                  <a:lnTo>
                    <a:pt x="114478" y="44251"/>
                  </a:lnTo>
                  <a:lnTo>
                    <a:pt x="114360" y="44143"/>
                  </a:lnTo>
                  <a:lnTo>
                    <a:pt x="114252" y="44025"/>
                  </a:lnTo>
                  <a:lnTo>
                    <a:pt x="114155" y="43906"/>
                  </a:lnTo>
                  <a:lnTo>
                    <a:pt x="114068" y="43777"/>
                  </a:lnTo>
                  <a:lnTo>
                    <a:pt x="113982" y="43647"/>
                  </a:lnTo>
                  <a:lnTo>
                    <a:pt x="113896" y="43507"/>
                  </a:lnTo>
                  <a:lnTo>
                    <a:pt x="113820" y="43377"/>
                  </a:lnTo>
                  <a:lnTo>
                    <a:pt x="113755" y="43226"/>
                  </a:lnTo>
                  <a:lnTo>
                    <a:pt x="113701" y="43086"/>
                  </a:lnTo>
                  <a:lnTo>
                    <a:pt x="113648" y="42935"/>
                  </a:lnTo>
                  <a:lnTo>
                    <a:pt x="113594" y="42773"/>
                  </a:lnTo>
                  <a:lnTo>
                    <a:pt x="113550" y="42611"/>
                  </a:lnTo>
                  <a:lnTo>
                    <a:pt x="113518" y="42450"/>
                  </a:lnTo>
                  <a:lnTo>
                    <a:pt x="113486" y="42277"/>
                  </a:lnTo>
                  <a:lnTo>
                    <a:pt x="113464" y="42104"/>
                  </a:lnTo>
                  <a:lnTo>
                    <a:pt x="113432" y="41738"/>
                  </a:lnTo>
                  <a:lnTo>
                    <a:pt x="113421" y="41360"/>
                  </a:lnTo>
                  <a:lnTo>
                    <a:pt x="113432" y="40961"/>
                  </a:lnTo>
                  <a:lnTo>
                    <a:pt x="113475" y="40540"/>
                  </a:lnTo>
                  <a:lnTo>
                    <a:pt x="113529" y="40109"/>
                  </a:lnTo>
                  <a:lnTo>
                    <a:pt x="113604" y="39656"/>
                  </a:lnTo>
                  <a:lnTo>
                    <a:pt x="113701" y="39170"/>
                  </a:lnTo>
                  <a:lnTo>
                    <a:pt x="113820" y="38685"/>
                  </a:lnTo>
                  <a:lnTo>
                    <a:pt x="113950" y="38167"/>
                  </a:lnTo>
                  <a:lnTo>
                    <a:pt x="114111" y="37628"/>
                  </a:lnTo>
                  <a:lnTo>
                    <a:pt x="114273" y="37067"/>
                  </a:lnTo>
                  <a:lnTo>
                    <a:pt x="114467" y="36495"/>
                  </a:lnTo>
                  <a:lnTo>
                    <a:pt x="114672" y="35891"/>
                  </a:lnTo>
                  <a:lnTo>
                    <a:pt x="114888" y="35276"/>
                  </a:lnTo>
                  <a:lnTo>
                    <a:pt x="115125" y="34629"/>
                  </a:lnTo>
                  <a:lnTo>
                    <a:pt x="115643" y="33291"/>
                  </a:lnTo>
                  <a:lnTo>
                    <a:pt x="116215" y="31845"/>
                  </a:lnTo>
                  <a:lnTo>
                    <a:pt x="116841" y="30324"/>
                  </a:lnTo>
                  <a:lnTo>
                    <a:pt x="117002" y="29925"/>
                  </a:lnTo>
                  <a:lnTo>
                    <a:pt x="117143" y="29504"/>
                  </a:lnTo>
                  <a:lnTo>
                    <a:pt x="117283" y="29073"/>
                  </a:lnTo>
                  <a:lnTo>
                    <a:pt x="117412" y="28631"/>
                  </a:lnTo>
                  <a:lnTo>
                    <a:pt x="117531" y="28178"/>
                  </a:lnTo>
                  <a:lnTo>
                    <a:pt x="117628" y="27703"/>
                  </a:lnTo>
                  <a:lnTo>
                    <a:pt x="117725" y="27228"/>
                  </a:lnTo>
                  <a:lnTo>
                    <a:pt x="117812" y="26732"/>
                  </a:lnTo>
                  <a:lnTo>
                    <a:pt x="117876" y="26236"/>
                  </a:lnTo>
                  <a:lnTo>
                    <a:pt x="117941" y="25718"/>
                  </a:lnTo>
                  <a:lnTo>
                    <a:pt x="117995" y="25200"/>
                  </a:lnTo>
                  <a:lnTo>
                    <a:pt x="118027" y="24661"/>
                  </a:lnTo>
                  <a:lnTo>
                    <a:pt x="118049" y="24121"/>
                  </a:lnTo>
                  <a:lnTo>
                    <a:pt x="118070" y="23582"/>
                  </a:lnTo>
                  <a:lnTo>
                    <a:pt x="118070" y="23021"/>
                  </a:lnTo>
                  <a:lnTo>
                    <a:pt x="118060" y="22460"/>
                  </a:lnTo>
                  <a:lnTo>
                    <a:pt x="118038" y="21899"/>
                  </a:lnTo>
                  <a:lnTo>
                    <a:pt x="118006" y="21327"/>
                  </a:lnTo>
                  <a:lnTo>
                    <a:pt x="117963" y="20756"/>
                  </a:lnTo>
                  <a:lnTo>
                    <a:pt x="117898" y="20173"/>
                  </a:lnTo>
                  <a:lnTo>
                    <a:pt x="117822" y="19591"/>
                  </a:lnTo>
                  <a:lnTo>
                    <a:pt x="117736" y="19008"/>
                  </a:lnTo>
                  <a:lnTo>
                    <a:pt x="117639" y="18426"/>
                  </a:lnTo>
                  <a:lnTo>
                    <a:pt x="117531" y="17832"/>
                  </a:lnTo>
                  <a:lnTo>
                    <a:pt x="117402" y="17250"/>
                  </a:lnTo>
                  <a:lnTo>
                    <a:pt x="117272" y="16656"/>
                  </a:lnTo>
                  <a:lnTo>
                    <a:pt x="117110" y="16063"/>
                  </a:lnTo>
                  <a:lnTo>
                    <a:pt x="116949" y="15481"/>
                  </a:lnTo>
                  <a:lnTo>
                    <a:pt x="116765" y="14898"/>
                  </a:lnTo>
                  <a:lnTo>
                    <a:pt x="116571" y="14315"/>
                  </a:lnTo>
                  <a:lnTo>
                    <a:pt x="116366" y="13733"/>
                  </a:lnTo>
                  <a:lnTo>
                    <a:pt x="116150" y="13150"/>
                  </a:lnTo>
                  <a:lnTo>
                    <a:pt x="115913" y="12579"/>
                  </a:lnTo>
                  <a:lnTo>
                    <a:pt x="115654" y="12018"/>
                  </a:lnTo>
                  <a:lnTo>
                    <a:pt x="115395" y="11457"/>
                  </a:lnTo>
                  <a:lnTo>
                    <a:pt x="115115" y="10896"/>
                  </a:lnTo>
                  <a:lnTo>
                    <a:pt x="114813" y="10346"/>
                  </a:lnTo>
                  <a:lnTo>
                    <a:pt x="114500" y="9806"/>
                  </a:lnTo>
                  <a:lnTo>
                    <a:pt x="114176" y="9278"/>
                  </a:lnTo>
                  <a:lnTo>
                    <a:pt x="113831" y="8749"/>
                  </a:lnTo>
                  <a:lnTo>
                    <a:pt x="113475" y="8231"/>
                  </a:lnTo>
                  <a:lnTo>
                    <a:pt x="113108" y="7724"/>
                  </a:lnTo>
                  <a:lnTo>
                    <a:pt x="112720" y="7228"/>
                  </a:lnTo>
                  <a:lnTo>
                    <a:pt x="112310" y="6743"/>
                  </a:lnTo>
                  <a:lnTo>
                    <a:pt x="111889" y="6268"/>
                  </a:lnTo>
                  <a:lnTo>
                    <a:pt x="111458" y="5815"/>
                  </a:lnTo>
                  <a:lnTo>
                    <a:pt x="110994" y="5362"/>
                  </a:lnTo>
                  <a:lnTo>
                    <a:pt x="110530" y="4930"/>
                  </a:lnTo>
                  <a:lnTo>
                    <a:pt x="110044" y="4509"/>
                  </a:lnTo>
                  <a:lnTo>
                    <a:pt x="109537" y="4100"/>
                  </a:lnTo>
                  <a:lnTo>
                    <a:pt x="109020" y="3711"/>
                  </a:lnTo>
                  <a:lnTo>
                    <a:pt x="108480" y="3334"/>
                  </a:lnTo>
                  <a:lnTo>
                    <a:pt x="107919" y="2978"/>
                  </a:lnTo>
                  <a:lnTo>
                    <a:pt x="107348" y="2643"/>
                  </a:lnTo>
                  <a:lnTo>
                    <a:pt x="106765" y="2320"/>
                  </a:lnTo>
                  <a:lnTo>
                    <a:pt x="106150" y="2007"/>
                  </a:lnTo>
                  <a:lnTo>
                    <a:pt x="105524" y="1726"/>
                  </a:lnTo>
                  <a:lnTo>
                    <a:pt x="104888" y="1457"/>
                  </a:lnTo>
                  <a:lnTo>
                    <a:pt x="104219" y="1219"/>
                  </a:lnTo>
                  <a:lnTo>
                    <a:pt x="103885" y="1101"/>
                  </a:lnTo>
                  <a:lnTo>
                    <a:pt x="103540" y="993"/>
                  </a:lnTo>
                  <a:lnTo>
                    <a:pt x="103194" y="885"/>
                  </a:lnTo>
                  <a:lnTo>
                    <a:pt x="102838" y="788"/>
                  </a:lnTo>
                  <a:lnTo>
                    <a:pt x="102482" y="691"/>
                  </a:lnTo>
                  <a:lnTo>
                    <a:pt x="102126" y="604"/>
                  </a:lnTo>
                  <a:lnTo>
                    <a:pt x="101760" y="529"/>
                  </a:lnTo>
                  <a:lnTo>
                    <a:pt x="101393" y="453"/>
                  </a:lnTo>
                  <a:lnTo>
                    <a:pt x="101015" y="378"/>
                  </a:lnTo>
                  <a:lnTo>
                    <a:pt x="100638" y="313"/>
                  </a:lnTo>
                  <a:lnTo>
                    <a:pt x="99883" y="205"/>
                  </a:lnTo>
                  <a:lnTo>
                    <a:pt x="99127" y="119"/>
                  </a:lnTo>
                  <a:lnTo>
                    <a:pt x="98394" y="54"/>
                  </a:lnTo>
                  <a:lnTo>
                    <a:pt x="97660" y="22"/>
                  </a:lnTo>
                  <a:lnTo>
                    <a:pt x="96948" y="0"/>
                  </a:lnTo>
                  <a:close/>
                </a:path>
              </a:pathLst>
            </a:custGeom>
            <a:solidFill>
              <a:srgbClr val="E373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014;p42"/>
            <p:cNvSpPr/>
            <p:nvPr/>
          </p:nvSpPr>
          <p:spPr>
            <a:xfrm>
              <a:off x="7983082" y="4435407"/>
              <a:ext cx="42521" cy="200157"/>
            </a:xfrm>
            <a:custGeom>
              <a:avLst/>
              <a:gdLst/>
              <a:ahLst/>
              <a:cxnLst/>
              <a:rect l="l" t="t" r="r" b="b"/>
              <a:pathLst>
                <a:path w="1554" h="7315" extrusionOk="0">
                  <a:moveTo>
                    <a:pt x="809" y="0"/>
                  </a:moveTo>
                  <a:lnTo>
                    <a:pt x="723" y="162"/>
                  </a:lnTo>
                  <a:lnTo>
                    <a:pt x="637" y="335"/>
                  </a:lnTo>
                  <a:lnTo>
                    <a:pt x="529" y="572"/>
                  </a:lnTo>
                  <a:lnTo>
                    <a:pt x="421" y="863"/>
                  </a:lnTo>
                  <a:lnTo>
                    <a:pt x="302" y="1209"/>
                  </a:lnTo>
                  <a:lnTo>
                    <a:pt x="195" y="1619"/>
                  </a:lnTo>
                  <a:lnTo>
                    <a:pt x="151" y="1834"/>
                  </a:lnTo>
                  <a:lnTo>
                    <a:pt x="108" y="2072"/>
                  </a:lnTo>
                  <a:lnTo>
                    <a:pt x="76" y="2298"/>
                  </a:lnTo>
                  <a:lnTo>
                    <a:pt x="44" y="2546"/>
                  </a:lnTo>
                  <a:lnTo>
                    <a:pt x="22" y="2805"/>
                  </a:lnTo>
                  <a:lnTo>
                    <a:pt x="11" y="3075"/>
                  </a:lnTo>
                  <a:lnTo>
                    <a:pt x="0" y="3355"/>
                  </a:lnTo>
                  <a:lnTo>
                    <a:pt x="11" y="3657"/>
                  </a:lnTo>
                  <a:lnTo>
                    <a:pt x="22" y="3970"/>
                  </a:lnTo>
                  <a:lnTo>
                    <a:pt x="54" y="4305"/>
                  </a:lnTo>
                  <a:lnTo>
                    <a:pt x="108" y="4639"/>
                  </a:lnTo>
                  <a:lnTo>
                    <a:pt x="162" y="4995"/>
                  </a:lnTo>
                  <a:lnTo>
                    <a:pt x="249" y="5351"/>
                  </a:lnTo>
                  <a:lnTo>
                    <a:pt x="346" y="5729"/>
                  </a:lnTo>
                  <a:lnTo>
                    <a:pt x="464" y="6106"/>
                  </a:lnTo>
                  <a:lnTo>
                    <a:pt x="594" y="6505"/>
                  </a:lnTo>
                  <a:lnTo>
                    <a:pt x="756" y="6905"/>
                  </a:lnTo>
                  <a:lnTo>
                    <a:pt x="939" y="7314"/>
                  </a:lnTo>
                  <a:lnTo>
                    <a:pt x="1554" y="7023"/>
                  </a:lnTo>
                  <a:lnTo>
                    <a:pt x="1381" y="6646"/>
                  </a:lnTo>
                  <a:lnTo>
                    <a:pt x="1230" y="6279"/>
                  </a:lnTo>
                  <a:lnTo>
                    <a:pt x="1112" y="5912"/>
                  </a:lnTo>
                  <a:lnTo>
                    <a:pt x="1004" y="5567"/>
                  </a:lnTo>
                  <a:lnTo>
                    <a:pt x="907" y="5222"/>
                  </a:lnTo>
                  <a:lnTo>
                    <a:pt x="831" y="4887"/>
                  </a:lnTo>
                  <a:lnTo>
                    <a:pt x="777" y="4564"/>
                  </a:lnTo>
                  <a:lnTo>
                    <a:pt x="734" y="4262"/>
                  </a:lnTo>
                  <a:lnTo>
                    <a:pt x="702" y="3959"/>
                  </a:lnTo>
                  <a:lnTo>
                    <a:pt x="680" y="3668"/>
                  </a:lnTo>
                  <a:lnTo>
                    <a:pt x="680" y="3399"/>
                  </a:lnTo>
                  <a:lnTo>
                    <a:pt x="680" y="3129"/>
                  </a:lnTo>
                  <a:lnTo>
                    <a:pt x="691" y="2881"/>
                  </a:lnTo>
                  <a:lnTo>
                    <a:pt x="712" y="2643"/>
                  </a:lnTo>
                  <a:lnTo>
                    <a:pt x="734" y="2428"/>
                  </a:lnTo>
                  <a:lnTo>
                    <a:pt x="766" y="2212"/>
                  </a:lnTo>
                  <a:lnTo>
                    <a:pt x="799" y="2007"/>
                  </a:lnTo>
                  <a:lnTo>
                    <a:pt x="842" y="1802"/>
                  </a:lnTo>
                  <a:lnTo>
                    <a:pt x="939" y="1435"/>
                  </a:lnTo>
                  <a:lnTo>
                    <a:pt x="1047" y="1122"/>
                  </a:lnTo>
                  <a:lnTo>
                    <a:pt x="1144" y="853"/>
                  </a:lnTo>
                  <a:lnTo>
                    <a:pt x="1230" y="648"/>
                  </a:lnTo>
                  <a:lnTo>
                    <a:pt x="1306" y="486"/>
                  </a:lnTo>
                  <a:lnTo>
                    <a:pt x="1381" y="356"/>
                  </a:lnTo>
                  <a:lnTo>
                    <a:pt x="80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015;p42"/>
            <p:cNvSpPr/>
            <p:nvPr/>
          </p:nvSpPr>
          <p:spPr>
            <a:xfrm>
              <a:off x="8092013" y="4463755"/>
              <a:ext cx="31604" cy="175941"/>
            </a:xfrm>
            <a:custGeom>
              <a:avLst/>
              <a:gdLst/>
              <a:ahLst/>
              <a:cxnLst/>
              <a:rect l="l" t="t" r="r" b="b"/>
              <a:pathLst>
                <a:path w="1155" h="6430" extrusionOk="0">
                  <a:moveTo>
                    <a:pt x="518" y="0"/>
                  </a:moveTo>
                  <a:lnTo>
                    <a:pt x="464" y="140"/>
                  </a:lnTo>
                  <a:lnTo>
                    <a:pt x="410" y="291"/>
                  </a:lnTo>
                  <a:lnTo>
                    <a:pt x="345" y="485"/>
                  </a:lnTo>
                  <a:lnTo>
                    <a:pt x="270" y="734"/>
                  </a:lnTo>
                  <a:lnTo>
                    <a:pt x="194" y="1025"/>
                  </a:lnTo>
                  <a:lnTo>
                    <a:pt x="129" y="1359"/>
                  </a:lnTo>
                  <a:lnTo>
                    <a:pt x="76" y="1748"/>
                  </a:lnTo>
                  <a:lnTo>
                    <a:pt x="32" y="2179"/>
                  </a:lnTo>
                  <a:lnTo>
                    <a:pt x="0" y="2665"/>
                  </a:lnTo>
                  <a:lnTo>
                    <a:pt x="0" y="2913"/>
                  </a:lnTo>
                  <a:lnTo>
                    <a:pt x="0" y="3182"/>
                  </a:lnTo>
                  <a:lnTo>
                    <a:pt x="11" y="3463"/>
                  </a:lnTo>
                  <a:lnTo>
                    <a:pt x="22" y="3754"/>
                  </a:lnTo>
                  <a:lnTo>
                    <a:pt x="54" y="4045"/>
                  </a:lnTo>
                  <a:lnTo>
                    <a:pt x="86" y="4358"/>
                  </a:lnTo>
                  <a:lnTo>
                    <a:pt x="129" y="4682"/>
                  </a:lnTo>
                  <a:lnTo>
                    <a:pt x="173" y="5006"/>
                  </a:lnTo>
                  <a:lnTo>
                    <a:pt x="237" y="5351"/>
                  </a:lnTo>
                  <a:lnTo>
                    <a:pt x="313" y="5696"/>
                  </a:lnTo>
                  <a:lnTo>
                    <a:pt x="399" y="6063"/>
                  </a:lnTo>
                  <a:lnTo>
                    <a:pt x="496" y="6429"/>
                  </a:lnTo>
                  <a:lnTo>
                    <a:pt x="1154" y="6246"/>
                  </a:lnTo>
                  <a:lnTo>
                    <a:pt x="1057" y="5890"/>
                  </a:lnTo>
                  <a:lnTo>
                    <a:pt x="971" y="5534"/>
                  </a:lnTo>
                  <a:lnTo>
                    <a:pt x="895" y="5200"/>
                  </a:lnTo>
                  <a:lnTo>
                    <a:pt x="841" y="4865"/>
                  </a:lnTo>
                  <a:lnTo>
                    <a:pt x="788" y="4552"/>
                  </a:lnTo>
                  <a:lnTo>
                    <a:pt x="755" y="4240"/>
                  </a:lnTo>
                  <a:lnTo>
                    <a:pt x="723" y="3948"/>
                  </a:lnTo>
                  <a:lnTo>
                    <a:pt x="701" y="3668"/>
                  </a:lnTo>
                  <a:lnTo>
                    <a:pt x="680" y="3398"/>
                  </a:lnTo>
                  <a:lnTo>
                    <a:pt x="680" y="3139"/>
                  </a:lnTo>
                  <a:lnTo>
                    <a:pt x="680" y="2654"/>
                  </a:lnTo>
                  <a:lnTo>
                    <a:pt x="701" y="2222"/>
                  </a:lnTo>
                  <a:lnTo>
                    <a:pt x="744" y="1856"/>
                  </a:lnTo>
                  <a:lnTo>
                    <a:pt x="798" y="1500"/>
                  </a:lnTo>
                  <a:lnTo>
                    <a:pt x="852" y="1187"/>
                  </a:lnTo>
                  <a:lnTo>
                    <a:pt x="917" y="917"/>
                  </a:lnTo>
                  <a:lnTo>
                    <a:pt x="982" y="701"/>
                  </a:lnTo>
                  <a:lnTo>
                    <a:pt x="1036" y="529"/>
                  </a:lnTo>
                  <a:lnTo>
                    <a:pt x="1090" y="399"/>
                  </a:lnTo>
                  <a:lnTo>
                    <a:pt x="1133" y="291"/>
                  </a:lnTo>
                  <a:lnTo>
                    <a:pt x="51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016;p42"/>
            <p:cNvSpPr/>
            <p:nvPr/>
          </p:nvSpPr>
          <p:spPr>
            <a:xfrm>
              <a:off x="5361583" y="4432753"/>
              <a:ext cx="67914" cy="201634"/>
            </a:xfrm>
            <a:custGeom>
              <a:avLst/>
              <a:gdLst/>
              <a:ahLst/>
              <a:cxnLst/>
              <a:rect l="l" t="t" r="r" b="b"/>
              <a:pathLst>
                <a:path w="2482" h="7369" extrusionOk="0">
                  <a:moveTo>
                    <a:pt x="2115" y="0"/>
                  </a:moveTo>
                  <a:lnTo>
                    <a:pt x="1953" y="108"/>
                  </a:lnTo>
                  <a:lnTo>
                    <a:pt x="1792" y="248"/>
                  </a:lnTo>
                  <a:lnTo>
                    <a:pt x="1597" y="432"/>
                  </a:lnTo>
                  <a:lnTo>
                    <a:pt x="1360" y="680"/>
                  </a:lnTo>
                  <a:lnTo>
                    <a:pt x="1241" y="820"/>
                  </a:lnTo>
                  <a:lnTo>
                    <a:pt x="1123" y="982"/>
                  </a:lnTo>
                  <a:lnTo>
                    <a:pt x="1004" y="1155"/>
                  </a:lnTo>
                  <a:lnTo>
                    <a:pt x="875" y="1338"/>
                  </a:lnTo>
                  <a:lnTo>
                    <a:pt x="756" y="1543"/>
                  </a:lnTo>
                  <a:lnTo>
                    <a:pt x="637" y="1759"/>
                  </a:lnTo>
                  <a:lnTo>
                    <a:pt x="551" y="1942"/>
                  </a:lnTo>
                  <a:lnTo>
                    <a:pt x="465" y="2126"/>
                  </a:lnTo>
                  <a:lnTo>
                    <a:pt x="389" y="2309"/>
                  </a:lnTo>
                  <a:lnTo>
                    <a:pt x="324" y="2503"/>
                  </a:lnTo>
                  <a:lnTo>
                    <a:pt x="260" y="2686"/>
                  </a:lnTo>
                  <a:lnTo>
                    <a:pt x="206" y="2870"/>
                  </a:lnTo>
                  <a:lnTo>
                    <a:pt x="119" y="3247"/>
                  </a:lnTo>
                  <a:lnTo>
                    <a:pt x="55" y="3625"/>
                  </a:lnTo>
                  <a:lnTo>
                    <a:pt x="22" y="4003"/>
                  </a:lnTo>
                  <a:lnTo>
                    <a:pt x="1" y="4380"/>
                  </a:lnTo>
                  <a:lnTo>
                    <a:pt x="1" y="4747"/>
                  </a:lnTo>
                  <a:lnTo>
                    <a:pt x="12" y="5103"/>
                  </a:lnTo>
                  <a:lnTo>
                    <a:pt x="55" y="5459"/>
                  </a:lnTo>
                  <a:lnTo>
                    <a:pt x="98" y="5804"/>
                  </a:lnTo>
                  <a:lnTo>
                    <a:pt x="152" y="6149"/>
                  </a:lnTo>
                  <a:lnTo>
                    <a:pt x="227" y="6473"/>
                  </a:lnTo>
                  <a:lnTo>
                    <a:pt x="303" y="6786"/>
                  </a:lnTo>
                  <a:lnTo>
                    <a:pt x="389" y="7088"/>
                  </a:lnTo>
                  <a:lnTo>
                    <a:pt x="475" y="7368"/>
                  </a:lnTo>
                  <a:lnTo>
                    <a:pt x="1112" y="7163"/>
                  </a:lnTo>
                  <a:lnTo>
                    <a:pt x="1004" y="6797"/>
                  </a:lnTo>
                  <a:lnTo>
                    <a:pt x="907" y="6441"/>
                  </a:lnTo>
                  <a:lnTo>
                    <a:pt x="831" y="6085"/>
                  </a:lnTo>
                  <a:lnTo>
                    <a:pt x="767" y="5739"/>
                  </a:lnTo>
                  <a:lnTo>
                    <a:pt x="713" y="5405"/>
                  </a:lnTo>
                  <a:lnTo>
                    <a:pt x="680" y="5071"/>
                  </a:lnTo>
                  <a:lnTo>
                    <a:pt x="670" y="4747"/>
                  </a:lnTo>
                  <a:lnTo>
                    <a:pt x="670" y="4423"/>
                  </a:lnTo>
                  <a:lnTo>
                    <a:pt x="680" y="4110"/>
                  </a:lnTo>
                  <a:lnTo>
                    <a:pt x="713" y="3798"/>
                  </a:lnTo>
                  <a:lnTo>
                    <a:pt x="756" y="3496"/>
                  </a:lnTo>
                  <a:lnTo>
                    <a:pt x="821" y="3204"/>
                  </a:lnTo>
                  <a:lnTo>
                    <a:pt x="896" y="2913"/>
                  </a:lnTo>
                  <a:lnTo>
                    <a:pt x="993" y="2633"/>
                  </a:lnTo>
                  <a:lnTo>
                    <a:pt x="1101" y="2363"/>
                  </a:lnTo>
                  <a:lnTo>
                    <a:pt x="1220" y="2093"/>
                  </a:lnTo>
                  <a:lnTo>
                    <a:pt x="1328" y="1910"/>
                  </a:lnTo>
                  <a:lnTo>
                    <a:pt x="1425" y="1726"/>
                  </a:lnTo>
                  <a:lnTo>
                    <a:pt x="1533" y="1565"/>
                  </a:lnTo>
                  <a:lnTo>
                    <a:pt x="1641" y="1414"/>
                  </a:lnTo>
                  <a:lnTo>
                    <a:pt x="1748" y="1273"/>
                  </a:lnTo>
                  <a:lnTo>
                    <a:pt x="1845" y="1155"/>
                  </a:lnTo>
                  <a:lnTo>
                    <a:pt x="2050" y="939"/>
                  </a:lnTo>
                  <a:lnTo>
                    <a:pt x="2223" y="777"/>
                  </a:lnTo>
                  <a:lnTo>
                    <a:pt x="2353" y="658"/>
                  </a:lnTo>
                  <a:lnTo>
                    <a:pt x="2482" y="561"/>
                  </a:lnTo>
                  <a:lnTo>
                    <a:pt x="211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2017;p42"/>
            <p:cNvSpPr/>
            <p:nvPr/>
          </p:nvSpPr>
          <p:spPr>
            <a:xfrm>
              <a:off x="5444547" y="4459897"/>
              <a:ext cx="72921" cy="179799"/>
            </a:xfrm>
            <a:custGeom>
              <a:avLst/>
              <a:gdLst/>
              <a:ahLst/>
              <a:cxnLst/>
              <a:rect l="l" t="t" r="r" b="b"/>
              <a:pathLst>
                <a:path w="2665" h="6571" extrusionOk="0">
                  <a:moveTo>
                    <a:pt x="2330" y="1"/>
                  </a:moveTo>
                  <a:lnTo>
                    <a:pt x="2168" y="98"/>
                  </a:lnTo>
                  <a:lnTo>
                    <a:pt x="2007" y="217"/>
                  </a:lnTo>
                  <a:lnTo>
                    <a:pt x="1812" y="378"/>
                  </a:lnTo>
                  <a:lnTo>
                    <a:pt x="1575" y="594"/>
                  </a:lnTo>
                  <a:lnTo>
                    <a:pt x="1456" y="724"/>
                  </a:lnTo>
                  <a:lnTo>
                    <a:pt x="1327" y="864"/>
                  </a:lnTo>
                  <a:lnTo>
                    <a:pt x="1198" y="1015"/>
                  </a:lnTo>
                  <a:lnTo>
                    <a:pt x="1068" y="1177"/>
                  </a:lnTo>
                  <a:lnTo>
                    <a:pt x="949" y="1349"/>
                  </a:lnTo>
                  <a:lnTo>
                    <a:pt x="820" y="1543"/>
                  </a:lnTo>
                  <a:lnTo>
                    <a:pt x="712" y="1738"/>
                  </a:lnTo>
                  <a:lnTo>
                    <a:pt x="593" y="1943"/>
                  </a:lnTo>
                  <a:lnTo>
                    <a:pt x="496" y="2158"/>
                  </a:lnTo>
                  <a:lnTo>
                    <a:pt x="388" y="2396"/>
                  </a:lnTo>
                  <a:lnTo>
                    <a:pt x="302" y="2655"/>
                  </a:lnTo>
                  <a:lnTo>
                    <a:pt x="216" y="2924"/>
                  </a:lnTo>
                  <a:lnTo>
                    <a:pt x="140" y="3216"/>
                  </a:lnTo>
                  <a:lnTo>
                    <a:pt x="86" y="3518"/>
                  </a:lnTo>
                  <a:lnTo>
                    <a:pt x="43" y="3841"/>
                  </a:lnTo>
                  <a:lnTo>
                    <a:pt x="11" y="4176"/>
                  </a:lnTo>
                  <a:lnTo>
                    <a:pt x="0" y="4532"/>
                  </a:lnTo>
                  <a:lnTo>
                    <a:pt x="11" y="4898"/>
                  </a:lnTo>
                  <a:lnTo>
                    <a:pt x="43" y="5298"/>
                  </a:lnTo>
                  <a:lnTo>
                    <a:pt x="97" y="5697"/>
                  </a:lnTo>
                  <a:lnTo>
                    <a:pt x="184" y="6128"/>
                  </a:lnTo>
                  <a:lnTo>
                    <a:pt x="291" y="6570"/>
                  </a:lnTo>
                  <a:lnTo>
                    <a:pt x="939" y="6387"/>
                  </a:lnTo>
                  <a:lnTo>
                    <a:pt x="863" y="6074"/>
                  </a:lnTo>
                  <a:lnTo>
                    <a:pt x="798" y="5751"/>
                  </a:lnTo>
                  <a:lnTo>
                    <a:pt x="744" y="5438"/>
                  </a:lnTo>
                  <a:lnTo>
                    <a:pt x="701" y="5136"/>
                  </a:lnTo>
                  <a:lnTo>
                    <a:pt x="680" y="4834"/>
                  </a:lnTo>
                  <a:lnTo>
                    <a:pt x="669" y="4542"/>
                  </a:lnTo>
                  <a:lnTo>
                    <a:pt x="680" y="4251"/>
                  </a:lnTo>
                  <a:lnTo>
                    <a:pt x="701" y="3971"/>
                  </a:lnTo>
                  <a:lnTo>
                    <a:pt x="734" y="3701"/>
                  </a:lnTo>
                  <a:lnTo>
                    <a:pt x="777" y="3431"/>
                  </a:lnTo>
                  <a:lnTo>
                    <a:pt x="842" y="3162"/>
                  </a:lnTo>
                  <a:lnTo>
                    <a:pt x="917" y="2903"/>
                  </a:lnTo>
                  <a:lnTo>
                    <a:pt x="1014" y="2655"/>
                  </a:lnTo>
                  <a:lnTo>
                    <a:pt x="1122" y="2406"/>
                  </a:lnTo>
                  <a:lnTo>
                    <a:pt x="1241" y="2169"/>
                  </a:lnTo>
                  <a:lnTo>
                    <a:pt x="1370" y="1932"/>
                  </a:lnTo>
                  <a:lnTo>
                    <a:pt x="1478" y="1759"/>
                  </a:lnTo>
                  <a:lnTo>
                    <a:pt x="1597" y="1608"/>
                  </a:lnTo>
                  <a:lnTo>
                    <a:pt x="1705" y="1468"/>
                  </a:lnTo>
                  <a:lnTo>
                    <a:pt x="1812" y="1328"/>
                  </a:lnTo>
                  <a:lnTo>
                    <a:pt x="2028" y="1101"/>
                  </a:lnTo>
                  <a:lnTo>
                    <a:pt x="2233" y="907"/>
                  </a:lnTo>
                  <a:lnTo>
                    <a:pt x="2406" y="767"/>
                  </a:lnTo>
                  <a:lnTo>
                    <a:pt x="2535" y="670"/>
                  </a:lnTo>
                  <a:lnTo>
                    <a:pt x="2665" y="583"/>
                  </a:lnTo>
                  <a:lnTo>
                    <a:pt x="233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2018;p42"/>
            <p:cNvSpPr/>
            <p:nvPr/>
          </p:nvSpPr>
          <p:spPr>
            <a:xfrm>
              <a:off x="7786480" y="3388394"/>
              <a:ext cx="107179" cy="628161"/>
            </a:xfrm>
            <a:custGeom>
              <a:avLst/>
              <a:gdLst/>
              <a:ahLst/>
              <a:cxnLst/>
              <a:rect l="l" t="t" r="r" b="b"/>
              <a:pathLst>
                <a:path w="3917" h="22957" extrusionOk="0">
                  <a:moveTo>
                    <a:pt x="2568" y="1"/>
                  </a:moveTo>
                  <a:lnTo>
                    <a:pt x="2266" y="821"/>
                  </a:lnTo>
                  <a:lnTo>
                    <a:pt x="1986" y="1640"/>
                  </a:lnTo>
                  <a:lnTo>
                    <a:pt x="1716" y="2471"/>
                  </a:lnTo>
                  <a:lnTo>
                    <a:pt x="1468" y="3312"/>
                  </a:lnTo>
                  <a:lnTo>
                    <a:pt x="1241" y="4154"/>
                  </a:lnTo>
                  <a:lnTo>
                    <a:pt x="1026" y="5006"/>
                  </a:lnTo>
                  <a:lnTo>
                    <a:pt x="832" y="5858"/>
                  </a:lnTo>
                  <a:lnTo>
                    <a:pt x="659" y="6711"/>
                  </a:lnTo>
                  <a:lnTo>
                    <a:pt x="508" y="7552"/>
                  </a:lnTo>
                  <a:lnTo>
                    <a:pt x="368" y="8404"/>
                  </a:lnTo>
                  <a:lnTo>
                    <a:pt x="249" y="9246"/>
                  </a:lnTo>
                  <a:lnTo>
                    <a:pt x="163" y="10076"/>
                  </a:lnTo>
                  <a:lnTo>
                    <a:pt x="87" y="10907"/>
                  </a:lnTo>
                  <a:lnTo>
                    <a:pt x="33" y="11727"/>
                  </a:lnTo>
                  <a:lnTo>
                    <a:pt x="12" y="12525"/>
                  </a:lnTo>
                  <a:lnTo>
                    <a:pt x="1" y="13313"/>
                  </a:lnTo>
                  <a:lnTo>
                    <a:pt x="12" y="14132"/>
                  </a:lnTo>
                  <a:lnTo>
                    <a:pt x="33" y="14532"/>
                  </a:lnTo>
                  <a:lnTo>
                    <a:pt x="55" y="14931"/>
                  </a:lnTo>
                  <a:lnTo>
                    <a:pt x="87" y="15319"/>
                  </a:lnTo>
                  <a:lnTo>
                    <a:pt x="130" y="15697"/>
                  </a:lnTo>
                  <a:lnTo>
                    <a:pt x="173" y="16063"/>
                  </a:lnTo>
                  <a:lnTo>
                    <a:pt x="217" y="16430"/>
                  </a:lnTo>
                  <a:lnTo>
                    <a:pt x="271" y="16786"/>
                  </a:lnTo>
                  <a:lnTo>
                    <a:pt x="335" y="17142"/>
                  </a:lnTo>
                  <a:lnTo>
                    <a:pt x="400" y="17477"/>
                  </a:lnTo>
                  <a:lnTo>
                    <a:pt x="476" y="17811"/>
                  </a:lnTo>
                  <a:lnTo>
                    <a:pt x="562" y="18145"/>
                  </a:lnTo>
                  <a:lnTo>
                    <a:pt x="648" y="18458"/>
                  </a:lnTo>
                  <a:lnTo>
                    <a:pt x="734" y="18771"/>
                  </a:lnTo>
                  <a:lnTo>
                    <a:pt x="842" y="19073"/>
                  </a:lnTo>
                  <a:lnTo>
                    <a:pt x="950" y="19397"/>
                  </a:lnTo>
                  <a:lnTo>
                    <a:pt x="1080" y="19720"/>
                  </a:lnTo>
                  <a:lnTo>
                    <a:pt x="1209" y="20023"/>
                  </a:lnTo>
                  <a:lnTo>
                    <a:pt x="1349" y="20314"/>
                  </a:lnTo>
                  <a:lnTo>
                    <a:pt x="1490" y="20594"/>
                  </a:lnTo>
                  <a:lnTo>
                    <a:pt x="1641" y="20864"/>
                  </a:lnTo>
                  <a:lnTo>
                    <a:pt x="1802" y="21123"/>
                  </a:lnTo>
                  <a:lnTo>
                    <a:pt x="1964" y="21371"/>
                  </a:lnTo>
                  <a:lnTo>
                    <a:pt x="2137" y="21608"/>
                  </a:lnTo>
                  <a:lnTo>
                    <a:pt x="2320" y="21835"/>
                  </a:lnTo>
                  <a:lnTo>
                    <a:pt x="2504" y="22051"/>
                  </a:lnTo>
                  <a:lnTo>
                    <a:pt x="2698" y="22256"/>
                  </a:lnTo>
                  <a:lnTo>
                    <a:pt x="2903" y="22450"/>
                  </a:lnTo>
                  <a:lnTo>
                    <a:pt x="3108" y="22622"/>
                  </a:lnTo>
                  <a:lnTo>
                    <a:pt x="3323" y="22795"/>
                  </a:lnTo>
                  <a:lnTo>
                    <a:pt x="3539" y="22957"/>
                  </a:lnTo>
                  <a:lnTo>
                    <a:pt x="3917" y="22396"/>
                  </a:lnTo>
                  <a:lnTo>
                    <a:pt x="3723" y="22256"/>
                  </a:lnTo>
                  <a:lnTo>
                    <a:pt x="3528" y="22105"/>
                  </a:lnTo>
                  <a:lnTo>
                    <a:pt x="3345" y="21943"/>
                  </a:lnTo>
                  <a:lnTo>
                    <a:pt x="3162" y="21759"/>
                  </a:lnTo>
                  <a:lnTo>
                    <a:pt x="2989" y="21576"/>
                  </a:lnTo>
                  <a:lnTo>
                    <a:pt x="2827" y="21382"/>
                  </a:lnTo>
                  <a:lnTo>
                    <a:pt x="2655" y="21177"/>
                  </a:lnTo>
                  <a:lnTo>
                    <a:pt x="2504" y="20961"/>
                  </a:lnTo>
                  <a:lnTo>
                    <a:pt x="2353" y="20735"/>
                  </a:lnTo>
                  <a:lnTo>
                    <a:pt x="2212" y="20497"/>
                  </a:lnTo>
                  <a:lnTo>
                    <a:pt x="2072" y="20249"/>
                  </a:lnTo>
                  <a:lnTo>
                    <a:pt x="1943" y="19990"/>
                  </a:lnTo>
                  <a:lnTo>
                    <a:pt x="1813" y="19720"/>
                  </a:lnTo>
                  <a:lnTo>
                    <a:pt x="1695" y="19451"/>
                  </a:lnTo>
                  <a:lnTo>
                    <a:pt x="1587" y="19160"/>
                  </a:lnTo>
                  <a:lnTo>
                    <a:pt x="1479" y="18857"/>
                  </a:lnTo>
                  <a:lnTo>
                    <a:pt x="1382" y="18566"/>
                  </a:lnTo>
                  <a:lnTo>
                    <a:pt x="1295" y="18275"/>
                  </a:lnTo>
                  <a:lnTo>
                    <a:pt x="1209" y="17962"/>
                  </a:lnTo>
                  <a:lnTo>
                    <a:pt x="1134" y="17649"/>
                  </a:lnTo>
                  <a:lnTo>
                    <a:pt x="1058" y="17326"/>
                  </a:lnTo>
                  <a:lnTo>
                    <a:pt x="993" y="17002"/>
                  </a:lnTo>
                  <a:lnTo>
                    <a:pt x="939" y="16668"/>
                  </a:lnTo>
                  <a:lnTo>
                    <a:pt x="885" y="16322"/>
                  </a:lnTo>
                  <a:lnTo>
                    <a:pt x="832" y="15966"/>
                  </a:lnTo>
                  <a:lnTo>
                    <a:pt x="799" y="15610"/>
                  </a:lnTo>
                  <a:lnTo>
                    <a:pt x="756" y="15244"/>
                  </a:lnTo>
                  <a:lnTo>
                    <a:pt x="734" y="14866"/>
                  </a:lnTo>
                  <a:lnTo>
                    <a:pt x="691" y="14100"/>
                  </a:lnTo>
                  <a:lnTo>
                    <a:pt x="670" y="13313"/>
                  </a:lnTo>
                  <a:lnTo>
                    <a:pt x="680" y="12536"/>
                  </a:lnTo>
                  <a:lnTo>
                    <a:pt x="713" y="11748"/>
                  </a:lnTo>
                  <a:lnTo>
                    <a:pt x="756" y="10950"/>
                  </a:lnTo>
                  <a:lnTo>
                    <a:pt x="832" y="10141"/>
                  </a:lnTo>
                  <a:lnTo>
                    <a:pt x="929" y="9321"/>
                  </a:lnTo>
                  <a:lnTo>
                    <a:pt x="1036" y="8491"/>
                  </a:lnTo>
                  <a:lnTo>
                    <a:pt x="1166" y="7660"/>
                  </a:lnTo>
                  <a:lnTo>
                    <a:pt x="1317" y="6829"/>
                  </a:lnTo>
                  <a:lnTo>
                    <a:pt x="1490" y="5988"/>
                  </a:lnTo>
                  <a:lnTo>
                    <a:pt x="1684" y="5157"/>
                  </a:lnTo>
                  <a:lnTo>
                    <a:pt x="1889" y="4326"/>
                  </a:lnTo>
                  <a:lnTo>
                    <a:pt x="2115" y="3496"/>
                  </a:lnTo>
                  <a:lnTo>
                    <a:pt x="2363" y="2665"/>
                  </a:lnTo>
                  <a:lnTo>
                    <a:pt x="2622" y="1856"/>
                  </a:lnTo>
                  <a:lnTo>
                    <a:pt x="2903" y="1047"/>
                  </a:lnTo>
                  <a:lnTo>
                    <a:pt x="3205" y="249"/>
                  </a:lnTo>
                  <a:lnTo>
                    <a:pt x="256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019;p42"/>
            <p:cNvSpPr/>
            <p:nvPr/>
          </p:nvSpPr>
          <p:spPr>
            <a:xfrm>
              <a:off x="7565689" y="2967471"/>
              <a:ext cx="358367" cy="306706"/>
            </a:xfrm>
            <a:custGeom>
              <a:avLst/>
              <a:gdLst/>
              <a:ahLst/>
              <a:cxnLst/>
              <a:rect l="l" t="t" r="r" b="b"/>
              <a:pathLst>
                <a:path w="13097" h="11209" extrusionOk="0">
                  <a:moveTo>
                    <a:pt x="9861" y="0"/>
                  </a:moveTo>
                  <a:lnTo>
                    <a:pt x="9515" y="33"/>
                  </a:lnTo>
                  <a:lnTo>
                    <a:pt x="9170" y="76"/>
                  </a:lnTo>
                  <a:lnTo>
                    <a:pt x="8825" y="141"/>
                  </a:lnTo>
                  <a:lnTo>
                    <a:pt x="8469" y="227"/>
                  </a:lnTo>
                  <a:lnTo>
                    <a:pt x="8113" y="324"/>
                  </a:lnTo>
                  <a:lnTo>
                    <a:pt x="7757" y="443"/>
                  </a:lnTo>
                  <a:lnTo>
                    <a:pt x="7401" y="561"/>
                  </a:lnTo>
                  <a:lnTo>
                    <a:pt x="7045" y="702"/>
                  </a:lnTo>
                  <a:lnTo>
                    <a:pt x="6700" y="853"/>
                  </a:lnTo>
                  <a:lnTo>
                    <a:pt x="6355" y="1015"/>
                  </a:lnTo>
                  <a:lnTo>
                    <a:pt x="6009" y="1187"/>
                  </a:lnTo>
                  <a:lnTo>
                    <a:pt x="5686" y="1360"/>
                  </a:lnTo>
                  <a:lnTo>
                    <a:pt x="5373" y="1543"/>
                  </a:lnTo>
                  <a:lnTo>
                    <a:pt x="5060" y="1726"/>
                  </a:lnTo>
                  <a:lnTo>
                    <a:pt x="4769" y="1921"/>
                  </a:lnTo>
                  <a:lnTo>
                    <a:pt x="4488" y="2104"/>
                  </a:lnTo>
                  <a:lnTo>
                    <a:pt x="4229" y="2298"/>
                  </a:lnTo>
                  <a:lnTo>
                    <a:pt x="3949" y="2514"/>
                  </a:lnTo>
                  <a:lnTo>
                    <a:pt x="3669" y="2741"/>
                  </a:lnTo>
                  <a:lnTo>
                    <a:pt x="3399" y="2978"/>
                  </a:lnTo>
                  <a:lnTo>
                    <a:pt x="3129" y="3226"/>
                  </a:lnTo>
                  <a:lnTo>
                    <a:pt x="2859" y="3485"/>
                  </a:lnTo>
                  <a:lnTo>
                    <a:pt x="2601" y="3744"/>
                  </a:lnTo>
                  <a:lnTo>
                    <a:pt x="2342" y="4013"/>
                  </a:lnTo>
                  <a:lnTo>
                    <a:pt x="2104" y="4294"/>
                  </a:lnTo>
                  <a:lnTo>
                    <a:pt x="1867" y="4574"/>
                  </a:lnTo>
                  <a:lnTo>
                    <a:pt x="1640" y="4866"/>
                  </a:lnTo>
                  <a:lnTo>
                    <a:pt x="1425" y="5157"/>
                  </a:lnTo>
                  <a:lnTo>
                    <a:pt x="1220" y="5448"/>
                  </a:lnTo>
                  <a:lnTo>
                    <a:pt x="1026" y="5739"/>
                  </a:lnTo>
                  <a:lnTo>
                    <a:pt x="842" y="6042"/>
                  </a:lnTo>
                  <a:lnTo>
                    <a:pt x="680" y="6344"/>
                  </a:lnTo>
                  <a:lnTo>
                    <a:pt x="529" y="6635"/>
                  </a:lnTo>
                  <a:lnTo>
                    <a:pt x="400" y="6937"/>
                  </a:lnTo>
                  <a:lnTo>
                    <a:pt x="281" y="7228"/>
                  </a:lnTo>
                  <a:lnTo>
                    <a:pt x="184" y="7530"/>
                  </a:lnTo>
                  <a:lnTo>
                    <a:pt x="109" y="7822"/>
                  </a:lnTo>
                  <a:lnTo>
                    <a:pt x="44" y="8102"/>
                  </a:lnTo>
                  <a:lnTo>
                    <a:pt x="12" y="8382"/>
                  </a:lnTo>
                  <a:lnTo>
                    <a:pt x="1" y="8663"/>
                  </a:lnTo>
                  <a:lnTo>
                    <a:pt x="1" y="8933"/>
                  </a:lnTo>
                  <a:lnTo>
                    <a:pt x="33" y="9192"/>
                  </a:lnTo>
                  <a:lnTo>
                    <a:pt x="65" y="9321"/>
                  </a:lnTo>
                  <a:lnTo>
                    <a:pt x="87" y="9450"/>
                  </a:lnTo>
                  <a:lnTo>
                    <a:pt x="130" y="9569"/>
                  </a:lnTo>
                  <a:lnTo>
                    <a:pt x="173" y="9688"/>
                  </a:lnTo>
                  <a:lnTo>
                    <a:pt x="227" y="9806"/>
                  </a:lnTo>
                  <a:lnTo>
                    <a:pt x="281" y="9925"/>
                  </a:lnTo>
                  <a:lnTo>
                    <a:pt x="346" y="10044"/>
                  </a:lnTo>
                  <a:lnTo>
                    <a:pt x="421" y="10152"/>
                  </a:lnTo>
                  <a:lnTo>
                    <a:pt x="497" y="10260"/>
                  </a:lnTo>
                  <a:lnTo>
                    <a:pt x="583" y="10367"/>
                  </a:lnTo>
                  <a:lnTo>
                    <a:pt x="680" y="10464"/>
                  </a:lnTo>
                  <a:lnTo>
                    <a:pt x="777" y="10572"/>
                  </a:lnTo>
                  <a:lnTo>
                    <a:pt x="885" y="10669"/>
                  </a:lnTo>
                  <a:lnTo>
                    <a:pt x="1004" y="10756"/>
                  </a:lnTo>
                  <a:lnTo>
                    <a:pt x="1133" y="10842"/>
                  </a:lnTo>
                  <a:lnTo>
                    <a:pt x="1263" y="10918"/>
                  </a:lnTo>
                  <a:lnTo>
                    <a:pt x="1414" y="10993"/>
                  </a:lnTo>
                  <a:lnTo>
                    <a:pt x="1565" y="11047"/>
                  </a:lnTo>
                  <a:lnTo>
                    <a:pt x="1738" y="11090"/>
                  </a:lnTo>
                  <a:lnTo>
                    <a:pt x="1910" y="11133"/>
                  </a:lnTo>
                  <a:lnTo>
                    <a:pt x="2094" y="11166"/>
                  </a:lnTo>
                  <a:lnTo>
                    <a:pt x="2277" y="11187"/>
                  </a:lnTo>
                  <a:lnTo>
                    <a:pt x="2482" y="11198"/>
                  </a:lnTo>
                  <a:lnTo>
                    <a:pt x="2676" y="11209"/>
                  </a:lnTo>
                  <a:lnTo>
                    <a:pt x="2892" y="11198"/>
                  </a:lnTo>
                  <a:lnTo>
                    <a:pt x="3108" y="11187"/>
                  </a:lnTo>
                  <a:lnTo>
                    <a:pt x="3334" y="11166"/>
                  </a:lnTo>
                  <a:lnTo>
                    <a:pt x="3561" y="11144"/>
                  </a:lnTo>
                  <a:lnTo>
                    <a:pt x="3798" y="11101"/>
                  </a:lnTo>
                  <a:lnTo>
                    <a:pt x="4035" y="11058"/>
                  </a:lnTo>
                  <a:lnTo>
                    <a:pt x="4532" y="10950"/>
                  </a:lnTo>
                  <a:lnTo>
                    <a:pt x="5028" y="10810"/>
                  </a:lnTo>
                  <a:lnTo>
                    <a:pt x="5546" y="10648"/>
                  </a:lnTo>
                  <a:lnTo>
                    <a:pt x="6063" y="10454"/>
                  </a:lnTo>
                  <a:lnTo>
                    <a:pt x="6592" y="10238"/>
                  </a:lnTo>
                  <a:lnTo>
                    <a:pt x="7121" y="10001"/>
                  </a:lnTo>
                  <a:lnTo>
                    <a:pt x="7649" y="9731"/>
                  </a:lnTo>
                  <a:lnTo>
                    <a:pt x="8167" y="9450"/>
                  </a:lnTo>
                  <a:lnTo>
                    <a:pt x="8674" y="9148"/>
                  </a:lnTo>
                  <a:lnTo>
                    <a:pt x="9181" y="8825"/>
                  </a:lnTo>
                  <a:lnTo>
                    <a:pt x="9656" y="8480"/>
                  </a:lnTo>
                  <a:lnTo>
                    <a:pt x="10130" y="8113"/>
                  </a:lnTo>
                  <a:lnTo>
                    <a:pt x="10346" y="7929"/>
                  </a:lnTo>
                  <a:lnTo>
                    <a:pt x="10573" y="7746"/>
                  </a:lnTo>
                  <a:lnTo>
                    <a:pt x="10778" y="7552"/>
                  </a:lnTo>
                  <a:lnTo>
                    <a:pt x="10993" y="7358"/>
                  </a:lnTo>
                  <a:lnTo>
                    <a:pt x="11187" y="7153"/>
                  </a:lnTo>
                  <a:lnTo>
                    <a:pt x="11382" y="6948"/>
                  </a:lnTo>
                  <a:lnTo>
                    <a:pt x="11565" y="6743"/>
                  </a:lnTo>
                  <a:lnTo>
                    <a:pt x="11738" y="6538"/>
                  </a:lnTo>
                  <a:lnTo>
                    <a:pt x="11899" y="6322"/>
                  </a:lnTo>
                  <a:lnTo>
                    <a:pt x="12061" y="6106"/>
                  </a:lnTo>
                  <a:lnTo>
                    <a:pt x="12212" y="5891"/>
                  </a:lnTo>
                  <a:lnTo>
                    <a:pt x="12353" y="5675"/>
                  </a:lnTo>
                  <a:lnTo>
                    <a:pt x="12482" y="5459"/>
                  </a:lnTo>
                  <a:lnTo>
                    <a:pt x="12590" y="5232"/>
                  </a:lnTo>
                  <a:lnTo>
                    <a:pt x="12698" y="5006"/>
                  </a:lnTo>
                  <a:lnTo>
                    <a:pt x="12795" y="4779"/>
                  </a:lnTo>
                  <a:lnTo>
                    <a:pt x="12881" y="4553"/>
                  </a:lnTo>
                  <a:lnTo>
                    <a:pt x="12946" y="4326"/>
                  </a:lnTo>
                  <a:lnTo>
                    <a:pt x="13011" y="4089"/>
                  </a:lnTo>
                  <a:lnTo>
                    <a:pt x="13054" y="3862"/>
                  </a:lnTo>
                  <a:lnTo>
                    <a:pt x="13086" y="3625"/>
                  </a:lnTo>
                  <a:lnTo>
                    <a:pt x="13097" y="3399"/>
                  </a:lnTo>
                  <a:lnTo>
                    <a:pt x="13097" y="3161"/>
                  </a:lnTo>
                  <a:lnTo>
                    <a:pt x="13086" y="2924"/>
                  </a:lnTo>
                  <a:lnTo>
                    <a:pt x="13065" y="2708"/>
                  </a:lnTo>
                  <a:lnTo>
                    <a:pt x="13032" y="2492"/>
                  </a:lnTo>
                  <a:lnTo>
                    <a:pt x="13000" y="2287"/>
                  </a:lnTo>
                  <a:lnTo>
                    <a:pt x="12957" y="2093"/>
                  </a:lnTo>
                  <a:lnTo>
                    <a:pt x="12903" y="1910"/>
                  </a:lnTo>
                  <a:lnTo>
                    <a:pt x="12838" y="1737"/>
                  </a:lnTo>
                  <a:lnTo>
                    <a:pt x="12773" y="1575"/>
                  </a:lnTo>
                  <a:lnTo>
                    <a:pt x="12698" y="1424"/>
                  </a:lnTo>
                  <a:lnTo>
                    <a:pt x="12622" y="1273"/>
                  </a:lnTo>
                  <a:lnTo>
                    <a:pt x="12536" y="1133"/>
                  </a:lnTo>
                  <a:lnTo>
                    <a:pt x="12450" y="1015"/>
                  </a:lnTo>
                  <a:lnTo>
                    <a:pt x="12353" y="885"/>
                  </a:lnTo>
                  <a:lnTo>
                    <a:pt x="12255" y="777"/>
                  </a:lnTo>
                  <a:lnTo>
                    <a:pt x="12148" y="680"/>
                  </a:lnTo>
                  <a:lnTo>
                    <a:pt x="12029" y="583"/>
                  </a:lnTo>
                  <a:lnTo>
                    <a:pt x="11910" y="497"/>
                  </a:lnTo>
                  <a:lnTo>
                    <a:pt x="11792" y="410"/>
                  </a:lnTo>
                  <a:lnTo>
                    <a:pt x="11662" y="346"/>
                  </a:lnTo>
                  <a:lnTo>
                    <a:pt x="11533" y="281"/>
                  </a:lnTo>
                  <a:lnTo>
                    <a:pt x="11403" y="216"/>
                  </a:lnTo>
                  <a:lnTo>
                    <a:pt x="11263" y="162"/>
                  </a:lnTo>
                  <a:lnTo>
                    <a:pt x="11112" y="119"/>
                  </a:lnTo>
                  <a:lnTo>
                    <a:pt x="10972" y="87"/>
                  </a:lnTo>
                  <a:lnTo>
                    <a:pt x="10821" y="54"/>
                  </a:lnTo>
                  <a:lnTo>
                    <a:pt x="10670" y="33"/>
                  </a:lnTo>
                  <a:lnTo>
                    <a:pt x="10508" y="11"/>
                  </a:lnTo>
                  <a:lnTo>
                    <a:pt x="1019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2020;p42"/>
            <p:cNvSpPr/>
            <p:nvPr/>
          </p:nvSpPr>
          <p:spPr>
            <a:xfrm>
              <a:off x="7354064" y="3357994"/>
              <a:ext cx="133721" cy="114266"/>
            </a:xfrm>
            <a:custGeom>
              <a:avLst/>
              <a:gdLst/>
              <a:ahLst/>
              <a:cxnLst/>
              <a:rect l="l" t="t" r="r" b="b"/>
              <a:pathLst>
                <a:path w="4887" h="4176" extrusionOk="0">
                  <a:moveTo>
                    <a:pt x="2611" y="1"/>
                  </a:moveTo>
                  <a:lnTo>
                    <a:pt x="2449" y="11"/>
                  </a:lnTo>
                  <a:lnTo>
                    <a:pt x="2298" y="33"/>
                  </a:lnTo>
                  <a:lnTo>
                    <a:pt x="2136" y="54"/>
                  </a:lnTo>
                  <a:lnTo>
                    <a:pt x="1985" y="87"/>
                  </a:lnTo>
                  <a:lnTo>
                    <a:pt x="1823" y="130"/>
                  </a:lnTo>
                  <a:lnTo>
                    <a:pt x="1661" y="184"/>
                  </a:lnTo>
                  <a:lnTo>
                    <a:pt x="1500" y="249"/>
                  </a:lnTo>
                  <a:lnTo>
                    <a:pt x="1348" y="313"/>
                  </a:lnTo>
                  <a:lnTo>
                    <a:pt x="1208" y="400"/>
                  </a:lnTo>
                  <a:lnTo>
                    <a:pt x="1068" y="486"/>
                  </a:lnTo>
                  <a:lnTo>
                    <a:pt x="939" y="572"/>
                  </a:lnTo>
                  <a:lnTo>
                    <a:pt x="820" y="680"/>
                  </a:lnTo>
                  <a:lnTo>
                    <a:pt x="712" y="788"/>
                  </a:lnTo>
                  <a:lnTo>
                    <a:pt x="604" y="896"/>
                  </a:lnTo>
                  <a:lnTo>
                    <a:pt x="507" y="1015"/>
                  </a:lnTo>
                  <a:lnTo>
                    <a:pt x="421" y="1144"/>
                  </a:lnTo>
                  <a:lnTo>
                    <a:pt x="345" y="1273"/>
                  </a:lnTo>
                  <a:lnTo>
                    <a:pt x="270" y="1403"/>
                  </a:lnTo>
                  <a:lnTo>
                    <a:pt x="205" y="1532"/>
                  </a:lnTo>
                  <a:lnTo>
                    <a:pt x="151" y="1673"/>
                  </a:lnTo>
                  <a:lnTo>
                    <a:pt x="97" y="1813"/>
                  </a:lnTo>
                  <a:lnTo>
                    <a:pt x="65" y="1953"/>
                  </a:lnTo>
                  <a:lnTo>
                    <a:pt x="32" y="2093"/>
                  </a:lnTo>
                  <a:lnTo>
                    <a:pt x="11" y="2234"/>
                  </a:lnTo>
                  <a:lnTo>
                    <a:pt x="0" y="2374"/>
                  </a:lnTo>
                  <a:lnTo>
                    <a:pt x="0" y="2514"/>
                  </a:lnTo>
                  <a:lnTo>
                    <a:pt x="0" y="2643"/>
                  </a:lnTo>
                  <a:lnTo>
                    <a:pt x="11" y="2784"/>
                  </a:lnTo>
                  <a:lnTo>
                    <a:pt x="32" y="2913"/>
                  </a:lnTo>
                  <a:lnTo>
                    <a:pt x="65" y="3043"/>
                  </a:lnTo>
                  <a:lnTo>
                    <a:pt x="108" y="3172"/>
                  </a:lnTo>
                  <a:lnTo>
                    <a:pt x="162" y="3291"/>
                  </a:lnTo>
                  <a:lnTo>
                    <a:pt x="216" y="3409"/>
                  </a:lnTo>
                  <a:lnTo>
                    <a:pt x="281" y="3517"/>
                  </a:lnTo>
                  <a:lnTo>
                    <a:pt x="367" y="3625"/>
                  </a:lnTo>
                  <a:lnTo>
                    <a:pt x="453" y="3722"/>
                  </a:lnTo>
                  <a:lnTo>
                    <a:pt x="550" y="3809"/>
                  </a:lnTo>
                  <a:lnTo>
                    <a:pt x="647" y="3895"/>
                  </a:lnTo>
                  <a:lnTo>
                    <a:pt x="766" y="3970"/>
                  </a:lnTo>
                  <a:lnTo>
                    <a:pt x="895" y="4024"/>
                  </a:lnTo>
                  <a:lnTo>
                    <a:pt x="1025" y="4078"/>
                  </a:lnTo>
                  <a:lnTo>
                    <a:pt x="1165" y="4121"/>
                  </a:lnTo>
                  <a:lnTo>
                    <a:pt x="1305" y="4143"/>
                  </a:lnTo>
                  <a:lnTo>
                    <a:pt x="1456" y="4165"/>
                  </a:lnTo>
                  <a:lnTo>
                    <a:pt x="1607" y="4175"/>
                  </a:lnTo>
                  <a:lnTo>
                    <a:pt x="1769" y="4175"/>
                  </a:lnTo>
                  <a:lnTo>
                    <a:pt x="1931" y="4165"/>
                  </a:lnTo>
                  <a:lnTo>
                    <a:pt x="2104" y="4143"/>
                  </a:lnTo>
                  <a:lnTo>
                    <a:pt x="2265" y="4111"/>
                  </a:lnTo>
                  <a:lnTo>
                    <a:pt x="2438" y="4078"/>
                  </a:lnTo>
                  <a:lnTo>
                    <a:pt x="2611" y="4035"/>
                  </a:lnTo>
                  <a:lnTo>
                    <a:pt x="2772" y="3981"/>
                  </a:lnTo>
                  <a:lnTo>
                    <a:pt x="2945" y="3916"/>
                  </a:lnTo>
                  <a:lnTo>
                    <a:pt x="3107" y="3852"/>
                  </a:lnTo>
                  <a:lnTo>
                    <a:pt x="3269" y="3776"/>
                  </a:lnTo>
                  <a:lnTo>
                    <a:pt x="3430" y="3690"/>
                  </a:lnTo>
                  <a:lnTo>
                    <a:pt x="3582" y="3604"/>
                  </a:lnTo>
                  <a:lnTo>
                    <a:pt x="3733" y="3517"/>
                  </a:lnTo>
                  <a:lnTo>
                    <a:pt x="3873" y="3409"/>
                  </a:lnTo>
                  <a:lnTo>
                    <a:pt x="4013" y="3312"/>
                  </a:lnTo>
                  <a:lnTo>
                    <a:pt x="4142" y="3204"/>
                  </a:lnTo>
                  <a:lnTo>
                    <a:pt x="4272" y="3086"/>
                  </a:lnTo>
                  <a:lnTo>
                    <a:pt x="4380" y="2967"/>
                  </a:lnTo>
                  <a:lnTo>
                    <a:pt x="4488" y="2848"/>
                  </a:lnTo>
                  <a:lnTo>
                    <a:pt x="4574" y="2719"/>
                  </a:lnTo>
                  <a:lnTo>
                    <a:pt x="4660" y="2590"/>
                  </a:lnTo>
                  <a:lnTo>
                    <a:pt x="4736" y="2449"/>
                  </a:lnTo>
                  <a:lnTo>
                    <a:pt x="4790" y="2320"/>
                  </a:lnTo>
                  <a:lnTo>
                    <a:pt x="4833" y="2180"/>
                  </a:lnTo>
                  <a:lnTo>
                    <a:pt x="4865" y="2039"/>
                  </a:lnTo>
                  <a:lnTo>
                    <a:pt x="4887" y="1899"/>
                  </a:lnTo>
                  <a:lnTo>
                    <a:pt x="4887" y="1759"/>
                  </a:lnTo>
                  <a:lnTo>
                    <a:pt x="4887" y="1629"/>
                  </a:lnTo>
                  <a:lnTo>
                    <a:pt x="4865" y="1500"/>
                  </a:lnTo>
                  <a:lnTo>
                    <a:pt x="4844" y="1371"/>
                  </a:lnTo>
                  <a:lnTo>
                    <a:pt x="4811" y="1252"/>
                  </a:lnTo>
                  <a:lnTo>
                    <a:pt x="4768" y="1133"/>
                  </a:lnTo>
                  <a:lnTo>
                    <a:pt x="4714" y="1025"/>
                  </a:lnTo>
                  <a:lnTo>
                    <a:pt x="4649" y="917"/>
                  </a:lnTo>
                  <a:lnTo>
                    <a:pt x="4574" y="820"/>
                  </a:lnTo>
                  <a:lnTo>
                    <a:pt x="4498" y="723"/>
                  </a:lnTo>
                  <a:lnTo>
                    <a:pt x="4412" y="626"/>
                  </a:lnTo>
                  <a:lnTo>
                    <a:pt x="4315" y="540"/>
                  </a:lnTo>
                  <a:lnTo>
                    <a:pt x="4218" y="464"/>
                  </a:lnTo>
                  <a:lnTo>
                    <a:pt x="4110" y="389"/>
                  </a:lnTo>
                  <a:lnTo>
                    <a:pt x="3991" y="324"/>
                  </a:lnTo>
                  <a:lnTo>
                    <a:pt x="3873" y="259"/>
                  </a:lnTo>
                  <a:lnTo>
                    <a:pt x="3743" y="205"/>
                  </a:lnTo>
                  <a:lnTo>
                    <a:pt x="3614" y="152"/>
                  </a:lnTo>
                  <a:lnTo>
                    <a:pt x="3484" y="108"/>
                  </a:lnTo>
                  <a:lnTo>
                    <a:pt x="3344" y="76"/>
                  </a:lnTo>
                  <a:lnTo>
                    <a:pt x="3204" y="44"/>
                  </a:lnTo>
                  <a:lnTo>
                    <a:pt x="3064" y="22"/>
                  </a:lnTo>
                  <a:lnTo>
                    <a:pt x="2913" y="11"/>
                  </a:lnTo>
                  <a:lnTo>
                    <a:pt x="276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2021;p42"/>
            <p:cNvSpPr/>
            <p:nvPr/>
          </p:nvSpPr>
          <p:spPr>
            <a:xfrm>
              <a:off x="7264916" y="3075500"/>
              <a:ext cx="248260" cy="233813"/>
            </a:xfrm>
            <a:custGeom>
              <a:avLst/>
              <a:gdLst/>
              <a:ahLst/>
              <a:cxnLst/>
              <a:rect l="l" t="t" r="r" b="b"/>
              <a:pathLst>
                <a:path w="9073" h="8545" extrusionOk="0">
                  <a:moveTo>
                    <a:pt x="7498" y="1"/>
                  </a:moveTo>
                  <a:lnTo>
                    <a:pt x="6969" y="475"/>
                  </a:lnTo>
                  <a:lnTo>
                    <a:pt x="6462" y="950"/>
                  </a:lnTo>
                  <a:lnTo>
                    <a:pt x="5955" y="1436"/>
                  </a:lnTo>
                  <a:lnTo>
                    <a:pt x="5448" y="1910"/>
                  </a:lnTo>
                  <a:lnTo>
                    <a:pt x="4962" y="2406"/>
                  </a:lnTo>
                  <a:lnTo>
                    <a:pt x="4477" y="2892"/>
                  </a:lnTo>
                  <a:lnTo>
                    <a:pt x="3528" y="3874"/>
                  </a:lnTo>
                  <a:lnTo>
                    <a:pt x="2611" y="4855"/>
                  </a:lnTo>
                  <a:lnTo>
                    <a:pt x="1715" y="5826"/>
                  </a:lnTo>
                  <a:lnTo>
                    <a:pt x="0" y="7735"/>
                  </a:lnTo>
                  <a:lnTo>
                    <a:pt x="108" y="7865"/>
                  </a:lnTo>
                  <a:lnTo>
                    <a:pt x="238" y="7984"/>
                  </a:lnTo>
                  <a:lnTo>
                    <a:pt x="378" y="8091"/>
                  </a:lnTo>
                  <a:lnTo>
                    <a:pt x="518" y="8189"/>
                  </a:lnTo>
                  <a:lnTo>
                    <a:pt x="680" y="8275"/>
                  </a:lnTo>
                  <a:lnTo>
                    <a:pt x="842" y="8361"/>
                  </a:lnTo>
                  <a:lnTo>
                    <a:pt x="1025" y="8426"/>
                  </a:lnTo>
                  <a:lnTo>
                    <a:pt x="1219" y="8469"/>
                  </a:lnTo>
                  <a:lnTo>
                    <a:pt x="1359" y="8501"/>
                  </a:lnTo>
                  <a:lnTo>
                    <a:pt x="1510" y="8523"/>
                  </a:lnTo>
                  <a:lnTo>
                    <a:pt x="1651" y="8534"/>
                  </a:lnTo>
                  <a:lnTo>
                    <a:pt x="1802" y="8545"/>
                  </a:lnTo>
                  <a:lnTo>
                    <a:pt x="2104" y="8545"/>
                  </a:lnTo>
                  <a:lnTo>
                    <a:pt x="2406" y="8512"/>
                  </a:lnTo>
                  <a:lnTo>
                    <a:pt x="2719" y="8469"/>
                  </a:lnTo>
                  <a:lnTo>
                    <a:pt x="3032" y="8394"/>
                  </a:lnTo>
                  <a:lnTo>
                    <a:pt x="3355" y="8296"/>
                  </a:lnTo>
                  <a:lnTo>
                    <a:pt x="3668" y="8178"/>
                  </a:lnTo>
                  <a:lnTo>
                    <a:pt x="3992" y="8048"/>
                  </a:lnTo>
                  <a:lnTo>
                    <a:pt x="4304" y="7897"/>
                  </a:lnTo>
                  <a:lnTo>
                    <a:pt x="4617" y="7735"/>
                  </a:lnTo>
                  <a:lnTo>
                    <a:pt x="4930" y="7552"/>
                  </a:lnTo>
                  <a:lnTo>
                    <a:pt x="5243" y="7358"/>
                  </a:lnTo>
                  <a:lnTo>
                    <a:pt x="5545" y="7142"/>
                  </a:lnTo>
                  <a:lnTo>
                    <a:pt x="5847" y="6926"/>
                  </a:lnTo>
                  <a:lnTo>
                    <a:pt x="6138" y="6700"/>
                  </a:lnTo>
                  <a:lnTo>
                    <a:pt x="6430" y="6463"/>
                  </a:lnTo>
                  <a:lnTo>
                    <a:pt x="6699" y="6214"/>
                  </a:lnTo>
                  <a:lnTo>
                    <a:pt x="6969" y="5966"/>
                  </a:lnTo>
                  <a:lnTo>
                    <a:pt x="7217" y="5707"/>
                  </a:lnTo>
                  <a:lnTo>
                    <a:pt x="7465" y="5449"/>
                  </a:lnTo>
                  <a:lnTo>
                    <a:pt x="7692" y="5190"/>
                  </a:lnTo>
                  <a:lnTo>
                    <a:pt x="7907" y="4920"/>
                  </a:lnTo>
                  <a:lnTo>
                    <a:pt x="8112" y="4661"/>
                  </a:lnTo>
                  <a:lnTo>
                    <a:pt x="8296" y="4391"/>
                  </a:lnTo>
                  <a:lnTo>
                    <a:pt x="8458" y="4132"/>
                  </a:lnTo>
                  <a:lnTo>
                    <a:pt x="8609" y="3874"/>
                  </a:lnTo>
                  <a:lnTo>
                    <a:pt x="8738" y="3625"/>
                  </a:lnTo>
                  <a:lnTo>
                    <a:pt x="8857" y="3377"/>
                  </a:lnTo>
                  <a:lnTo>
                    <a:pt x="8943" y="3140"/>
                  </a:lnTo>
                  <a:lnTo>
                    <a:pt x="9008" y="2913"/>
                  </a:lnTo>
                  <a:lnTo>
                    <a:pt x="9051" y="2687"/>
                  </a:lnTo>
                  <a:lnTo>
                    <a:pt x="9073" y="2503"/>
                  </a:lnTo>
                  <a:lnTo>
                    <a:pt x="9073" y="2309"/>
                  </a:lnTo>
                  <a:lnTo>
                    <a:pt x="9062" y="2126"/>
                  </a:lnTo>
                  <a:lnTo>
                    <a:pt x="9029" y="1932"/>
                  </a:lnTo>
                  <a:lnTo>
                    <a:pt x="8975" y="1738"/>
                  </a:lnTo>
                  <a:lnTo>
                    <a:pt x="8922" y="1554"/>
                  </a:lnTo>
                  <a:lnTo>
                    <a:pt x="8835" y="1371"/>
                  </a:lnTo>
                  <a:lnTo>
                    <a:pt x="8749" y="1187"/>
                  </a:lnTo>
                  <a:lnTo>
                    <a:pt x="8641" y="1004"/>
                  </a:lnTo>
                  <a:lnTo>
                    <a:pt x="8512" y="842"/>
                  </a:lnTo>
                  <a:lnTo>
                    <a:pt x="8382" y="670"/>
                  </a:lnTo>
                  <a:lnTo>
                    <a:pt x="8231" y="519"/>
                  </a:lnTo>
                  <a:lnTo>
                    <a:pt x="8069" y="378"/>
                  </a:lnTo>
                  <a:lnTo>
                    <a:pt x="7886" y="238"/>
                  </a:lnTo>
                  <a:lnTo>
                    <a:pt x="7703" y="119"/>
                  </a:lnTo>
                  <a:lnTo>
                    <a:pt x="74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2022;p42"/>
            <p:cNvSpPr/>
            <p:nvPr/>
          </p:nvSpPr>
          <p:spPr>
            <a:xfrm>
              <a:off x="6001244" y="3904677"/>
              <a:ext cx="673610" cy="387289"/>
            </a:xfrm>
            <a:custGeom>
              <a:avLst/>
              <a:gdLst/>
              <a:ahLst/>
              <a:cxnLst/>
              <a:rect l="l" t="t" r="r" b="b"/>
              <a:pathLst>
                <a:path w="24618" h="14154" extrusionOk="0">
                  <a:moveTo>
                    <a:pt x="23399" y="0"/>
                  </a:moveTo>
                  <a:lnTo>
                    <a:pt x="23291" y="11"/>
                  </a:lnTo>
                  <a:lnTo>
                    <a:pt x="23183" y="43"/>
                  </a:lnTo>
                  <a:lnTo>
                    <a:pt x="23075" y="87"/>
                  </a:lnTo>
                  <a:lnTo>
                    <a:pt x="22967" y="140"/>
                  </a:lnTo>
                  <a:lnTo>
                    <a:pt x="22859" y="205"/>
                  </a:lnTo>
                  <a:lnTo>
                    <a:pt x="22762" y="270"/>
                  </a:lnTo>
                  <a:lnTo>
                    <a:pt x="22590" y="399"/>
                  </a:lnTo>
                  <a:lnTo>
                    <a:pt x="22449" y="518"/>
                  </a:lnTo>
                  <a:lnTo>
                    <a:pt x="22331" y="637"/>
                  </a:lnTo>
                  <a:lnTo>
                    <a:pt x="22018" y="960"/>
                  </a:lnTo>
                  <a:lnTo>
                    <a:pt x="21694" y="1273"/>
                  </a:lnTo>
                  <a:lnTo>
                    <a:pt x="21360" y="1575"/>
                  </a:lnTo>
                  <a:lnTo>
                    <a:pt x="21004" y="1867"/>
                  </a:lnTo>
                  <a:lnTo>
                    <a:pt x="20648" y="2147"/>
                  </a:lnTo>
                  <a:lnTo>
                    <a:pt x="20281" y="2417"/>
                  </a:lnTo>
                  <a:lnTo>
                    <a:pt x="19914" y="2676"/>
                  </a:lnTo>
                  <a:lnTo>
                    <a:pt x="19526" y="2934"/>
                  </a:lnTo>
                  <a:lnTo>
                    <a:pt x="19138" y="3172"/>
                  </a:lnTo>
                  <a:lnTo>
                    <a:pt x="18739" y="3409"/>
                  </a:lnTo>
                  <a:lnTo>
                    <a:pt x="18329" y="3636"/>
                  </a:lnTo>
                  <a:lnTo>
                    <a:pt x="17919" y="3851"/>
                  </a:lnTo>
                  <a:lnTo>
                    <a:pt x="17498" y="4056"/>
                  </a:lnTo>
                  <a:lnTo>
                    <a:pt x="17077" y="4261"/>
                  </a:lnTo>
                  <a:lnTo>
                    <a:pt x="16646" y="4456"/>
                  </a:lnTo>
                  <a:lnTo>
                    <a:pt x="16214" y="4639"/>
                  </a:lnTo>
                  <a:lnTo>
                    <a:pt x="15783" y="4812"/>
                  </a:lnTo>
                  <a:lnTo>
                    <a:pt x="15340" y="4984"/>
                  </a:lnTo>
                  <a:lnTo>
                    <a:pt x="14909" y="5146"/>
                  </a:lnTo>
                  <a:lnTo>
                    <a:pt x="14456" y="5297"/>
                  </a:lnTo>
                  <a:lnTo>
                    <a:pt x="14014" y="5437"/>
                  </a:lnTo>
                  <a:lnTo>
                    <a:pt x="13571" y="5577"/>
                  </a:lnTo>
                  <a:lnTo>
                    <a:pt x="13118" y="5718"/>
                  </a:lnTo>
                  <a:lnTo>
                    <a:pt x="12676" y="5836"/>
                  </a:lnTo>
                  <a:lnTo>
                    <a:pt x="11791" y="6074"/>
                  </a:lnTo>
                  <a:lnTo>
                    <a:pt x="10907" y="6279"/>
                  </a:lnTo>
                  <a:lnTo>
                    <a:pt x="10033" y="6462"/>
                  </a:lnTo>
                  <a:lnTo>
                    <a:pt x="9170" y="6624"/>
                  </a:lnTo>
                  <a:lnTo>
                    <a:pt x="8329" y="6764"/>
                  </a:lnTo>
                  <a:lnTo>
                    <a:pt x="7519" y="6894"/>
                  </a:lnTo>
                  <a:lnTo>
                    <a:pt x="6732" y="7001"/>
                  </a:lnTo>
                  <a:lnTo>
                    <a:pt x="5977" y="7088"/>
                  </a:lnTo>
                  <a:lnTo>
                    <a:pt x="5254" y="7163"/>
                  </a:lnTo>
                  <a:lnTo>
                    <a:pt x="4574" y="7217"/>
                  </a:lnTo>
                  <a:lnTo>
                    <a:pt x="3938" y="7271"/>
                  </a:lnTo>
                  <a:lnTo>
                    <a:pt x="3355" y="7303"/>
                  </a:lnTo>
                  <a:lnTo>
                    <a:pt x="2341" y="7357"/>
                  </a:lnTo>
                  <a:lnTo>
                    <a:pt x="1586" y="7368"/>
                  </a:lnTo>
                  <a:lnTo>
                    <a:pt x="1101" y="7379"/>
                  </a:lnTo>
                  <a:lnTo>
                    <a:pt x="788" y="7379"/>
                  </a:lnTo>
                  <a:lnTo>
                    <a:pt x="723" y="7390"/>
                  </a:lnTo>
                  <a:lnTo>
                    <a:pt x="659" y="7411"/>
                  </a:lnTo>
                  <a:lnTo>
                    <a:pt x="594" y="7433"/>
                  </a:lnTo>
                  <a:lnTo>
                    <a:pt x="540" y="7465"/>
                  </a:lnTo>
                  <a:lnTo>
                    <a:pt x="432" y="7552"/>
                  </a:lnTo>
                  <a:lnTo>
                    <a:pt x="335" y="7649"/>
                  </a:lnTo>
                  <a:lnTo>
                    <a:pt x="259" y="7767"/>
                  </a:lnTo>
                  <a:lnTo>
                    <a:pt x="184" y="7908"/>
                  </a:lnTo>
                  <a:lnTo>
                    <a:pt x="130" y="8059"/>
                  </a:lnTo>
                  <a:lnTo>
                    <a:pt x="87" y="8231"/>
                  </a:lnTo>
                  <a:lnTo>
                    <a:pt x="44" y="8415"/>
                  </a:lnTo>
                  <a:lnTo>
                    <a:pt x="22" y="8620"/>
                  </a:lnTo>
                  <a:lnTo>
                    <a:pt x="1" y="8825"/>
                  </a:lnTo>
                  <a:lnTo>
                    <a:pt x="1" y="9040"/>
                  </a:lnTo>
                  <a:lnTo>
                    <a:pt x="1" y="9267"/>
                  </a:lnTo>
                  <a:lnTo>
                    <a:pt x="1" y="9504"/>
                  </a:lnTo>
                  <a:lnTo>
                    <a:pt x="22" y="9741"/>
                  </a:lnTo>
                  <a:lnTo>
                    <a:pt x="44" y="9979"/>
                  </a:lnTo>
                  <a:lnTo>
                    <a:pt x="76" y="10227"/>
                  </a:lnTo>
                  <a:lnTo>
                    <a:pt x="152" y="10712"/>
                  </a:lnTo>
                  <a:lnTo>
                    <a:pt x="249" y="11187"/>
                  </a:lnTo>
                  <a:lnTo>
                    <a:pt x="367" y="11640"/>
                  </a:lnTo>
                  <a:lnTo>
                    <a:pt x="497" y="12050"/>
                  </a:lnTo>
                  <a:lnTo>
                    <a:pt x="572" y="12244"/>
                  </a:lnTo>
                  <a:lnTo>
                    <a:pt x="637" y="12428"/>
                  </a:lnTo>
                  <a:lnTo>
                    <a:pt x="712" y="12589"/>
                  </a:lnTo>
                  <a:lnTo>
                    <a:pt x="788" y="12740"/>
                  </a:lnTo>
                  <a:lnTo>
                    <a:pt x="864" y="12870"/>
                  </a:lnTo>
                  <a:lnTo>
                    <a:pt x="928" y="12978"/>
                  </a:lnTo>
                  <a:lnTo>
                    <a:pt x="971" y="13032"/>
                  </a:lnTo>
                  <a:lnTo>
                    <a:pt x="1025" y="13086"/>
                  </a:lnTo>
                  <a:lnTo>
                    <a:pt x="1166" y="13183"/>
                  </a:lnTo>
                  <a:lnTo>
                    <a:pt x="1338" y="13280"/>
                  </a:lnTo>
                  <a:lnTo>
                    <a:pt x="1543" y="13377"/>
                  </a:lnTo>
                  <a:lnTo>
                    <a:pt x="1791" y="13474"/>
                  </a:lnTo>
                  <a:lnTo>
                    <a:pt x="2072" y="13560"/>
                  </a:lnTo>
                  <a:lnTo>
                    <a:pt x="2385" y="13647"/>
                  </a:lnTo>
                  <a:lnTo>
                    <a:pt x="2719" y="13733"/>
                  </a:lnTo>
                  <a:lnTo>
                    <a:pt x="3097" y="13808"/>
                  </a:lnTo>
                  <a:lnTo>
                    <a:pt x="3496" y="13873"/>
                  </a:lnTo>
                  <a:lnTo>
                    <a:pt x="3916" y="13938"/>
                  </a:lnTo>
                  <a:lnTo>
                    <a:pt x="4359" y="13992"/>
                  </a:lnTo>
                  <a:lnTo>
                    <a:pt x="4833" y="14046"/>
                  </a:lnTo>
                  <a:lnTo>
                    <a:pt x="5330" y="14089"/>
                  </a:lnTo>
                  <a:lnTo>
                    <a:pt x="5837" y="14121"/>
                  </a:lnTo>
                  <a:lnTo>
                    <a:pt x="6365" y="14143"/>
                  </a:lnTo>
                  <a:lnTo>
                    <a:pt x="6905" y="14154"/>
                  </a:lnTo>
                  <a:lnTo>
                    <a:pt x="7466" y="14154"/>
                  </a:lnTo>
                  <a:lnTo>
                    <a:pt x="8037" y="14143"/>
                  </a:lnTo>
                  <a:lnTo>
                    <a:pt x="8620" y="14110"/>
                  </a:lnTo>
                  <a:lnTo>
                    <a:pt x="9213" y="14078"/>
                  </a:lnTo>
                  <a:lnTo>
                    <a:pt x="9817" y="14035"/>
                  </a:lnTo>
                  <a:lnTo>
                    <a:pt x="10421" y="13970"/>
                  </a:lnTo>
                  <a:lnTo>
                    <a:pt x="11036" y="13895"/>
                  </a:lnTo>
                  <a:lnTo>
                    <a:pt x="11651" y="13798"/>
                  </a:lnTo>
                  <a:lnTo>
                    <a:pt x="12266" y="13690"/>
                  </a:lnTo>
                  <a:lnTo>
                    <a:pt x="12881" y="13560"/>
                  </a:lnTo>
                  <a:lnTo>
                    <a:pt x="13507" y="13420"/>
                  </a:lnTo>
                  <a:lnTo>
                    <a:pt x="14111" y="13258"/>
                  </a:lnTo>
                  <a:lnTo>
                    <a:pt x="14726" y="13086"/>
                  </a:lnTo>
                  <a:lnTo>
                    <a:pt x="15330" y="12891"/>
                  </a:lnTo>
                  <a:lnTo>
                    <a:pt x="15923" y="12676"/>
                  </a:lnTo>
                  <a:lnTo>
                    <a:pt x="16495" y="12449"/>
                  </a:lnTo>
                  <a:lnTo>
                    <a:pt x="17056" y="12212"/>
                  </a:lnTo>
                  <a:lnTo>
                    <a:pt x="17584" y="11985"/>
                  </a:lnTo>
                  <a:lnTo>
                    <a:pt x="18102" y="11748"/>
                  </a:lnTo>
                  <a:lnTo>
                    <a:pt x="18588" y="11521"/>
                  </a:lnTo>
                  <a:lnTo>
                    <a:pt x="19062" y="11284"/>
                  </a:lnTo>
                  <a:lnTo>
                    <a:pt x="19504" y="11047"/>
                  </a:lnTo>
                  <a:lnTo>
                    <a:pt x="19936" y="10809"/>
                  </a:lnTo>
                  <a:lnTo>
                    <a:pt x="20335" y="10572"/>
                  </a:lnTo>
                  <a:lnTo>
                    <a:pt x="20723" y="10335"/>
                  </a:lnTo>
                  <a:lnTo>
                    <a:pt x="21090" y="10108"/>
                  </a:lnTo>
                  <a:lnTo>
                    <a:pt x="21435" y="9871"/>
                  </a:lnTo>
                  <a:lnTo>
                    <a:pt x="21759" y="9634"/>
                  </a:lnTo>
                  <a:lnTo>
                    <a:pt x="22072" y="9407"/>
                  </a:lnTo>
                  <a:lnTo>
                    <a:pt x="22352" y="9181"/>
                  </a:lnTo>
                  <a:lnTo>
                    <a:pt x="22622" y="8954"/>
                  </a:lnTo>
                  <a:lnTo>
                    <a:pt x="22881" y="8727"/>
                  </a:lnTo>
                  <a:lnTo>
                    <a:pt x="23108" y="8512"/>
                  </a:lnTo>
                  <a:lnTo>
                    <a:pt x="23323" y="8296"/>
                  </a:lnTo>
                  <a:lnTo>
                    <a:pt x="23528" y="8091"/>
                  </a:lnTo>
                  <a:lnTo>
                    <a:pt x="23701" y="7875"/>
                  </a:lnTo>
                  <a:lnTo>
                    <a:pt x="23863" y="7681"/>
                  </a:lnTo>
                  <a:lnTo>
                    <a:pt x="24014" y="7476"/>
                  </a:lnTo>
                  <a:lnTo>
                    <a:pt x="24143" y="7293"/>
                  </a:lnTo>
                  <a:lnTo>
                    <a:pt x="24251" y="7099"/>
                  </a:lnTo>
                  <a:lnTo>
                    <a:pt x="24348" y="6926"/>
                  </a:lnTo>
                  <a:lnTo>
                    <a:pt x="24434" y="6753"/>
                  </a:lnTo>
                  <a:lnTo>
                    <a:pt x="24499" y="6581"/>
                  </a:lnTo>
                  <a:lnTo>
                    <a:pt x="24553" y="6430"/>
                  </a:lnTo>
                  <a:lnTo>
                    <a:pt x="24585" y="6268"/>
                  </a:lnTo>
                  <a:lnTo>
                    <a:pt x="24607" y="6128"/>
                  </a:lnTo>
                  <a:lnTo>
                    <a:pt x="24618" y="5998"/>
                  </a:lnTo>
                  <a:lnTo>
                    <a:pt x="24607" y="5696"/>
                  </a:lnTo>
                  <a:lnTo>
                    <a:pt x="24596" y="5340"/>
                  </a:lnTo>
                  <a:lnTo>
                    <a:pt x="24575" y="4941"/>
                  </a:lnTo>
                  <a:lnTo>
                    <a:pt x="24531" y="4488"/>
                  </a:lnTo>
                  <a:lnTo>
                    <a:pt x="24488" y="4024"/>
                  </a:lnTo>
                  <a:lnTo>
                    <a:pt x="24445" y="3528"/>
                  </a:lnTo>
                  <a:lnTo>
                    <a:pt x="24380" y="3032"/>
                  </a:lnTo>
                  <a:lnTo>
                    <a:pt x="24316" y="2535"/>
                  </a:lnTo>
                  <a:lnTo>
                    <a:pt x="24240" y="2061"/>
                  </a:lnTo>
                  <a:lnTo>
                    <a:pt x="24165" y="1608"/>
                  </a:lnTo>
                  <a:lnTo>
                    <a:pt x="24078" y="1187"/>
                  </a:lnTo>
                  <a:lnTo>
                    <a:pt x="23992" y="820"/>
                  </a:lnTo>
                  <a:lnTo>
                    <a:pt x="23906" y="507"/>
                  </a:lnTo>
                  <a:lnTo>
                    <a:pt x="23852" y="378"/>
                  </a:lnTo>
                  <a:lnTo>
                    <a:pt x="23809" y="259"/>
                  </a:lnTo>
                  <a:lnTo>
                    <a:pt x="23755" y="162"/>
                  </a:lnTo>
                  <a:lnTo>
                    <a:pt x="23712" y="97"/>
                  </a:lnTo>
                  <a:lnTo>
                    <a:pt x="23658" y="43"/>
                  </a:lnTo>
                  <a:lnTo>
                    <a:pt x="23604" y="11"/>
                  </a:lnTo>
                  <a:lnTo>
                    <a:pt x="235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2023;p42"/>
            <p:cNvSpPr/>
            <p:nvPr/>
          </p:nvSpPr>
          <p:spPr>
            <a:xfrm>
              <a:off x="6057913" y="4159398"/>
              <a:ext cx="77956" cy="77956"/>
            </a:xfrm>
            <a:custGeom>
              <a:avLst/>
              <a:gdLst/>
              <a:ahLst/>
              <a:cxnLst/>
              <a:rect l="l" t="t" r="r" b="b"/>
              <a:pathLst>
                <a:path w="2849" h="2849" extrusionOk="0">
                  <a:moveTo>
                    <a:pt x="1425" y="670"/>
                  </a:moveTo>
                  <a:lnTo>
                    <a:pt x="1500" y="681"/>
                  </a:lnTo>
                  <a:lnTo>
                    <a:pt x="1576" y="691"/>
                  </a:lnTo>
                  <a:lnTo>
                    <a:pt x="1651" y="702"/>
                  </a:lnTo>
                  <a:lnTo>
                    <a:pt x="1716" y="735"/>
                  </a:lnTo>
                  <a:lnTo>
                    <a:pt x="1781" y="767"/>
                  </a:lnTo>
                  <a:lnTo>
                    <a:pt x="1845" y="799"/>
                  </a:lnTo>
                  <a:lnTo>
                    <a:pt x="1899" y="842"/>
                  </a:lnTo>
                  <a:lnTo>
                    <a:pt x="1953" y="896"/>
                  </a:lnTo>
                  <a:lnTo>
                    <a:pt x="2007" y="950"/>
                  </a:lnTo>
                  <a:lnTo>
                    <a:pt x="2050" y="1004"/>
                  </a:lnTo>
                  <a:lnTo>
                    <a:pt x="2083" y="1069"/>
                  </a:lnTo>
                  <a:lnTo>
                    <a:pt x="2115" y="1134"/>
                  </a:lnTo>
                  <a:lnTo>
                    <a:pt x="2137" y="1198"/>
                  </a:lnTo>
                  <a:lnTo>
                    <a:pt x="2158" y="1274"/>
                  </a:lnTo>
                  <a:lnTo>
                    <a:pt x="2169" y="1349"/>
                  </a:lnTo>
                  <a:lnTo>
                    <a:pt x="2169" y="1425"/>
                  </a:lnTo>
                  <a:lnTo>
                    <a:pt x="2169" y="1500"/>
                  </a:lnTo>
                  <a:lnTo>
                    <a:pt x="2158" y="1576"/>
                  </a:lnTo>
                  <a:lnTo>
                    <a:pt x="2137" y="1641"/>
                  </a:lnTo>
                  <a:lnTo>
                    <a:pt x="2115" y="1716"/>
                  </a:lnTo>
                  <a:lnTo>
                    <a:pt x="2083" y="1781"/>
                  </a:lnTo>
                  <a:lnTo>
                    <a:pt x="2050" y="1846"/>
                  </a:lnTo>
                  <a:lnTo>
                    <a:pt x="2007" y="1900"/>
                  </a:lnTo>
                  <a:lnTo>
                    <a:pt x="1953" y="1954"/>
                  </a:lnTo>
                  <a:lnTo>
                    <a:pt x="1899" y="1997"/>
                  </a:lnTo>
                  <a:lnTo>
                    <a:pt x="1845" y="2040"/>
                  </a:lnTo>
                  <a:lnTo>
                    <a:pt x="1781" y="2083"/>
                  </a:lnTo>
                  <a:lnTo>
                    <a:pt x="1716" y="2115"/>
                  </a:lnTo>
                  <a:lnTo>
                    <a:pt x="1651" y="2137"/>
                  </a:lnTo>
                  <a:lnTo>
                    <a:pt x="1576" y="2159"/>
                  </a:lnTo>
                  <a:lnTo>
                    <a:pt x="1500" y="2169"/>
                  </a:lnTo>
                  <a:lnTo>
                    <a:pt x="1349" y="2169"/>
                  </a:lnTo>
                  <a:lnTo>
                    <a:pt x="1274" y="2159"/>
                  </a:lnTo>
                  <a:lnTo>
                    <a:pt x="1198" y="2137"/>
                  </a:lnTo>
                  <a:lnTo>
                    <a:pt x="1133" y="2115"/>
                  </a:lnTo>
                  <a:lnTo>
                    <a:pt x="1069" y="2083"/>
                  </a:lnTo>
                  <a:lnTo>
                    <a:pt x="1004" y="2040"/>
                  </a:lnTo>
                  <a:lnTo>
                    <a:pt x="950" y="1997"/>
                  </a:lnTo>
                  <a:lnTo>
                    <a:pt x="896" y="1954"/>
                  </a:lnTo>
                  <a:lnTo>
                    <a:pt x="842" y="1900"/>
                  </a:lnTo>
                  <a:lnTo>
                    <a:pt x="799" y="1846"/>
                  </a:lnTo>
                  <a:lnTo>
                    <a:pt x="767" y="1781"/>
                  </a:lnTo>
                  <a:lnTo>
                    <a:pt x="734" y="1716"/>
                  </a:lnTo>
                  <a:lnTo>
                    <a:pt x="713" y="1641"/>
                  </a:lnTo>
                  <a:lnTo>
                    <a:pt x="691" y="1576"/>
                  </a:lnTo>
                  <a:lnTo>
                    <a:pt x="680" y="1500"/>
                  </a:lnTo>
                  <a:lnTo>
                    <a:pt x="670" y="1425"/>
                  </a:lnTo>
                  <a:lnTo>
                    <a:pt x="680" y="1349"/>
                  </a:lnTo>
                  <a:lnTo>
                    <a:pt x="691" y="1274"/>
                  </a:lnTo>
                  <a:lnTo>
                    <a:pt x="713" y="1198"/>
                  </a:lnTo>
                  <a:lnTo>
                    <a:pt x="734" y="1134"/>
                  </a:lnTo>
                  <a:lnTo>
                    <a:pt x="767" y="1069"/>
                  </a:lnTo>
                  <a:lnTo>
                    <a:pt x="799" y="1004"/>
                  </a:lnTo>
                  <a:lnTo>
                    <a:pt x="842" y="950"/>
                  </a:lnTo>
                  <a:lnTo>
                    <a:pt x="896" y="896"/>
                  </a:lnTo>
                  <a:lnTo>
                    <a:pt x="950" y="842"/>
                  </a:lnTo>
                  <a:lnTo>
                    <a:pt x="1004" y="799"/>
                  </a:lnTo>
                  <a:lnTo>
                    <a:pt x="1069" y="767"/>
                  </a:lnTo>
                  <a:lnTo>
                    <a:pt x="1133" y="735"/>
                  </a:lnTo>
                  <a:lnTo>
                    <a:pt x="1198" y="702"/>
                  </a:lnTo>
                  <a:lnTo>
                    <a:pt x="1274" y="691"/>
                  </a:lnTo>
                  <a:lnTo>
                    <a:pt x="1349" y="681"/>
                  </a:lnTo>
                  <a:lnTo>
                    <a:pt x="1425" y="670"/>
                  </a:lnTo>
                  <a:close/>
                  <a:moveTo>
                    <a:pt x="1274" y="1"/>
                  </a:moveTo>
                  <a:lnTo>
                    <a:pt x="1133" y="23"/>
                  </a:lnTo>
                  <a:lnTo>
                    <a:pt x="1004" y="66"/>
                  </a:lnTo>
                  <a:lnTo>
                    <a:pt x="875" y="109"/>
                  </a:lnTo>
                  <a:lnTo>
                    <a:pt x="745" y="174"/>
                  </a:lnTo>
                  <a:lnTo>
                    <a:pt x="626" y="238"/>
                  </a:lnTo>
                  <a:lnTo>
                    <a:pt x="519" y="325"/>
                  </a:lnTo>
                  <a:lnTo>
                    <a:pt x="421" y="411"/>
                  </a:lnTo>
                  <a:lnTo>
                    <a:pt x="324" y="519"/>
                  </a:lnTo>
                  <a:lnTo>
                    <a:pt x="238" y="627"/>
                  </a:lnTo>
                  <a:lnTo>
                    <a:pt x="173" y="745"/>
                  </a:lnTo>
                  <a:lnTo>
                    <a:pt x="109" y="864"/>
                  </a:lnTo>
                  <a:lnTo>
                    <a:pt x="65" y="1004"/>
                  </a:lnTo>
                  <a:lnTo>
                    <a:pt x="33" y="1134"/>
                  </a:lnTo>
                  <a:lnTo>
                    <a:pt x="12" y="1274"/>
                  </a:lnTo>
                  <a:lnTo>
                    <a:pt x="1" y="1425"/>
                  </a:lnTo>
                  <a:lnTo>
                    <a:pt x="12" y="1565"/>
                  </a:lnTo>
                  <a:lnTo>
                    <a:pt x="33" y="1705"/>
                  </a:lnTo>
                  <a:lnTo>
                    <a:pt x="65" y="1846"/>
                  </a:lnTo>
                  <a:lnTo>
                    <a:pt x="109" y="1975"/>
                  </a:lnTo>
                  <a:lnTo>
                    <a:pt x="173" y="2105"/>
                  </a:lnTo>
                  <a:lnTo>
                    <a:pt x="238" y="2223"/>
                  </a:lnTo>
                  <a:lnTo>
                    <a:pt x="324" y="2331"/>
                  </a:lnTo>
                  <a:lnTo>
                    <a:pt x="421" y="2428"/>
                  </a:lnTo>
                  <a:lnTo>
                    <a:pt x="519" y="2525"/>
                  </a:lnTo>
                  <a:lnTo>
                    <a:pt x="626" y="2601"/>
                  </a:lnTo>
                  <a:lnTo>
                    <a:pt x="745" y="2676"/>
                  </a:lnTo>
                  <a:lnTo>
                    <a:pt x="875" y="2730"/>
                  </a:lnTo>
                  <a:lnTo>
                    <a:pt x="1004" y="2784"/>
                  </a:lnTo>
                  <a:lnTo>
                    <a:pt x="1133" y="2817"/>
                  </a:lnTo>
                  <a:lnTo>
                    <a:pt x="1274" y="2838"/>
                  </a:lnTo>
                  <a:lnTo>
                    <a:pt x="1425" y="2849"/>
                  </a:lnTo>
                  <a:lnTo>
                    <a:pt x="1565" y="2838"/>
                  </a:lnTo>
                  <a:lnTo>
                    <a:pt x="1716" y="2817"/>
                  </a:lnTo>
                  <a:lnTo>
                    <a:pt x="1845" y="2784"/>
                  </a:lnTo>
                  <a:lnTo>
                    <a:pt x="1975" y="2730"/>
                  </a:lnTo>
                  <a:lnTo>
                    <a:pt x="2104" y="2676"/>
                  </a:lnTo>
                  <a:lnTo>
                    <a:pt x="2223" y="2601"/>
                  </a:lnTo>
                  <a:lnTo>
                    <a:pt x="2331" y="2525"/>
                  </a:lnTo>
                  <a:lnTo>
                    <a:pt x="2428" y="2428"/>
                  </a:lnTo>
                  <a:lnTo>
                    <a:pt x="2525" y="2331"/>
                  </a:lnTo>
                  <a:lnTo>
                    <a:pt x="2601" y="2223"/>
                  </a:lnTo>
                  <a:lnTo>
                    <a:pt x="2676" y="2105"/>
                  </a:lnTo>
                  <a:lnTo>
                    <a:pt x="2741" y="1975"/>
                  </a:lnTo>
                  <a:lnTo>
                    <a:pt x="2784" y="1846"/>
                  </a:lnTo>
                  <a:lnTo>
                    <a:pt x="2816" y="1705"/>
                  </a:lnTo>
                  <a:lnTo>
                    <a:pt x="2838" y="1565"/>
                  </a:lnTo>
                  <a:lnTo>
                    <a:pt x="2849" y="1425"/>
                  </a:lnTo>
                  <a:lnTo>
                    <a:pt x="2838" y="1274"/>
                  </a:lnTo>
                  <a:lnTo>
                    <a:pt x="2816" y="1134"/>
                  </a:lnTo>
                  <a:lnTo>
                    <a:pt x="2784" y="1004"/>
                  </a:lnTo>
                  <a:lnTo>
                    <a:pt x="2741" y="864"/>
                  </a:lnTo>
                  <a:lnTo>
                    <a:pt x="2676" y="745"/>
                  </a:lnTo>
                  <a:lnTo>
                    <a:pt x="2601" y="627"/>
                  </a:lnTo>
                  <a:lnTo>
                    <a:pt x="2525" y="519"/>
                  </a:lnTo>
                  <a:lnTo>
                    <a:pt x="2428" y="411"/>
                  </a:lnTo>
                  <a:lnTo>
                    <a:pt x="2331" y="325"/>
                  </a:lnTo>
                  <a:lnTo>
                    <a:pt x="2223" y="238"/>
                  </a:lnTo>
                  <a:lnTo>
                    <a:pt x="2104" y="174"/>
                  </a:lnTo>
                  <a:lnTo>
                    <a:pt x="1975" y="109"/>
                  </a:lnTo>
                  <a:lnTo>
                    <a:pt x="1845" y="66"/>
                  </a:lnTo>
                  <a:lnTo>
                    <a:pt x="1716" y="23"/>
                  </a:lnTo>
                  <a:lnTo>
                    <a:pt x="15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2024;p42"/>
            <p:cNvSpPr/>
            <p:nvPr/>
          </p:nvSpPr>
          <p:spPr>
            <a:xfrm>
              <a:off x="5966712" y="4222578"/>
              <a:ext cx="250914" cy="250640"/>
            </a:xfrm>
            <a:custGeom>
              <a:avLst/>
              <a:gdLst/>
              <a:ahLst/>
              <a:cxnLst/>
              <a:rect l="l" t="t" r="r" b="b"/>
              <a:pathLst>
                <a:path w="9170" h="9160" extrusionOk="0">
                  <a:moveTo>
                    <a:pt x="4369" y="1"/>
                  </a:moveTo>
                  <a:lnTo>
                    <a:pt x="4272" y="11"/>
                  </a:lnTo>
                  <a:lnTo>
                    <a:pt x="4186" y="22"/>
                  </a:lnTo>
                  <a:lnTo>
                    <a:pt x="4100" y="54"/>
                  </a:lnTo>
                  <a:lnTo>
                    <a:pt x="4024" y="87"/>
                  </a:lnTo>
                  <a:lnTo>
                    <a:pt x="3938" y="141"/>
                  </a:lnTo>
                  <a:lnTo>
                    <a:pt x="3873" y="195"/>
                  </a:lnTo>
                  <a:lnTo>
                    <a:pt x="3798" y="249"/>
                  </a:lnTo>
                  <a:lnTo>
                    <a:pt x="259" y="3798"/>
                  </a:lnTo>
                  <a:lnTo>
                    <a:pt x="195" y="3863"/>
                  </a:lnTo>
                  <a:lnTo>
                    <a:pt x="141" y="3938"/>
                  </a:lnTo>
                  <a:lnTo>
                    <a:pt x="97" y="4014"/>
                  </a:lnTo>
                  <a:lnTo>
                    <a:pt x="54" y="4100"/>
                  </a:lnTo>
                  <a:lnTo>
                    <a:pt x="33" y="4186"/>
                  </a:lnTo>
                  <a:lnTo>
                    <a:pt x="11" y="4272"/>
                  </a:lnTo>
                  <a:lnTo>
                    <a:pt x="0" y="4359"/>
                  </a:lnTo>
                  <a:lnTo>
                    <a:pt x="0" y="4456"/>
                  </a:lnTo>
                  <a:lnTo>
                    <a:pt x="11" y="4542"/>
                  </a:lnTo>
                  <a:lnTo>
                    <a:pt x="22" y="4628"/>
                  </a:lnTo>
                  <a:lnTo>
                    <a:pt x="44" y="4715"/>
                  </a:lnTo>
                  <a:lnTo>
                    <a:pt x="76" y="4801"/>
                  </a:lnTo>
                  <a:lnTo>
                    <a:pt x="119" y="4887"/>
                  </a:lnTo>
                  <a:lnTo>
                    <a:pt x="173" y="4974"/>
                  </a:lnTo>
                  <a:lnTo>
                    <a:pt x="227" y="5049"/>
                  </a:lnTo>
                  <a:lnTo>
                    <a:pt x="292" y="5125"/>
                  </a:lnTo>
                  <a:lnTo>
                    <a:pt x="4046" y="8868"/>
                  </a:lnTo>
                  <a:lnTo>
                    <a:pt x="4110" y="8933"/>
                  </a:lnTo>
                  <a:lnTo>
                    <a:pt x="4197" y="8997"/>
                  </a:lnTo>
                  <a:lnTo>
                    <a:pt x="4272" y="9041"/>
                  </a:lnTo>
                  <a:lnTo>
                    <a:pt x="4359" y="9084"/>
                  </a:lnTo>
                  <a:lnTo>
                    <a:pt x="4445" y="9116"/>
                  </a:lnTo>
                  <a:lnTo>
                    <a:pt x="4531" y="9138"/>
                  </a:lnTo>
                  <a:lnTo>
                    <a:pt x="4617" y="9159"/>
                  </a:lnTo>
                  <a:lnTo>
                    <a:pt x="4801" y="9159"/>
                  </a:lnTo>
                  <a:lnTo>
                    <a:pt x="4887" y="9148"/>
                  </a:lnTo>
                  <a:lnTo>
                    <a:pt x="4973" y="9138"/>
                  </a:lnTo>
                  <a:lnTo>
                    <a:pt x="5060" y="9105"/>
                  </a:lnTo>
                  <a:lnTo>
                    <a:pt x="5146" y="9073"/>
                  </a:lnTo>
                  <a:lnTo>
                    <a:pt x="5222" y="9019"/>
                  </a:lnTo>
                  <a:lnTo>
                    <a:pt x="5297" y="8965"/>
                  </a:lnTo>
                  <a:lnTo>
                    <a:pt x="5373" y="8911"/>
                  </a:lnTo>
                  <a:lnTo>
                    <a:pt x="8911" y="5362"/>
                  </a:lnTo>
                  <a:lnTo>
                    <a:pt x="8976" y="5297"/>
                  </a:lnTo>
                  <a:lnTo>
                    <a:pt x="9030" y="5222"/>
                  </a:lnTo>
                  <a:lnTo>
                    <a:pt x="9073" y="5146"/>
                  </a:lnTo>
                  <a:lnTo>
                    <a:pt x="9105" y="5060"/>
                  </a:lnTo>
                  <a:lnTo>
                    <a:pt x="9137" y="4974"/>
                  </a:lnTo>
                  <a:lnTo>
                    <a:pt x="9159" y="4887"/>
                  </a:lnTo>
                  <a:lnTo>
                    <a:pt x="9170" y="4801"/>
                  </a:lnTo>
                  <a:lnTo>
                    <a:pt x="9170" y="4704"/>
                  </a:lnTo>
                  <a:lnTo>
                    <a:pt x="9159" y="4618"/>
                  </a:lnTo>
                  <a:lnTo>
                    <a:pt x="9148" y="4531"/>
                  </a:lnTo>
                  <a:lnTo>
                    <a:pt x="9116" y="4445"/>
                  </a:lnTo>
                  <a:lnTo>
                    <a:pt x="9084" y="4359"/>
                  </a:lnTo>
                  <a:lnTo>
                    <a:pt x="9051" y="4272"/>
                  </a:lnTo>
                  <a:lnTo>
                    <a:pt x="8997" y="4186"/>
                  </a:lnTo>
                  <a:lnTo>
                    <a:pt x="8943" y="4111"/>
                  </a:lnTo>
                  <a:lnTo>
                    <a:pt x="8879" y="4035"/>
                  </a:lnTo>
                  <a:lnTo>
                    <a:pt x="5124" y="292"/>
                  </a:lnTo>
                  <a:lnTo>
                    <a:pt x="5049" y="227"/>
                  </a:lnTo>
                  <a:lnTo>
                    <a:pt x="4973" y="162"/>
                  </a:lnTo>
                  <a:lnTo>
                    <a:pt x="4898" y="119"/>
                  </a:lnTo>
                  <a:lnTo>
                    <a:pt x="4812" y="76"/>
                  </a:lnTo>
                  <a:lnTo>
                    <a:pt x="4725" y="44"/>
                  </a:lnTo>
                  <a:lnTo>
                    <a:pt x="4639" y="22"/>
                  </a:lnTo>
                  <a:lnTo>
                    <a:pt x="4542" y="1"/>
                  </a:lnTo>
                  <a:close/>
                </a:path>
              </a:pathLst>
            </a:custGeom>
            <a:solidFill>
              <a:srgbClr val="F9AC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2025;p42"/>
            <p:cNvSpPr/>
            <p:nvPr/>
          </p:nvSpPr>
          <p:spPr>
            <a:xfrm>
              <a:off x="5965536" y="4232320"/>
              <a:ext cx="223470" cy="223470"/>
            </a:xfrm>
            <a:custGeom>
              <a:avLst/>
              <a:gdLst/>
              <a:ahLst/>
              <a:cxnLst/>
              <a:rect l="l" t="t" r="r" b="b"/>
              <a:pathLst>
                <a:path w="8167" h="8167" extrusionOk="0">
                  <a:moveTo>
                    <a:pt x="4002" y="1"/>
                  </a:moveTo>
                  <a:lnTo>
                    <a:pt x="3927" y="22"/>
                  </a:lnTo>
                  <a:lnTo>
                    <a:pt x="3841" y="33"/>
                  </a:lnTo>
                  <a:lnTo>
                    <a:pt x="3765" y="65"/>
                  </a:lnTo>
                  <a:lnTo>
                    <a:pt x="3690" y="98"/>
                  </a:lnTo>
                  <a:lnTo>
                    <a:pt x="3625" y="141"/>
                  </a:lnTo>
                  <a:lnTo>
                    <a:pt x="3560" y="184"/>
                  </a:lnTo>
                  <a:lnTo>
                    <a:pt x="3495" y="249"/>
                  </a:lnTo>
                  <a:lnTo>
                    <a:pt x="248" y="3496"/>
                  </a:lnTo>
                  <a:lnTo>
                    <a:pt x="184" y="3560"/>
                  </a:lnTo>
                  <a:lnTo>
                    <a:pt x="140" y="3625"/>
                  </a:lnTo>
                  <a:lnTo>
                    <a:pt x="97" y="3701"/>
                  </a:lnTo>
                  <a:lnTo>
                    <a:pt x="65" y="3765"/>
                  </a:lnTo>
                  <a:lnTo>
                    <a:pt x="33" y="3852"/>
                  </a:lnTo>
                  <a:lnTo>
                    <a:pt x="11" y="3927"/>
                  </a:lnTo>
                  <a:lnTo>
                    <a:pt x="0" y="4003"/>
                  </a:lnTo>
                  <a:lnTo>
                    <a:pt x="0" y="4089"/>
                  </a:lnTo>
                  <a:lnTo>
                    <a:pt x="0" y="4165"/>
                  </a:lnTo>
                  <a:lnTo>
                    <a:pt x="11" y="4240"/>
                  </a:lnTo>
                  <a:lnTo>
                    <a:pt x="33" y="4326"/>
                  </a:lnTo>
                  <a:lnTo>
                    <a:pt x="65" y="4402"/>
                  </a:lnTo>
                  <a:lnTo>
                    <a:pt x="97" y="4477"/>
                  </a:lnTo>
                  <a:lnTo>
                    <a:pt x="140" y="4542"/>
                  </a:lnTo>
                  <a:lnTo>
                    <a:pt x="184" y="4607"/>
                  </a:lnTo>
                  <a:lnTo>
                    <a:pt x="248" y="4672"/>
                  </a:lnTo>
                  <a:lnTo>
                    <a:pt x="3495" y="7919"/>
                  </a:lnTo>
                  <a:lnTo>
                    <a:pt x="3560" y="7983"/>
                  </a:lnTo>
                  <a:lnTo>
                    <a:pt x="3625" y="8027"/>
                  </a:lnTo>
                  <a:lnTo>
                    <a:pt x="3690" y="8070"/>
                  </a:lnTo>
                  <a:lnTo>
                    <a:pt x="3765" y="8102"/>
                  </a:lnTo>
                  <a:lnTo>
                    <a:pt x="3841" y="8134"/>
                  </a:lnTo>
                  <a:lnTo>
                    <a:pt x="3927" y="8156"/>
                  </a:lnTo>
                  <a:lnTo>
                    <a:pt x="4002" y="8167"/>
                  </a:lnTo>
                  <a:lnTo>
                    <a:pt x="4164" y="8167"/>
                  </a:lnTo>
                  <a:lnTo>
                    <a:pt x="4240" y="8156"/>
                  </a:lnTo>
                  <a:lnTo>
                    <a:pt x="4326" y="8134"/>
                  </a:lnTo>
                  <a:lnTo>
                    <a:pt x="4402" y="8102"/>
                  </a:lnTo>
                  <a:lnTo>
                    <a:pt x="4466" y="8070"/>
                  </a:lnTo>
                  <a:lnTo>
                    <a:pt x="4542" y="8027"/>
                  </a:lnTo>
                  <a:lnTo>
                    <a:pt x="4607" y="7983"/>
                  </a:lnTo>
                  <a:lnTo>
                    <a:pt x="4671" y="7919"/>
                  </a:lnTo>
                  <a:lnTo>
                    <a:pt x="7918" y="4672"/>
                  </a:lnTo>
                  <a:lnTo>
                    <a:pt x="7983" y="4607"/>
                  </a:lnTo>
                  <a:lnTo>
                    <a:pt x="8026" y="4542"/>
                  </a:lnTo>
                  <a:lnTo>
                    <a:pt x="8069" y="4477"/>
                  </a:lnTo>
                  <a:lnTo>
                    <a:pt x="8102" y="4402"/>
                  </a:lnTo>
                  <a:lnTo>
                    <a:pt x="8134" y="4326"/>
                  </a:lnTo>
                  <a:lnTo>
                    <a:pt x="8156" y="4240"/>
                  </a:lnTo>
                  <a:lnTo>
                    <a:pt x="8166" y="4165"/>
                  </a:lnTo>
                  <a:lnTo>
                    <a:pt x="8166" y="4089"/>
                  </a:lnTo>
                  <a:lnTo>
                    <a:pt x="8166" y="4003"/>
                  </a:lnTo>
                  <a:lnTo>
                    <a:pt x="8156" y="3927"/>
                  </a:lnTo>
                  <a:lnTo>
                    <a:pt x="8134" y="3852"/>
                  </a:lnTo>
                  <a:lnTo>
                    <a:pt x="8102" y="3765"/>
                  </a:lnTo>
                  <a:lnTo>
                    <a:pt x="8069" y="3701"/>
                  </a:lnTo>
                  <a:lnTo>
                    <a:pt x="8026" y="3625"/>
                  </a:lnTo>
                  <a:lnTo>
                    <a:pt x="7983" y="3560"/>
                  </a:lnTo>
                  <a:lnTo>
                    <a:pt x="7918" y="3496"/>
                  </a:lnTo>
                  <a:lnTo>
                    <a:pt x="4671" y="249"/>
                  </a:lnTo>
                  <a:lnTo>
                    <a:pt x="4607" y="184"/>
                  </a:lnTo>
                  <a:lnTo>
                    <a:pt x="4542" y="141"/>
                  </a:lnTo>
                  <a:lnTo>
                    <a:pt x="4466" y="98"/>
                  </a:lnTo>
                  <a:lnTo>
                    <a:pt x="4402" y="65"/>
                  </a:lnTo>
                  <a:lnTo>
                    <a:pt x="4326" y="33"/>
                  </a:lnTo>
                  <a:lnTo>
                    <a:pt x="4240" y="22"/>
                  </a:lnTo>
                  <a:lnTo>
                    <a:pt x="41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2026;p42"/>
            <p:cNvSpPr/>
            <p:nvPr/>
          </p:nvSpPr>
          <p:spPr>
            <a:xfrm>
              <a:off x="6289047" y="3151377"/>
              <a:ext cx="514798" cy="533405"/>
            </a:xfrm>
            <a:custGeom>
              <a:avLst/>
              <a:gdLst/>
              <a:ahLst/>
              <a:cxnLst/>
              <a:rect l="l" t="t" r="r" b="b"/>
              <a:pathLst>
                <a:path w="18814" h="19494" extrusionOk="0">
                  <a:moveTo>
                    <a:pt x="11273" y="0"/>
                  </a:moveTo>
                  <a:lnTo>
                    <a:pt x="11068" y="11"/>
                  </a:lnTo>
                  <a:lnTo>
                    <a:pt x="10864" y="33"/>
                  </a:lnTo>
                  <a:lnTo>
                    <a:pt x="10669" y="76"/>
                  </a:lnTo>
                  <a:lnTo>
                    <a:pt x="10475" y="140"/>
                  </a:lnTo>
                  <a:lnTo>
                    <a:pt x="10292" y="205"/>
                  </a:lnTo>
                  <a:lnTo>
                    <a:pt x="10195" y="259"/>
                  </a:lnTo>
                  <a:lnTo>
                    <a:pt x="10087" y="313"/>
                  </a:lnTo>
                  <a:lnTo>
                    <a:pt x="9849" y="475"/>
                  </a:lnTo>
                  <a:lnTo>
                    <a:pt x="9569" y="669"/>
                  </a:lnTo>
                  <a:lnTo>
                    <a:pt x="9267" y="917"/>
                  </a:lnTo>
                  <a:lnTo>
                    <a:pt x="8922" y="1198"/>
                  </a:lnTo>
                  <a:lnTo>
                    <a:pt x="8566" y="1510"/>
                  </a:lnTo>
                  <a:lnTo>
                    <a:pt x="8177" y="1866"/>
                  </a:lnTo>
                  <a:lnTo>
                    <a:pt x="7767" y="2255"/>
                  </a:lnTo>
                  <a:lnTo>
                    <a:pt x="7336" y="2676"/>
                  </a:lnTo>
                  <a:lnTo>
                    <a:pt x="6904" y="3118"/>
                  </a:lnTo>
                  <a:lnTo>
                    <a:pt x="6451" y="3582"/>
                  </a:lnTo>
                  <a:lnTo>
                    <a:pt x="5988" y="4067"/>
                  </a:lnTo>
                  <a:lnTo>
                    <a:pt x="5534" y="4563"/>
                  </a:lnTo>
                  <a:lnTo>
                    <a:pt x="5071" y="5081"/>
                  </a:lnTo>
                  <a:lnTo>
                    <a:pt x="4607" y="5610"/>
                  </a:lnTo>
                  <a:lnTo>
                    <a:pt x="4154" y="6149"/>
                  </a:lnTo>
                  <a:lnTo>
                    <a:pt x="3701" y="6699"/>
                  </a:lnTo>
                  <a:lnTo>
                    <a:pt x="3258" y="7249"/>
                  </a:lnTo>
                  <a:lnTo>
                    <a:pt x="2838" y="7789"/>
                  </a:lnTo>
                  <a:lnTo>
                    <a:pt x="2438" y="8339"/>
                  </a:lnTo>
                  <a:lnTo>
                    <a:pt x="2050" y="8889"/>
                  </a:lnTo>
                  <a:lnTo>
                    <a:pt x="1683" y="9418"/>
                  </a:lnTo>
                  <a:lnTo>
                    <a:pt x="1349" y="9946"/>
                  </a:lnTo>
                  <a:lnTo>
                    <a:pt x="1047" y="10453"/>
                  </a:lnTo>
                  <a:lnTo>
                    <a:pt x="777" y="10950"/>
                  </a:lnTo>
                  <a:lnTo>
                    <a:pt x="540" y="11424"/>
                  </a:lnTo>
                  <a:lnTo>
                    <a:pt x="432" y="11651"/>
                  </a:lnTo>
                  <a:lnTo>
                    <a:pt x="335" y="11877"/>
                  </a:lnTo>
                  <a:lnTo>
                    <a:pt x="249" y="12093"/>
                  </a:lnTo>
                  <a:lnTo>
                    <a:pt x="184" y="12309"/>
                  </a:lnTo>
                  <a:lnTo>
                    <a:pt x="119" y="12514"/>
                  </a:lnTo>
                  <a:lnTo>
                    <a:pt x="76" y="12708"/>
                  </a:lnTo>
                  <a:lnTo>
                    <a:pt x="33" y="12902"/>
                  </a:lnTo>
                  <a:lnTo>
                    <a:pt x="11" y="13086"/>
                  </a:lnTo>
                  <a:lnTo>
                    <a:pt x="0" y="13258"/>
                  </a:lnTo>
                  <a:lnTo>
                    <a:pt x="0" y="13420"/>
                  </a:lnTo>
                  <a:lnTo>
                    <a:pt x="11" y="13571"/>
                  </a:lnTo>
                  <a:lnTo>
                    <a:pt x="44" y="13722"/>
                  </a:lnTo>
                  <a:lnTo>
                    <a:pt x="87" y="13862"/>
                  </a:lnTo>
                  <a:lnTo>
                    <a:pt x="151" y="13992"/>
                  </a:lnTo>
                  <a:lnTo>
                    <a:pt x="227" y="14121"/>
                  </a:lnTo>
                  <a:lnTo>
                    <a:pt x="324" y="14240"/>
                  </a:lnTo>
                  <a:lnTo>
                    <a:pt x="443" y="14359"/>
                  </a:lnTo>
                  <a:lnTo>
                    <a:pt x="561" y="14466"/>
                  </a:lnTo>
                  <a:lnTo>
                    <a:pt x="702" y="14574"/>
                  </a:lnTo>
                  <a:lnTo>
                    <a:pt x="863" y="14671"/>
                  </a:lnTo>
                  <a:lnTo>
                    <a:pt x="1025" y="14768"/>
                  </a:lnTo>
                  <a:lnTo>
                    <a:pt x="1209" y="14855"/>
                  </a:lnTo>
                  <a:lnTo>
                    <a:pt x="1403" y="14941"/>
                  </a:lnTo>
                  <a:lnTo>
                    <a:pt x="1608" y="15017"/>
                  </a:lnTo>
                  <a:lnTo>
                    <a:pt x="1824" y="15092"/>
                  </a:lnTo>
                  <a:lnTo>
                    <a:pt x="2050" y="15168"/>
                  </a:lnTo>
                  <a:lnTo>
                    <a:pt x="2287" y="15232"/>
                  </a:lnTo>
                  <a:lnTo>
                    <a:pt x="2536" y="15286"/>
                  </a:lnTo>
                  <a:lnTo>
                    <a:pt x="3043" y="15405"/>
                  </a:lnTo>
                  <a:lnTo>
                    <a:pt x="3593" y="15491"/>
                  </a:lnTo>
                  <a:lnTo>
                    <a:pt x="4164" y="15578"/>
                  </a:lnTo>
                  <a:lnTo>
                    <a:pt x="4758" y="15642"/>
                  </a:lnTo>
                  <a:lnTo>
                    <a:pt x="5373" y="15696"/>
                  </a:lnTo>
                  <a:lnTo>
                    <a:pt x="5988" y="15739"/>
                  </a:lnTo>
                  <a:lnTo>
                    <a:pt x="6613" y="15772"/>
                  </a:lnTo>
                  <a:lnTo>
                    <a:pt x="7250" y="15793"/>
                  </a:lnTo>
                  <a:lnTo>
                    <a:pt x="7875" y="15804"/>
                  </a:lnTo>
                  <a:lnTo>
                    <a:pt x="8490" y="15804"/>
                  </a:lnTo>
                  <a:lnTo>
                    <a:pt x="9698" y="15793"/>
                  </a:lnTo>
                  <a:lnTo>
                    <a:pt x="10820" y="15761"/>
                  </a:lnTo>
                  <a:lnTo>
                    <a:pt x="11813" y="15718"/>
                  </a:lnTo>
                  <a:lnTo>
                    <a:pt x="12654" y="15675"/>
                  </a:lnTo>
                  <a:lnTo>
                    <a:pt x="13302" y="15631"/>
                  </a:lnTo>
                  <a:lnTo>
                    <a:pt x="13862" y="15588"/>
                  </a:lnTo>
                  <a:lnTo>
                    <a:pt x="13949" y="19493"/>
                  </a:lnTo>
                  <a:lnTo>
                    <a:pt x="14132" y="19375"/>
                  </a:lnTo>
                  <a:lnTo>
                    <a:pt x="14639" y="19030"/>
                  </a:lnTo>
                  <a:lnTo>
                    <a:pt x="15362" y="18523"/>
                  </a:lnTo>
                  <a:lnTo>
                    <a:pt x="15772" y="18221"/>
                  </a:lnTo>
                  <a:lnTo>
                    <a:pt x="16203" y="17897"/>
                  </a:lnTo>
                  <a:lnTo>
                    <a:pt x="16635" y="17562"/>
                  </a:lnTo>
                  <a:lnTo>
                    <a:pt x="17066" y="17206"/>
                  </a:lnTo>
                  <a:lnTo>
                    <a:pt x="17466" y="16850"/>
                  </a:lnTo>
                  <a:lnTo>
                    <a:pt x="17843" y="16494"/>
                  </a:lnTo>
                  <a:lnTo>
                    <a:pt x="18016" y="16311"/>
                  </a:lnTo>
                  <a:lnTo>
                    <a:pt x="18167" y="16138"/>
                  </a:lnTo>
                  <a:lnTo>
                    <a:pt x="18318" y="15977"/>
                  </a:lnTo>
                  <a:lnTo>
                    <a:pt x="18436" y="15804"/>
                  </a:lnTo>
                  <a:lnTo>
                    <a:pt x="18544" y="15642"/>
                  </a:lnTo>
                  <a:lnTo>
                    <a:pt x="18641" y="15491"/>
                  </a:lnTo>
                  <a:lnTo>
                    <a:pt x="18706" y="15340"/>
                  </a:lnTo>
                  <a:lnTo>
                    <a:pt x="18760" y="15200"/>
                  </a:lnTo>
                  <a:lnTo>
                    <a:pt x="18792" y="15049"/>
                  </a:lnTo>
                  <a:lnTo>
                    <a:pt x="18803" y="14887"/>
                  </a:lnTo>
                  <a:lnTo>
                    <a:pt x="18814" y="14704"/>
                  </a:lnTo>
                  <a:lnTo>
                    <a:pt x="18803" y="14510"/>
                  </a:lnTo>
                  <a:lnTo>
                    <a:pt x="18792" y="14294"/>
                  </a:lnTo>
                  <a:lnTo>
                    <a:pt x="18771" y="14067"/>
                  </a:lnTo>
                  <a:lnTo>
                    <a:pt x="18728" y="13819"/>
                  </a:lnTo>
                  <a:lnTo>
                    <a:pt x="18685" y="13571"/>
                  </a:lnTo>
                  <a:lnTo>
                    <a:pt x="18577" y="13021"/>
                  </a:lnTo>
                  <a:lnTo>
                    <a:pt x="18436" y="12417"/>
                  </a:lnTo>
                  <a:lnTo>
                    <a:pt x="18264" y="11780"/>
                  </a:lnTo>
                  <a:lnTo>
                    <a:pt x="18080" y="11111"/>
                  </a:lnTo>
                  <a:lnTo>
                    <a:pt x="17660" y="9687"/>
                  </a:lnTo>
                  <a:lnTo>
                    <a:pt x="17207" y="8177"/>
                  </a:lnTo>
                  <a:lnTo>
                    <a:pt x="16980" y="7411"/>
                  </a:lnTo>
                  <a:lnTo>
                    <a:pt x="16764" y="6635"/>
                  </a:lnTo>
                  <a:lnTo>
                    <a:pt x="16549" y="5869"/>
                  </a:lnTo>
                  <a:lnTo>
                    <a:pt x="16354" y="5103"/>
                  </a:lnTo>
                  <a:lnTo>
                    <a:pt x="16247" y="4736"/>
                  </a:lnTo>
                  <a:lnTo>
                    <a:pt x="16139" y="4369"/>
                  </a:lnTo>
                  <a:lnTo>
                    <a:pt x="16009" y="4024"/>
                  </a:lnTo>
                  <a:lnTo>
                    <a:pt x="15880" y="3700"/>
                  </a:lnTo>
                  <a:lnTo>
                    <a:pt x="15740" y="3377"/>
                  </a:lnTo>
                  <a:lnTo>
                    <a:pt x="15588" y="3075"/>
                  </a:lnTo>
                  <a:lnTo>
                    <a:pt x="15427" y="2794"/>
                  </a:lnTo>
                  <a:lnTo>
                    <a:pt x="15254" y="2514"/>
                  </a:lnTo>
                  <a:lnTo>
                    <a:pt x="15071" y="2255"/>
                  </a:lnTo>
                  <a:lnTo>
                    <a:pt x="14887" y="2007"/>
                  </a:lnTo>
                  <a:lnTo>
                    <a:pt x="14704" y="1769"/>
                  </a:lnTo>
                  <a:lnTo>
                    <a:pt x="14499" y="1554"/>
                  </a:lnTo>
                  <a:lnTo>
                    <a:pt x="14305" y="1349"/>
                  </a:lnTo>
                  <a:lnTo>
                    <a:pt x="14100" y="1165"/>
                  </a:lnTo>
                  <a:lnTo>
                    <a:pt x="13884" y="982"/>
                  </a:lnTo>
                  <a:lnTo>
                    <a:pt x="13668" y="820"/>
                  </a:lnTo>
                  <a:lnTo>
                    <a:pt x="13453" y="680"/>
                  </a:lnTo>
                  <a:lnTo>
                    <a:pt x="13237" y="540"/>
                  </a:lnTo>
                  <a:lnTo>
                    <a:pt x="13021" y="421"/>
                  </a:lnTo>
                  <a:lnTo>
                    <a:pt x="12794" y="313"/>
                  </a:lnTo>
                  <a:lnTo>
                    <a:pt x="12579" y="227"/>
                  </a:lnTo>
                  <a:lnTo>
                    <a:pt x="12352" y="151"/>
                  </a:lnTo>
                  <a:lnTo>
                    <a:pt x="12136" y="97"/>
                  </a:lnTo>
                  <a:lnTo>
                    <a:pt x="11921" y="43"/>
                  </a:lnTo>
                  <a:lnTo>
                    <a:pt x="11705" y="11"/>
                  </a:lnTo>
                  <a:lnTo>
                    <a:pt x="1148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2027;p42"/>
            <p:cNvSpPr/>
            <p:nvPr/>
          </p:nvSpPr>
          <p:spPr>
            <a:xfrm>
              <a:off x="5508603" y="3045702"/>
              <a:ext cx="650571" cy="404992"/>
            </a:xfrm>
            <a:custGeom>
              <a:avLst/>
              <a:gdLst/>
              <a:ahLst/>
              <a:cxnLst/>
              <a:rect l="l" t="t" r="r" b="b"/>
              <a:pathLst>
                <a:path w="23776" h="14801" extrusionOk="0">
                  <a:moveTo>
                    <a:pt x="15793" y="0"/>
                  </a:moveTo>
                  <a:lnTo>
                    <a:pt x="15588" y="22"/>
                  </a:lnTo>
                  <a:lnTo>
                    <a:pt x="15383" y="65"/>
                  </a:lnTo>
                  <a:lnTo>
                    <a:pt x="15157" y="130"/>
                  </a:lnTo>
                  <a:lnTo>
                    <a:pt x="14930" y="216"/>
                  </a:lnTo>
                  <a:lnTo>
                    <a:pt x="14704" y="324"/>
                  </a:lnTo>
                  <a:lnTo>
                    <a:pt x="14466" y="442"/>
                  </a:lnTo>
                  <a:lnTo>
                    <a:pt x="14218" y="594"/>
                  </a:lnTo>
                  <a:lnTo>
                    <a:pt x="13970" y="755"/>
                  </a:lnTo>
                  <a:lnTo>
                    <a:pt x="13711" y="939"/>
                  </a:lnTo>
                  <a:lnTo>
                    <a:pt x="13441" y="1133"/>
                  </a:lnTo>
                  <a:lnTo>
                    <a:pt x="13172" y="1349"/>
                  </a:lnTo>
                  <a:lnTo>
                    <a:pt x="12902" y="1575"/>
                  </a:lnTo>
                  <a:lnTo>
                    <a:pt x="12319" y="2082"/>
                  </a:lnTo>
                  <a:lnTo>
                    <a:pt x="11715" y="2632"/>
                  </a:lnTo>
                  <a:lnTo>
                    <a:pt x="11090" y="3226"/>
                  </a:lnTo>
                  <a:lnTo>
                    <a:pt x="10432" y="3873"/>
                  </a:lnTo>
                  <a:lnTo>
                    <a:pt x="9040" y="5243"/>
                  </a:lnTo>
                  <a:lnTo>
                    <a:pt x="8296" y="5977"/>
                  </a:lnTo>
                  <a:lnTo>
                    <a:pt x="7519" y="6710"/>
                  </a:lnTo>
                  <a:lnTo>
                    <a:pt x="6721" y="7465"/>
                  </a:lnTo>
                  <a:lnTo>
                    <a:pt x="5890" y="8220"/>
                  </a:lnTo>
                  <a:lnTo>
                    <a:pt x="4337" y="9612"/>
                  </a:lnTo>
                  <a:lnTo>
                    <a:pt x="3042" y="10799"/>
                  </a:lnTo>
                  <a:lnTo>
                    <a:pt x="2492" y="11316"/>
                  </a:lnTo>
                  <a:lnTo>
                    <a:pt x="2007" y="11780"/>
                  </a:lnTo>
                  <a:lnTo>
                    <a:pt x="1575" y="12212"/>
                  </a:lnTo>
                  <a:lnTo>
                    <a:pt x="1197" y="12600"/>
                  </a:lnTo>
                  <a:lnTo>
                    <a:pt x="874" y="12945"/>
                  </a:lnTo>
                  <a:lnTo>
                    <a:pt x="615" y="13258"/>
                  </a:lnTo>
                  <a:lnTo>
                    <a:pt x="399" y="13539"/>
                  </a:lnTo>
                  <a:lnTo>
                    <a:pt x="227" y="13776"/>
                  </a:lnTo>
                  <a:lnTo>
                    <a:pt x="162" y="13895"/>
                  </a:lnTo>
                  <a:lnTo>
                    <a:pt x="108" y="14003"/>
                  </a:lnTo>
                  <a:lnTo>
                    <a:pt x="65" y="14100"/>
                  </a:lnTo>
                  <a:lnTo>
                    <a:pt x="32" y="14186"/>
                  </a:lnTo>
                  <a:lnTo>
                    <a:pt x="11" y="14272"/>
                  </a:lnTo>
                  <a:lnTo>
                    <a:pt x="0" y="14359"/>
                  </a:lnTo>
                  <a:lnTo>
                    <a:pt x="0" y="14434"/>
                  </a:lnTo>
                  <a:lnTo>
                    <a:pt x="11" y="14499"/>
                  </a:lnTo>
                  <a:lnTo>
                    <a:pt x="32" y="14531"/>
                  </a:lnTo>
                  <a:lnTo>
                    <a:pt x="65" y="14564"/>
                  </a:lnTo>
                  <a:lnTo>
                    <a:pt x="108" y="14596"/>
                  </a:lnTo>
                  <a:lnTo>
                    <a:pt x="173" y="14628"/>
                  </a:lnTo>
                  <a:lnTo>
                    <a:pt x="356" y="14671"/>
                  </a:lnTo>
                  <a:lnTo>
                    <a:pt x="593" y="14715"/>
                  </a:lnTo>
                  <a:lnTo>
                    <a:pt x="885" y="14758"/>
                  </a:lnTo>
                  <a:lnTo>
                    <a:pt x="1230" y="14779"/>
                  </a:lnTo>
                  <a:lnTo>
                    <a:pt x="1629" y="14790"/>
                  </a:lnTo>
                  <a:lnTo>
                    <a:pt x="2060" y="14801"/>
                  </a:lnTo>
                  <a:lnTo>
                    <a:pt x="2546" y="14790"/>
                  </a:lnTo>
                  <a:lnTo>
                    <a:pt x="3053" y="14779"/>
                  </a:lnTo>
                  <a:lnTo>
                    <a:pt x="3603" y="14747"/>
                  </a:lnTo>
                  <a:lnTo>
                    <a:pt x="4186" y="14715"/>
                  </a:lnTo>
                  <a:lnTo>
                    <a:pt x="4779" y="14661"/>
                  </a:lnTo>
                  <a:lnTo>
                    <a:pt x="5405" y="14585"/>
                  </a:lnTo>
                  <a:lnTo>
                    <a:pt x="6052" y="14510"/>
                  </a:lnTo>
                  <a:lnTo>
                    <a:pt x="6710" y="14412"/>
                  </a:lnTo>
                  <a:lnTo>
                    <a:pt x="7379" y="14294"/>
                  </a:lnTo>
                  <a:lnTo>
                    <a:pt x="8048" y="14175"/>
                  </a:lnTo>
                  <a:lnTo>
                    <a:pt x="8727" y="14024"/>
                  </a:lnTo>
                  <a:lnTo>
                    <a:pt x="9407" y="13862"/>
                  </a:lnTo>
                  <a:lnTo>
                    <a:pt x="10086" y="13690"/>
                  </a:lnTo>
                  <a:lnTo>
                    <a:pt x="10744" y="13496"/>
                  </a:lnTo>
                  <a:lnTo>
                    <a:pt x="11403" y="13280"/>
                  </a:lnTo>
                  <a:lnTo>
                    <a:pt x="12039" y="13042"/>
                  </a:lnTo>
                  <a:lnTo>
                    <a:pt x="12352" y="12913"/>
                  </a:lnTo>
                  <a:lnTo>
                    <a:pt x="12665" y="12784"/>
                  </a:lnTo>
                  <a:lnTo>
                    <a:pt x="12967" y="12654"/>
                  </a:lnTo>
                  <a:lnTo>
                    <a:pt x="13258" y="12514"/>
                  </a:lnTo>
                  <a:lnTo>
                    <a:pt x="13549" y="12363"/>
                  </a:lnTo>
                  <a:lnTo>
                    <a:pt x="13830" y="12212"/>
                  </a:lnTo>
                  <a:lnTo>
                    <a:pt x="14110" y="12061"/>
                  </a:lnTo>
                  <a:lnTo>
                    <a:pt x="14369" y="11899"/>
                  </a:lnTo>
                  <a:lnTo>
                    <a:pt x="14628" y="11726"/>
                  </a:lnTo>
                  <a:lnTo>
                    <a:pt x="14876" y="11554"/>
                  </a:lnTo>
                  <a:lnTo>
                    <a:pt x="15113" y="11370"/>
                  </a:lnTo>
                  <a:lnTo>
                    <a:pt x="15351" y="11187"/>
                  </a:lnTo>
                  <a:lnTo>
                    <a:pt x="15567" y="11004"/>
                  </a:lnTo>
                  <a:lnTo>
                    <a:pt x="15771" y="10809"/>
                  </a:lnTo>
                  <a:lnTo>
                    <a:pt x="15976" y="10604"/>
                  </a:lnTo>
                  <a:lnTo>
                    <a:pt x="16160" y="10389"/>
                  </a:lnTo>
                  <a:lnTo>
                    <a:pt x="16278" y="10475"/>
                  </a:lnTo>
                  <a:lnTo>
                    <a:pt x="16624" y="10680"/>
                  </a:lnTo>
                  <a:lnTo>
                    <a:pt x="17120" y="10960"/>
                  </a:lnTo>
                  <a:lnTo>
                    <a:pt x="17400" y="11122"/>
                  </a:lnTo>
                  <a:lnTo>
                    <a:pt x="17713" y="11284"/>
                  </a:lnTo>
                  <a:lnTo>
                    <a:pt x="18026" y="11435"/>
                  </a:lnTo>
                  <a:lnTo>
                    <a:pt x="18350" y="11586"/>
                  </a:lnTo>
                  <a:lnTo>
                    <a:pt x="18673" y="11716"/>
                  </a:lnTo>
                  <a:lnTo>
                    <a:pt x="18986" y="11823"/>
                  </a:lnTo>
                  <a:lnTo>
                    <a:pt x="19277" y="11899"/>
                  </a:lnTo>
                  <a:lnTo>
                    <a:pt x="19418" y="11931"/>
                  </a:lnTo>
                  <a:lnTo>
                    <a:pt x="19547" y="11953"/>
                  </a:lnTo>
                  <a:lnTo>
                    <a:pt x="19666" y="11964"/>
                  </a:lnTo>
                  <a:lnTo>
                    <a:pt x="19784" y="11964"/>
                  </a:lnTo>
                  <a:lnTo>
                    <a:pt x="19892" y="11953"/>
                  </a:lnTo>
                  <a:lnTo>
                    <a:pt x="19989" y="11921"/>
                  </a:lnTo>
                  <a:lnTo>
                    <a:pt x="20982" y="11597"/>
                  </a:lnTo>
                  <a:lnTo>
                    <a:pt x="22244" y="11198"/>
                  </a:lnTo>
                  <a:lnTo>
                    <a:pt x="23776" y="10712"/>
                  </a:lnTo>
                  <a:lnTo>
                    <a:pt x="23517" y="10248"/>
                  </a:lnTo>
                  <a:lnTo>
                    <a:pt x="22837" y="9029"/>
                  </a:lnTo>
                  <a:lnTo>
                    <a:pt x="22363" y="8210"/>
                  </a:lnTo>
                  <a:lnTo>
                    <a:pt x="21823" y="7303"/>
                  </a:lnTo>
                  <a:lnTo>
                    <a:pt x="21230" y="6333"/>
                  </a:lnTo>
                  <a:lnTo>
                    <a:pt x="20604" y="5329"/>
                  </a:lnTo>
                  <a:lnTo>
                    <a:pt x="19946" y="4326"/>
                  </a:lnTo>
                  <a:lnTo>
                    <a:pt x="19612" y="3841"/>
                  </a:lnTo>
                  <a:lnTo>
                    <a:pt x="19277" y="3355"/>
                  </a:lnTo>
                  <a:lnTo>
                    <a:pt x="18943" y="2891"/>
                  </a:lnTo>
                  <a:lnTo>
                    <a:pt x="18609" y="2449"/>
                  </a:lnTo>
                  <a:lnTo>
                    <a:pt x="18285" y="2028"/>
                  </a:lnTo>
                  <a:lnTo>
                    <a:pt x="17961" y="1640"/>
                  </a:lnTo>
                  <a:lnTo>
                    <a:pt x="17649" y="1284"/>
                  </a:lnTo>
                  <a:lnTo>
                    <a:pt x="17346" y="960"/>
                  </a:lnTo>
                  <a:lnTo>
                    <a:pt x="17044" y="680"/>
                  </a:lnTo>
                  <a:lnTo>
                    <a:pt x="16904" y="550"/>
                  </a:lnTo>
                  <a:lnTo>
                    <a:pt x="16764" y="442"/>
                  </a:lnTo>
                  <a:lnTo>
                    <a:pt x="16634" y="335"/>
                  </a:lnTo>
                  <a:lnTo>
                    <a:pt x="16494" y="248"/>
                  </a:lnTo>
                  <a:lnTo>
                    <a:pt x="16365" y="173"/>
                  </a:lnTo>
                  <a:lnTo>
                    <a:pt x="16246" y="108"/>
                  </a:lnTo>
                  <a:lnTo>
                    <a:pt x="16127" y="65"/>
                  </a:lnTo>
                  <a:lnTo>
                    <a:pt x="16009" y="22"/>
                  </a:lnTo>
                  <a:lnTo>
                    <a:pt x="15901" y="11"/>
                  </a:lnTo>
                  <a:lnTo>
                    <a:pt x="1579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2028;p42"/>
            <p:cNvSpPr/>
            <p:nvPr/>
          </p:nvSpPr>
          <p:spPr>
            <a:xfrm>
              <a:off x="5533093" y="3228705"/>
              <a:ext cx="1163618" cy="883480"/>
            </a:xfrm>
            <a:custGeom>
              <a:avLst/>
              <a:gdLst/>
              <a:ahLst/>
              <a:cxnLst/>
              <a:rect l="l" t="t" r="r" b="b"/>
              <a:pathLst>
                <a:path w="42526" h="32288" extrusionOk="0">
                  <a:moveTo>
                    <a:pt x="26063" y="1"/>
                  </a:moveTo>
                  <a:lnTo>
                    <a:pt x="25556" y="11"/>
                  </a:lnTo>
                  <a:lnTo>
                    <a:pt x="25049" y="33"/>
                  </a:lnTo>
                  <a:lnTo>
                    <a:pt x="24531" y="65"/>
                  </a:lnTo>
                  <a:lnTo>
                    <a:pt x="24024" y="119"/>
                  </a:lnTo>
                  <a:lnTo>
                    <a:pt x="23517" y="173"/>
                  </a:lnTo>
                  <a:lnTo>
                    <a:pt x="23010" y="249"/>
                  </a:lnTo>
                  <a:lnTo>
                    <a:pt x="22503" y="335"/>
                  </a:lnTo>
                  <a:lnTo>
                    <a:pt x="21996" y="432"/>
                  </a:lnTo>
                  <a:lnTo>
                    <a:pt x="21500" y="551"/>
                  </a:lnTo>
                  <a:lnTo>
                    <a:pt x="21004" y="669"/>
                  </a:lnTo>
                  <a:lnTo>
                    <a:pt x="20518" y="810"/>
                  </a:lnTo>
                  <a:lnTo>
                    <a:pt x="20022" y="961"/>
                  </a:lnTo>
                  <a:lnTo>
                    <a:pt x="19548" y="1122"/>
                  </a:lnTo>
                  <a:lnTo>
                    <a:pt x="19062" y="1295"/>
                  </a:lnTo>
                  <a:lnTo>
                    <a:pt x="18598" y="1489"/>
                  </a:lnTo>
                  <a:lnTo>
                    <a:pt x="18134" y="1694"/>
                  </a:lnTo>
                  <a:lnTo>
                    <a:pt x="17670" y="1910"/>
                  </a:lnTo>
                  <a:lnTo>
                    <a:pt x="17228" y="2136"/>
                  </a:lnTo>
                  <a:lnTo>
                    <a:pt x="16775" y="2385"/>
                  </a:lnTo>
                  <a:lnTo>
                    <a:pt x="16344" y="2633"/>
                  </a:lnTo>
                  <a:lnTo>
                    <a:pt x="15923" y="2902"/>
                  </a:lnTo>
                  <a:lnTo>
                    <a:pt x="15502" y="3194"/>
                  </a:lnTo>
                  <a:lnTo>
                    <a:pt x="15092" y="3485"/>
                  </a:lnTo>
                  <a:lnTo>
                    <a:pt x="14704" y="3798"/>
                  </a:lnTo>
                  <a:lnTo>
                    <a:pt x="14316" y="4121"/>
                  </a:lnTo>
                  <a:lnTo>
                    <a:pt x="13938" y="4456"/>
                  </a:lnTo>
                  <a:lnTo>
                    <a:pt x="13571" y="4812"/>
                  </a:lnTo>
                  <a:lnTo>
                    <a:pt x="13226" y="5179"/>
                  </a:lnTo>
                  <a:lnTo>
                    <a:pt x="12881" y="5556"/>
                  </a:lnTo>
                  <a:lnTo>
                    <a:pt x="12557" y="5945"/>
                  </a:lnTo>
                  <a:lnTo>
                    <a:pt x="12244" y="6354"/>
                  </a:lnTo>
                  <a:lnTo>
                    <a:pt x="11942" y="6775"/>
                  </a:lnTo>
                  <a:lnTo>
                    <a:pt x="11662" y="7207"/>
                  </a:lnTo>
                  <a:lnTo>
                    <a:pt x="11381" y="7660"/>
                  </a:lnTo>
                  <a:lnTo>
                    <a:pt x="11133" y="8124"/>
                  </a:lnTo>
                  <a:lnTo>
                    <a:pt x="10896" y="8598"/>
                  </a:lnTo>
                  <a:lnTo>
                    <a:pt x="10669" y="9095"/>
                  </a:lnTo>
                  <a:lnTo>
                    <a:pt x="10464" y="9602"/>
                  </a:lnTo>
                  <a:lnTo>
                    <a:pt x="10270" y="10119"/>
                  </a:lnTo>
                  <a:lnTo>
                    <a:pt x="10098" y="10659"/>
                  </a:lnTo>
                  <a:lnTo>
                    <a:pt x="9947" y="11209"/>
                  </a:lnTo>
                  <a:lnTo>
                    <a:pt x="9806" y="11781"/>
                  </a:lnTo>
                  <a:lnTo>
                    <a:pt x="9515" y="11759"/>
                  </a:lnTo>
                  <a:lnTo>
                    <a:pt x="9170" y="11737"/>
                  </a:lnTo>
                  <a:lnTo>
                    <a:pt x="8706" y="11727"/>
                  </a:lnTo>
                  <a:lnTo>
                    <a:pt x="8167" y="11737"/>
                  </a:lnTo>
                  <a:lnTo>
                    <a:pt x="7854" y="11759"/>
                  </a:lnTo>
                  <a:lnTo>
                    <a:pt x="7541" y="11781"/>
                  </a:lnTo>
                  <a:lnTo>
                    <a:pt x="7207" y="11802"/>
                  </a:lnTo>
                  <a:lnTo>
                    <a:pt x="6861" y="11845"/>
                  </a:lnTo>
                  <a:lnTo>
                    <a:pt x="6505" y="11899"/>
                  </a:lnTo>
                  <a:lnTo>
                    <a:pt x="6139" y="11953"/>
                  </a:lnTo>
                  <a:lnTo>
                    <a:pt x="5761" y="12029"/>
                  </a:lnTo>
                  <a:lnTo>
                    <a:pt x="5383" y="12115"/>
                  </a:lnTo>
                  <a:lnTo>
                    <a:pt x="5006" y="12223"/>
                  </a:lnTo>
                  <a:lnTo>
                    <a:pt x="4628" y="12342"/>
                  </a:lnTo>
                  <a:lnTo>
                    <a:pt x="4261" y="12482"/>
                  </a:lnTo>
                  <a:lnTo>
                    <a:pt x="3884" y="12633"/>
                  </a:lnTo>
                  <a:lnTo>
                    <a:pt x="3528" y="12805"/>
                  </a:lnTo>
                  <a:lnTo>
                    <a:pt x="3172" y="13000"/>
                  </a:lnTo>
                  <a:lnTo>
                    <a:pt x="2827" y="13215"/>
                  </a:lnTo>
                  <a:lnTo>
                    <a:pt x="2665" y="13334"/>
                  </a:lnTo>
                  <a:lnTo>
                    <a:pt x="2492" y="13453"/>
                  </a:lnTo>
                  <a:lnTo>
                    <a:pt x="2341" y="13582"/>
                  </a:lnTo>
                  <a:lnTo>
                    <a:pt x="2179" y="13712"/>
                  </a:lnTo>
                  <a:lnTo>
                    <a:pt x="2028" y="13852"/>
                  </a:lnTo>
                  <a:lnTo>
                    <a:pt x="1888" y="13992"/>
                  </a:lnTo>
                  <a:lnTo>
                    <a:pt x="1737" y="14143"/>
                  </a:lnTo>
                  <a:lnTo>
                    <a:pt x="1608" y="14305"/>
                  </a:lnTo>
                  <a:lnTo>
                    <a:pt x="1478" y="14467"/>
                  </a:lnTo>
                  <a:lnTo>
                    <a:pt x="1349" y="14639"/>
                  </a:lnTo>
                  <a:lnTo>
                    <a:pt x="1230" y="14823"/>
                  </a:lnTo>
                  <a:lnTo>
                    <a:pt x="1112" y="15006"/>
                  </a:lnTo>
                  <a:lnTo>
                    <a:pt x="1004" y="15200"/>
                  </a:lnTo>
                  <a:lnTo>
                    <a:pt x="907" y="15405"/>
                  </a:lnTo>
                  <a:lnTo>
                    <a:pt x="723" y="15815"/>
                  </a:lnTo>
                  <a:lnTo>
                    <a:pt x="551" y="16268"/>
                  </a:lnTo>
                  <a:lnTo>
                    <a:pt x="400" y="16732"/>
                  </a:lnTo>
                  <a:lnTo>
                    <a:pt x="335" y="16969"/>
                  </a:lnTo>
                  <a:lnTo>
                    <a:pt x="270" y="17218"/>
                  </a:lnTo>
                  <a:lnTo>
                    <a:pt x="216" y="17466"/>
                  </a:lnTo>
                  <a:lnTo>
                    <a:pt x="162" y="17714"/>
                  </a:lnTo>
                  <a:lnTo>
                    <a:pt x="119" y="17973"/>
                  </a:lnTo>
                  <a:lnTo>
                    <a:pt x="87" y="18242"/>
                  </a:lnTo>
                  <a:lnTo>
                    <a:pt x="54" y="18501"/>
                  </a:lnTo>
                  <a:lnTo>
                    <a:pt x="33" y="18771"/>
                  </a:lnTo>
                  <a:lnTo>
                    <a:pt x="11" y="19041"/>
                  </a:lnTo>
                  <a:lnTo>
                    <a:pt x="0" y="19321"/>
                  </a:lnTo>
                  <a:lnTo>
                    <a:pt x="0" y="19591"/>
                  </a:lnTo>
                  <a:lnTo>
                    <a:pt x="0" y="19871"/>
                  </a:lnTo>
                  <a:lnTo>
                    <a:pt x="22" y="20152"/>
                  </a:lnTo>
                  <a:lnTo>
                    <a:pt x="33" y="20443"/>
                  </a:lnTo>
                  <a:lnTo>
                    <a:pt x="65" y="20724"/>
                  </a:lnTo>
                  <a:lnTo>
                    <a:pt x="108" y="21015"/>
                  </a:lnTo>
                  <a:lnTo>
                    <a:pt x="151" y="21295"/>
                  </a:lnTo>
                  <a:lnTo>
                    <a:pt x="205" y="21587"/>
                  </a:lnTo>
                  <a:lnTo>
                    <a:pt x="281" y="21878"/>
                  </a:lnTo>
                  <a:lnTo>
                    <a:pt x="356" y="22169"/>
                  </a:lnTo>
                  <a:lnTo>
                    <a:pt x="443" y="22460"/>
                  </a:lnTo>
                  <a:lnTo>
                    <a:pt x="529" y="22752"/>
                  </a:lnTo>
                  <a:lnTo>
                    <a:pt x="637" y="23043"/>
                  </a:lnTo>
                  <a:lnTo>
                    <a:pt x="756" y="23334"/>
                  </a:lnTo>
                  <a:lnTo>
                    <a:pt x="885" y="23615"/>
                  </a:lnTo>
                  <a:lnTo>
                    <a:pt x="1014" y="23906"/>
                  </a:lnTo>
                  <a:lnTo>
                    <a:pt x="1165" y="24197"/>
                  </a:lnTo>
                  <a:lnTo>
                    <a:pt x="1327" y="24478"/>
                  </a:lnTo>
                  <a:lnTo>
                    <a:pt x="1500" y="24769"/>
                  </a:lnTo>
                  <a:lnTo>
                    <a:pt x="1683" y="25049"/>
                  </a:lnTo>
                  <a:lnTo>
                    <a:pt x="1877" y="25330"/>
                  </a:lnTo>
                  <a:lnTo>
                    <a:pt x="2093" y="25600"/>
                  </a:lnTo>
                  <a:lnTo>
                    <a:pt x="2309" y="25880"/>
                  </a:lnTo>
                  <a:lnTo>
                    <a:pt x="2546" y="26150"/>
                  </a:lnTo>
                  <a:lnTo>
                    <a:pt x="2794" y="26419"/>
                  </a:lnTo>
                  <a:lnTo>
                    <a:pt x="3053" y="26689"/>
                  </a:lnTo>
                  <a:lnTo>
                    <a:pt x="3323" y="26948"/>
                  </a:lnTo>
                  <a:lnTo>
                    <a:pt x="3614" y="27207"/>
                  </a:lnTo>
                  <a:lnTo>
                    <a:pt x="3916" y="27466"/>
                  </a:lnTo>
                  <a:lnTo>
                    <a:pt x="4229" y="27714"/>
                  </a:lnTo>
                  <a:lnTo>
                    <a:pt x="4564" y="27962"/>
                  </a:lnTo>
                  <a:lnTo>
                    <a:pt x="4909" y="28199"/>
                  </a:lnTo>
                  <a:lnTo>
                    <a:pt x="5265" y="28437"/>
                  </a:lnTo>
                  <a:lnTo>
                    <a:pt x="5642" y="28674"/>
                  </a:lnTo>
                  <a:lnTo>
                    <a:pt x="6031" y="28901"/>
                  </a:lnTo>
                  <a:lnTo>
                    <a:pt x="6441" y="29116"/>
                  </a:lnTo>
                  <a:lnTo>
                    <a:pt x="6861" y="29332"/>
                  </a:lnTo>
                  <a:lnTo>
                    <a:pt x="7293" y="29537"/>
                  </a:lnTo>
                  <a:lnTo>
                    <a:pt x="7746" y="29742"/>
                  </a:lnTo>
                  <a:lnTo>
                    <a:pt x="8221" y="29936"/>
                  </a:lnTo>
                  <a:lnTo>
                    <a:pt x="8706" y="30130"/>
                  </a:lnTo>
                  <a:lnTo>
                    <a:pt x="9213" y="30314"/>
                  </a:lnTo>
                  <a:lnTo>
                    <a:pt x="9731" y="30486"/>
                  </a:lnTo>
                  <a:lnTo>
                    <a:pt x="10270" y="30648"/>
                  </a:lnTo>
                  <a:lnTo>
                    <a:pt x="10831" y="30810"/>
                  </a:lnTo>
                  <a:lnTo>
                    <a:pt x="11403" y="30961"/>
                  </a:lnTo>
                  <a:lnTo>
                    <a:pt x="11996" y="31112"/>
                  </a:lnTo>
                  <a:lnTo>
                    <a:pt x="12611" y="31242"/>
                  </a:lnTo>
                  <a:lnTo>
                    <a:pt x="13539" y="31425"/>
                  </a:lnTo>
                  <a:lnTo>
                    <a:pt x="14477" y="31598"/>
                  </a:lnTo>
                  <a:lnTo>
                    <a:pt x="15427" y="31749"/>
                  </a:lnTo>
                  <a:lnTo>
                    <a:pt x="16387" y="31889"/>
                  </a:lnTo>
                  <a:lnTo>
                    <a:pt x="17347" y="32007"/>
                  </a:lnTo>
                  <a:lnTo>
                    <a:pt x="18318" y="32105"/>
                  </a:lnTo>
                  <a:lnTo>
                    <a:pt x="19299" y="32180"/>
                  </a:lnTo>
                  <a:lnTo>
                    <a:pt x="20270" y="32245"/>
                  </a:lnTo>
                  <a:lnTo>
                    <a:pt x="21252" y="32277"/>
                  </a:lnTo>
                  <a:lnTo>
                    <a:pt x="22223" y="32288"/>
                  </a:lnTo>
                  <a:lnTo>
                    <a:pt x="23205" y="32277"/>
                  </a:lnTo>
                  <a:lnTo>
                    <a:pt x="23690" y="32256"/>
                  </a:lnTo>
                  <a:lnTo>
                    <a:pt x="24165" y="32234"/>
                  </a:lnTo>
                  <a:lnTo>
                    <a:pt x="24650" y="32202"/>
                  </a:lnTo>
                  <a:lnTo>
                    <a:pt x="25125" y="32169"/>
                  </a:lnTo>
                  <a:lnTo>
                    <a:pt x="25610" y="32126"/>
                  </a:lnTo>
                  <a:lnTo>
                    <a:pt x="26085" y="32072"/>
                  </a:lnTo>
                  <a:lnTo>
                    <a:pt x="26559" y="32018"/>
                  </a:lnTo>
                  <a:lnTo>
                    <a:pt x="27023" y="31954"/>
                  </a:lnTo>
                  <a:lnTo>
                    <a:pt x="27498" y="31878"/>
                  </a:lnTo>
                  <a:lnTo>
                    <a:pt x="27962" y="31803"/>
                  </a:lnTo>
                  <a:lnTo>
                    <a:pt x="28415" y="31716"/>
                  </a:lnTo>
                  <a:lnTo>
                    <a:pt x="28879" y="31619"/>
                  </a:lnTo>
                  <a:lnTo>
                    <a:pt x="29332" y="31522"/>
                  </a:lnTo>
                  <a:lnTo>
                    <a:pt x="29785" y="31414"/>
                  </a:lnTo>
                  <a:lnTo>
                    <a:pt x="30227" y="31295"/>
                  </a:lnTo>
                  <a:lnTo>
                    <a:pt x="30670" y="31166"/>
                  </a:lnTo>
                  <a:lnTo>
                    <a:pt x="31101" y="31026"/>
                  </a:lnTo>
                  <a:lnTo>
                    <a:pt x="31533" y="30886"/>
                  </a:lnTo>
                  <a:lnTo>
                    <a:pt x="31964" y="30735"/>
                  </a:lnTo>
                  <a:lnTo>
                    <a:pt x="32385" y="30573"/>
                  </a:lnTo>
                  <a:lnTo>
                    <a:pt x="32805" y="30411"/>
                  </a:lnTo>
                  <a:lnTo>
                    <a:pt x="33215" y="30228"/>
                  </a:lnTo>
                  <a:lnTo>
                    <a:pt x="33615" y="30044"/>
                  </a:lnTo>
                  <a:lnTo>
                    <a:pt x="34014" y="29850"/>
                  </a:lnTo>
                  <a:lnTo>
                    <a:pt x="34413" y="29645"/>
                  </a:lnTo>
                  <a:lnTo>
                    <a:pt x="34801" y="29429"/>
                  </a:lnTo>
                  <a:lnTo>
                    <a:pt x="35179" y="29203"/>
                  </a:lnTo>
                  <a:lnTo>
                    <a:pt x="35546" y="28965"/>
                  </a:lnTo>
                  <a:lnTo>
                    <a:pt x="35912" y="28728"/>
                  </a:lnTo>
                  <a:lnTo>
                    <a:pt x="36279" y="28469"/>
                  </a:lnTo>
                  <a:lnTo>
                    <a:pt x="36624" y="28210"/>
                  </a:lnTo>
                  <a:lnTo>
                    <a:pt x="36969" y="27930"/>
                  </a:lnTo>
                  <a:lnTo>
                    <a:pt x="37304" y="27649"/>
                  </a:lnTo>
                  <a:lnTo>
                    <a:pt x="37638" y="27358"/>
                  </a:lnTo>
                  <a:lnTo>
                    <a:pt x="37951" y="27056"/>
                  </a:lnTo>
                  <a:lnTo>
                    <a:pt x="38264" y="26732"/>
                  </a:lnTo>
                  <a:lnTo>
                    <a:pt x="38566" y="26409"/>
                  </a:lnTo>
                  <a:lnTo>
                    <a:pt x="38857" y="26074"/>
                  </a:lnTo>
                  <a:lnTo>
                    <a:pt x="39149" y="25729"/>
                  </a:lnTo>
                  <a:lnTo>
                    <a:pt x="39418" y="25362"/>
                  </a:lnTo>
                  <a:lnTo>
                    <a:pt x="39688" y="24996"/>
                  </a:lnTo>
                  <a:lnTo>
                    <a:pt x="39936" y="24618"/>
                  </a:lnTo>
                  <a:lnTo>
                    <a:pt x="40098" y="24359"/>
                  </a:lnTo>
                  <a:lnTo>
                    <a:pt x="40249" y="24100"/>
                  </a:lnTo>
                  <a:lnTo>
                    <a:pt x="40400" y="23830"/>
                  </a:lnTo>
                  <a:lnTo>
                    <a:pt x="40551" y="23561"/>
                  </a:lnTo>
                  <a:lnTo>
                    <a:pt x="40691" y="23280"/>
                  </a:lnTo>
                  <a:lnTo>
                    <a:pt x="40831" y="22989"/>
                  </a:lnTo>
                  <a:lnTo>
                    <a:pt x="40972" y="22687"/>
                  </a:lnTo>
                  <a:lnTo>
                    <a:pt x="41101" y="22385"/>
                  </a:lnTo>
                  <a:lnTo>
                    <a:pt x="41231" y="22072"/>
                  </a:lnTo>
                  <a:lnTo>
                    <a:pt x="41349" y="21748"/>
                  </a:lnTo>
                  <a:lnTo>
                    <a:pt x="41468" y="21425"/>
                  </a:lnTo>
                  <a:lnTo>
                    <a:pt x="41576" y="21101"/>
                  </a:lnTo>
                  <a:lnTo>
                    <a:pt x="41684" y="20767"/>
                  </a:lnTo>
                  <a:lnTo>
                    <a:pt x="41781" y="20422"/>
                  </a:lnTo>
                  <a:lnTo>
                    <a:pt x="41878" y="20076"/>
                  </a:lnTo>
                  <a:lnTo>
                    <a:pt x="41964" y="19731"/>
                  </a:lnTo>
                  <a:lnTo>
                    <a:pt x="42050" y="19375"/>
                  </a:lnTo>
                  <a:lnTo>
                    <a:pt x="42126" y="19019"/>
                  </a:lnTo>
                  <a:lnTo>
                    <a:pt x="42201" y="18663"/>
                  </a:lnTo>
                  <a:lnTo>
                    <a:pt x="42266" y="18296"/>
                  </a:lnTo>
                  <a:lnTo>
                    <a:pt x="42320" y="17930"/>
                  </a:lnTo>
                  <a:lnTo>
                    <a:pt x="42374" y="17552"/>
                  </a:lnTo>
                  <a:lnTo>
                    <a:pt x="42417" y="17174"/>
                  </a:lnTo>
                  <a:lnTo>
                    <a:pt x="42450" y="16797"/>
                  </a:lnTo>
                  <a:lnTo>
                    <a:pt x="42482" y="16419"/>
                  </a:lnTo>
                  <a:lnTo>
                    <a:pt x="42504" y="16042"/>
                  </a:lnTo>
                  <a:lnTo>
                    <a:pt x="42514" y="15664"/>
                  </a:lnTo>
                  <a:lnTo>
                    <a:pt x="42525" y="15276"/>
                  </a:lnTo>
                  <a:lnTo>
                    <a:pt x="42525" y="14887"/>
                  </a:lnTo>
                  <a:lnTo>
                    <a:pt x="42514" y="14499"/>
                  </a:lnTo>
                  <a:lnTo>
                    <a:pt x="42504" y="14122"/>
                  </a:lnTo>
                  <a:lnTo>
                    <a:pt x="42482" y="13733"/>
                  </a:lnTo>
                  <a:lnTo>
                    <a:pt x="42439" y="13345"/>
                  </a:lnTo>
                  <a:lnTo>
                    <a:pt x="42406" y="12956"/>
                  </a:lnTo>
                  <a:lnTo>
                    <a:pt x="42352" y="12568"/>
                  </a:lnTo>
                  <a:lnTo>
                    <a:pt x="42288" y="12180"/>
                  </a:lnTo>
                  <a:lnTo>
                    <a:pt x="42223" y="11802"/>
                  </a:lnTo>
                  <a:lnTo>
                    <a:pt x="42148" y="11414"/>
                  </a:lnTo>
                  <a:lnTo>
                    <a:pt x="42050" y="11036"/>
                  </a:lnTo>
                  <a:lnTo>
                    <a:pt x="41953" y="10659"/>
                  </a:lnTo>
                  <a:lnTo>
                    <a:pt x="41856" y="10281"/>
                  </a:lnTo>
                  <a:lnTo>
                    <a:pt x="41738" y="9904"/>
                  </a:lnTo>
                  <a:lnTo>
                    <a:pt x="41608" y="9526"/>
                  </a:lnTo>
                  <a:lnTo>
                    <a:pt x="41468" y="9159"/>
                  </a:lnTo>
                  <a:lnTo>
                    <a:pt x="41317" y="8792"/>
                  </a:lnTo>
                  <a:lnTo>
                    <a:pt x="41166" y="8426"/>
                  </a:lnTo>
                  <a:lnTo>
                    <a:pt x="40993" y="8070"/>
                  </a:lnTo>
                  <a:lnTo>
                    <a:pt x="40810" y="7714"/>
                  </a:lnTo>
                  <a:lnTo>
                    <a:pt x="40626" y="7358"/>
                  </a:lnTo>
                  <a:lnTo>
                    <a:pt x="40421" y="7013"/>
                  </a:lnTo>
                  <a:lnTo>
                    <a:pt x="40206" y="6667"/>
                  </a:lnTo>
                  <a:lnTo>
                    <a:pt x="39979" y="6333"/>
                  </a:lnTo>
                  <a:lnTo>
                    <a:pt x="39742" y="5998"/>
                  </a:lnTo>
                  <a:lnTo>
                    <a:pt x="39494" y="5675"/>
                  </a:lnTo>
                  <a:lnTo>
                    <a:pt x="39235" y="5351"/>
                  </a:lnTo>
                  <a:lnTo>
                    <a:pt x="38965" y="5038"/>
                  </a:lnTo>
                  <a:lnTo>
                    <a:pt x="38674" y="4726"/>
                  </a:lnTo>
                  <a:lnTo>
                    <a:pt x="38372" y="4423"/>
                  </a:lnTo>
                  <a:lnTo>
                    <a:pt x="38070" y="4132"/>
                  </a:lnTo>
                  <a:lnTo>
                    <a:pt x="37746" y="3841"/>
                  </a:lnTo>
                  <a:lnTo>
                    <a:pt x="37401" y="3560"/>
                  </a:lnTo>
                  <a:lnTo>
                    <a:pt x="37056" y="3291"/>
                  </a:lnTo>
                  <a:lnTo>
                    <a:pt x="36689" y="3021"/>
                  </a:lnTo>
                  <a:lnTo>
                    <a:pt x="36311" y="2773"/>
                  </a:lnTo>
                  <a:lnTo>
                    <a:pt x="35923" y="2525"/>
                  </a:lnTo>
                  <a:lnTo>
                    <a:pt x="35524" y="2288"/>
                  </a:lnTo>
                  <a:lnTo>
                    <a:pt x="35114" y="2061"/>
                  </a:lnTo>
                  <a:lnTo>
                    <a:pt x="34704" y="1845"/>
                  </a:lnTo>
                  <a:lnTo>
                    <a:pt x="34273" y="1651"/>
                  </a:lnTo>
                  <a:lnTo>
                    <a:pt x="33841" y="1457"/>
                  </a:lnTo>
                  <a:lnTo>
                    <a:pt x="33388" y="1273"/>
                  </a:lnTo>
                  <a:lnTo>
                    <a:pt x="32935" y="1112"/>
                  </a:lnTo>
                  <a:lnTo>
                    <a:pt x="32482" y="950"/>
                  </a:lnTo>
                  <a:lnTo>
                    <a:pt x="32018" y="810"/>
                  </a:lnTo>
                  <a:lnTo>
                    <a:pt x="31543" y="680"/>
                  </a:lnTo>
                  <a:lnTo>
                    <a:pt x="31069" y="551"/>
                  </a:lnTo>
                  <a:lnTo>
                    <a:pt x="30583" y="443"/>
                  </a:lnTo>
                  <a:lnTo>
                    <a:pt x="30087" y="346"/>
                  </a:lnTo>
                  <a:lnTo>
                    <a:pt x="29602" y="259"/>
                  </a:lnTo>
                  <a:lnTo>
                    <a:pt x="29105" y="184"/>
                  </a:lnTo>
                  <a:lnTo>
                    <a:pt x="28598" y="119"/>
                  </a:lnTo>
                  <a:lnTo>
                    <a:pt x="28102" y="76"/>
                  </a:lnTo>
                  <a:lnTo>
                    <a:pt x="27595" y="33"/>
                  </a:lnTo>
                  <a:lnTo>
                    <a:pt x="27088" y="11"/>
                  </a:lnTo>
                  <a:lnTo>
                    <a:pt x="265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2029;p42"/>
            <p:cNvSpPr/>
            <p:nvPr/>
          </p:nvSpPr>
          <p:spPr>
            <a:xfrm>
              <a:off x="6029291" y="3416140"/>
              <a:ext cx="369886" cy="373717"/>
            </a:xfrm>
            <a:custGeom>
              <a:avLst/>
              <a:gdLst/>
              <a:ahLst/>
              <a:cxnLst/>
              <a:rect l="l" t="t" r="r" b="b"/>
              <a:pathLst>
                <a:path w="13518" h="13658" extrusionOk="0">
                  <a:moveTo>
                    <a:pt x="7649" y="1"/>
                  </a:moveTo>
                  <a:lnTo>
                    <a:pt x="7336" y="11"/>
                  </a:lnTo>
                  <a:lnTo>
                    <a:pt x="7001" y="33"/>
                  </a:lnTo>
                  <a:lnTo>
                    <a:pt x="6667" y="76"/>
                  </a:lnTo>
                  <a:lnTo>
                    <a:pt x="6333" y="141"/>
                  </a:lnTo>
                  <a:lnTo>
                    <a:pt x="5977" y="216"/>
                  </a:lnTo>
                  <a:lnTo>
                    <a:pt x="5621" y="303"/>
                  </a:lnTo>
                  <a:lnTo>
                    <a:pt x="5254" y="411"/>
                  </a:lnTo>
                  <a:lnTo>
                    <a:pt x="4876" y="540"/>
                  </a:lnTo>
                  <a:lnTo>
                    <a:pt x="4499" y="691"/>
                  </a:lnTo>
                  <a:lnTo>
                    <a:pt x="4100" y="864"/>
                  </a:lnTo>
                  <a:lnTo>
                    <a:pt x="3830" y="993"/>
                  </a:lnTo>
                  <a:lnTo>
                    <a:pt x="3571" y="1144"/>
                  </a:lnTo>
                  <a:lnTo>
                    <a:pt x="3312" y="1317"/>
                  </a:lnTo>
                  <a:lnTo>
                    <a:pt x="3053" y="1500"/>
                  </a:lnTo>
                  <a:lnTo>
                    <a:pt x="2805" y="1716"/>
                  </a:lnTo>
                  <a:lnTo>
                    <a:pt x="2557" y="1932"/>
                  </a:lnTo>
                  <a:lnTo>
                    <a:pt x="2320" y="2180"/>
                  </a:lnTo>
                  <a:lnTo>
                    <a:pt x="2082" y="2428"/>
                  </a:lnTo>
                  <a:lnTo>
                    <a:pt x="1856" y="2698"/>
                  </a:lnTo>
                  <a:lnTo>
                    <a:pt x="1640" y="2989"/>
                  </a:lnTo>
                  <a:lnTo>
                    <a:pt x="1435" y="3280"/>
                  </a:lnTo>
                  <a:lnTo>
                    <a:pt x="1241" y="3582"/>
                  </a:lnTo>
                  <a:lnTo>
                    <a:pt x="1058" y="3906"/>
                  </a:lnTo>
                  <a:lnTo>
                    <a:pt x="885" y="4229"/>
                  </a:lnTo>
                  <a:lnTo>
                    <a:pt x="723" y="4575"/>
                  </a:lnTo>
                  <a:lnTo>
                    <a:pt x="583" y="4909"/>
                  </a:lnTo>
                  <a:lnTo>
                    <a:pt x="443" y="5265"/>
                  </a:lnTo>
                  <a:lnTo>
                    <a:pt x="335" y="5621"/>
                  </a:lnTo>
                  <a:lnTo>
                    <a:pt x="227" y="5988"/>
                  </a:lnTo>
                  <a:lnTo>
                    <a:pt x="151" y="6355"/>
                  </a:lnTo>
                  <a:lnTo>
                    <a:pt x="87" y="6732"/>
                  </a:lnTo>
                  <a:lnTo>
                    <a:pt x="33" y="7099"/>
                  </a:lnTo>
                  <a:lnTo>
                    <a:pt x="11" y="7477"/>
                  </a:lnTo>
                  <a:lnTo>
                    <a:pt x="0" y="7854"/>
                  </a:lnTo>
                  <a:lnTo>
                    <a:pt x="11" y="8232"/>
                  </a:lnTo>
                  <a:lnTo>
                    <a:pt x="43" y="8609"/>
                  </a:lnTo>
                  <a:lnTo>
                    <a:pt x="108" y="8987"/>
                  </a:lnTo>
                  <a:lnTo>
                    <a:pt x="184" y="9354"/>
                  </a:lnTo>
                  <a:lnTo>
                    <a:pt x="292" y="9731"/>
                  </a:lnTo>
                  <a:lnTo>
                    <a:pt x="421" y="10087"/>
                  </a:lnTo>
                  <a:lnTo>
                    <a:pt x="497" y="10271"/>
                  </a:lnTo>
                  <a:lnTo>
                    <a:pt x="583" y="10454"/>
                  </a:lnTo>
                  <a:lnTo>
                    <a:pt x="669" y="10627"/>
                  </a:lnTo>
                  <a:lnTo>
                    <a:pt x="766" y="10799"/>
                  </a:lnTo>
                  <a:lnTo>
                    <a:pt x="863" y="10972"/>
                  </a:lnTo>
                  <a:lnTo>
                    <a:pt x="971" y="11144"/>
                  </a:lnTo>
                  <a:lnTo>
                    <a:pt x="1090" y="11306"/>
                  </a:lnTo>
                  <a:lnTo>
                    <a:pt x="1209" y="11457"/>
                  </a:lnTo>
                  <a:lnTo>
                    <a:pt x="1338" y="11608"/>
                  </a:lnTo>
                  <a:lnTo>
                    <a:pt x="1467" y="11759"/>
                  </a:lnTo>
                  <a:lnTo>
                    <a:pt x="1608" y="11899"/>
                  </a:lnTo>
                  <a:lnTo>
                    <a:pt x="1748" y="12029"/>
                  </a:lnTo>
                  <a:lnTo>
                    <a:pt x="1899" y="12158"/>
                  </a:lnTo>
                  <a:lnTo>
                    <a:pt x="2050" y="12288"/>
                  </a:lnTo>
                  <a:lnTo>
                    <a:pt x="2201" y="12406"/>
                  </a:lnTo>
                  <a:lnTo>
                    <a:pt x="2374" y="12514"/>
                  </a:lnTo>
                  <a:lnTo>
                    <a:pt x="2535" y="12622"/>
                  </a:lnTo>
                  <a:lnTo>
                    <a:pt x="2708" y="12730"/>
                  </a:lnTo>
                  <a:lnTo>
                    <a:pt x="2881" y="12827"/>
                  </a:lnTo>
                  <a:lnTo>
                    <a:pt x="3064" y="12924"/>
                  </a:lnTo>
                  <a:lnTo>
                    <a:pt x="3431" y="13086"/>
                  </a:lnTo>
                  <a:lnTo>
                    <a:pt x="3808" y="13237"/>
                  </a:lnTo>
                  <a:lnTo>
                    <a:pt x="4207" y="13356"/>
                  </a:lnTo>
                  <a:lnTo>
                    <a:pt x="4607" y="13464"/>
                  </a:lnTo>
                  <a:lnTo>
                    <a:pt x="5027" y="13550"/>
                  </a:lnTo>
                  <a:lnTo>
                    <a:pt x="5437" y="13604"/>
                  </a:lnTo>
                  <a:lnTo>
                    <a:pt x="5869" y="13636"/>
                  </a:lnTo>
                  <a:lnTo>
                    <a:pt x="6290" y="13658"/>
                  </a:lnTo>
                  <a:lnTo>
                    <a:pt x="6721" y="13647"/>
                  </a:lnTo>
                  <a:lnTo>
                    <a:pt x="7153" y="13615"/>
                  </a:lnTo>
                  <a:lnTo>
                    <a:pt x="7584" y="13572"/>
                  </a:lnTo>
                  <a:lnTo>
                    <a:pt x="8016" y="13496"/>
                  </a:lnTo>
                  <a:lnTo>
                    <a:pt x="8436" y="13399"/>
                  </a:lnTo>
                  <a:lnTo>
                    <a:pt x="8857" y="13269"/>
                  </a:lnTo>
                  <a:lnTo>
                    <a:pt x="9267" y="13129"/>
                  </a:lnTo>
                  <a:lnTo>
                    <a:pt x="9677" y="12967"/>
                  </a:lnTo>
                  <a:lnTo>
                    <a:pt x="10065" y="12773"/>
                  </a:lnTo>
                  <a:lnTo>
                    <a:pt x="10259" y="12676"/>
                  </a:lnTo>
                  <a:lnTo>
                    <a:pt x="10443" y="12568"/>
                  </a:lnTo>
                  <a:lnTo>
                    <a:pt x="10637" y="12450"/>
                  </a:lnTo>
                  <a:lnTo>
                    <a:pt x="10820" y="12331"/>
                  </a:lnTo>
                  <a:lnTo>
                    <a:pt x="10993" y="12202"/>
                  </a:lnTo>
                  <a:lnTo>
                    <a:pt x="11165" y="12072"/>
                  </a:lnTo>
                  <a:lnTo>
                    <a:pt x="11338" y="11932"/>
                  </a:lnTo>
                  <a:lnTo>
                    <a:pt x="11511" y="11792"/>
                  </a:lnTo>
                  <a:lnTo>
                    <a:pt x="11673" y="11641"/>
                  </a:lnTo>
                  <a:lnTo>
                    <a:pt x="11824" y="11479"/>
                  </a:lnTo>
                  <a:lnTo>
                    <a:pt x="11985" y="11317"/>
                  </a:lnTo>
                  <a:lnTo>
                    <a:pt x="12126" y="11155"/>
                  </a:lnTo>
                  <a:lnTo>
                    <a:pt x="12277" y="10983"/>
                  </a:lnTo>
                  <a:lnTo>
                    <a:pt x="12406" y="10799"/>
                  </a:lnTo>
                  <a:lnTo>
                    <a:pt x="12536" y="10616"/>
                  </a:lnTo>
                  <a:lnTo>
                    <a:pt x="12665" y="10422"/>
                  </a:lnTo>
                  <a:lnTo>
                    <a:pt x="12773" y="10217"/>
                  </a:lnTo>
                  <a:lnTo>
                    <a:pt x="12881" y="10012"/>
                  </a:lnTo>
                  <a:lnTo>
                    <a:pt x="12978" y="9796"/>
                  </a:lnTo>
                  <a:lnTo>
                    <a:pt x="13075" y="9569"/>
                  </a:lnTo>
                  <a:lnTo>
                    <a:pt x="13150" y="9343"/>
                  </a:lnTo>
                  <a:lnTo>
                    <a:pt x="13226" y="9105"/>
                  </a:lnTo>
                  <a:lnTo>
                    <a:pt x="13291" y="8868"/>
                  </a:lnTo>
                  <a:lnTo>
                    <a:pt x="13345" y="8620"/>
                  </a:lnTo>
                  <a:lnTo>
                    <a:pt x="13399" y="8372"/>
                  </a:lnTo>
                  <a:lnTo>
                    <a:pt x="13431" y="8113"/>
                  </a:lnTo>
                  <a:lnTo>
                    <a:pt x="13463" y="7865"/>
                  </a:lnTo>
                  <a:lnTo>
                    <a:pt x="13496" y="7606"/>
                  </a:lnTo>
                  <a:lnTo>
                    <a:pt x="13506" y="7336"/>
                  </a:lnTo>
                  <a:lnTo>
                    <a:pt x="13517" y="7077"/>
                  </a:lnTo>
                  <a:lnTo>
                    <a:pt x="13517" y="6808"/>
                  </a:lnTo>
                  <a:lnTo>
                    <a:pt x="13506" y="6549"/>
                  </a:lnTo>
                  <a:lnTo>
                    <a:pt x="13485" y="6279"/>
                  </a:lnTo>
                  <a:lnTo>
                    <a:pt x="13463" y="6009"/>
                  </a:lnTo>
                  <a:lnTo>
                    <a:pt x="13431" y="5740"/>
                  </a:lnTo>
                  <a:lnTo>
                    <a:pt x="13388" y="5481"/>
                  </a:lnTo>
                  <a:lnTo>
                    <a:pt x="13334" y="5211"/>
                  </a:lnTo>
                  <a:lnTo>
                    <a:pt x="13280" y="4952"/>
                  </a:lnTo>
                  <a:lnTo>
                    <a:pt x="13204" y="4683"/>
                  </a:lnTo>
                  <a:lnTo>
                    <a:pt x="13129" y="4424"/>
                  </a:lnTo>
                  <a:lnTo>
                    <a:pt x="13053" y="4176"/>
                  </a:lnTo>
                  <a:lnTo>
                    <a:pt x="12956" y="3917"/>
                  </a:lnTo>
                  <a:lnTo>
                    <a:pt x="12859" y="3668"/>
                  </a:lnTo>
                  <a:lnTo>
                    <a:pt x="12751" y="3420"/>
                  </a:lnTo>
                  <a:lnTo>
                    <a:pt x="12633" y="3183"/>
                  </a:lnTo>
                  <a:lnTo>
                    <a:pt x="12503" y="2946"/>
                  </a:lnTo>
                  <a:lnTo>
                    <a:pt x="12374" y="2719"/>
                  </a:lnTo>
                  <a:lnTo>
                    <a:pt x="12233" y="2493"/>
                  </a:lnTo>
                  <a:lnTo>
                    <a:pt x="12082" y="2277"/>
                  </a:lnTo>
                  <a:lnTo>
                    <a:pt x="11921" y="2072"/>
                  </a:lnTo>
                  <a:lnTo>
                    <a:pt x="11759" y="1867"/>
                  </a:lnTo>
                  <a:lnTo>
                    <a:pt x="11586" y="1673"/>
                  </a:lnTo>
                  <a:lnTo>
                    <a:pt x="11403" y="1489"/>
                  </a:lnTo>
                  <a:lnTo>
                    <a:pt x="11209" y="1317"/>
                  </a:lnTo>
                  <a:lnTo>
                    <a:pt x="11004" y="1144"/>
                  </a:lnTo>
                  <a:lnTo>
                    <a:pt x="10799" y="982"/>
                  </a:lnTo>
                  <a:lnTo>
                    <a:pt x="10583" y="842"/>
                  </a:lnTo>
                  <a:lnTo>
                    <a:pt x="10356" y="702"/>
                  </a:lnTo>
                  <a:lnTo>
                    <a:pt x="10119" y="572"/>
                  </a:lnTo>
                  <a:lnTo>
                    <a:pt x="9882" y="454"/>
                  </a:lnTo>
                  <a:lnTo>
                    <a:pt x="9634" y="357"/>
                  </a:lnTo>
                  <a:lnTo>
                    <a:pt x="9375" y="260"/>
                  </a:lnTo>
                  <a:lnTo>
                    <a:pt x="9105" y="184"/>
                  </a:lnTo>
                  <a:lnTo>
                    <a:pt x="8835" y="119"/>
                  </a:lnTo>
                  <a:lnTo>
                    <a:pt x="8544" y="76"/>
                  </a:lnTo>
                  <a:lnTo>
                    <a:pt x="8253" y="33"/>
                  </a:lnTo>
                  <a:lnTo>
                    <a:pt x="7962" y="11"/>
                  </a:lnTo>
                  <a:lnTo>
                    <a:pt x="7649" y="1"/>
                  </a:lnTo>
                  <a:close/>
                </a:path>
              </a:pathLst>
            </a:custGeom>
            <a:solidFill>
              <a:srgbClr val="CF6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2030;p42"/>
            <p:cNvSpPr/>
            <p:nvPr/>
          </p:nvSpPr>
          <p:spPr>
            <a:xfrm>
              <a:off x="5801112" y="3541599"/>
              <a:ext cx="230857" cy="103348"/>
            </a:xfrm>
            <a:custGeom>
              <a:avLst/>
              <a:gdLst/>
              <a:ahLst/>
              <a:cxnLst/>
              <a:rect l="l" t="t" r="r" b="b"/>
              <a:pathLst>
                <a:path w="8437" h="3777" extrusionOk="0">
                  <a:moveTo>
                    <a:pt x="22" y="0"/>
                  </a:moveTo>
                  <a:lnTo>
                    <a:pt x="1" y="680"/>
                  </a:lnTo>
                  <a:lnTo>
                    <a:pt x="184" y="691"/>
                  </a:lnTo>
                  <a:lnTo>
                    <a:pt x="389" y="712"/>
                  </a:lnTo>
                  <a:lnTo>
                    <a:pt x="669" y="745"/>
                  </a:lnTo>
                  <a:lnTo>
                    <a:pt x="1025" y="799"/>
                  </a:lnTo>
                  <a:lnTo>
                    <a:pt x="1435" y="874"/>
                  </a:lnTo>
                  <a:lnTo>
                    <a:pt x="1910" y="982"/>
                  </a:lnTo>
                  <a:lnTo>
                    <a:pt x="2439" y="1112"/>
                  </a:lnTo>
                  <a:lnTo>
                    <a:pt x="2978" y="1273"/>
                  </a:lnTo>
                  <a:lnTo>
                    <a:pt x="3571" y="1468"/>
                  </a:lnTo>
                  <a:lnTo>
                    <a:pt x="3895" y="1586"/>
                  </a:lnTo>
                  <a:lnTo>
                    <a:pt x="4229" y="1716"/>
                  </a:lnTo>
                  <a:lnTo>
                    <a:pt x="4574" y="1856"/>
                  </a:lnTo>
                  <a:lnTo>
                    <a:pt x="4930" y="2007"/>
                  </a:lnTo>
                  <a:lnTo>
                    <a:pt x="5297" y="2180"/>
                  </a:lnTo>
                  <a:lnTo>
                    <a:pt x="5664" y="2363"/>
                  </a:lnTo>
                  <a:lnTo>
                    <a:pt x="6052" y="2557"/>
                  </a:lnTo>
                  <a:lnTo>
                    <a:pt x="6441" y="2762"/>
                  </a:lnTo>
                  <a:lnTo>
                    <a:pt x="6840" y="2989"/>
                  </a:lnTo>
                  <a:lnTo>
                    <a:pt x="7239" y="3237"/>
                  </a:lnTo>
                  <a:lnTo>
                    <a:pt x="7649" y="3496"/>
                  </a:lnTo>
                  <a:lnTo>
                    <a:pt x="8059" y="3776"/>
                  </a:lnTo>
                  <a:lnTo>
                    <a:pt x="8436" y="3226"/>
                  </a:lnTo>
                  <a:lnTo>
                    <a:pt x="8016" y="2935"/>
                  </a:lnTo>
                  <a:lnTo>
                    <a:pt x="7584" y="2665"/>
                  </a:lnTo>
                  <a:lnTo>
                    <a:pt x="7174" y="2406"/>
                  </a:lnTo>
                  <a:lnTo>
                    <a:pt x="6754" y="2169"/>
                  </a:lnTo>
                  <a:lnTo>
                    <a:pt x="6354" y="1953"/>
                  </a:lnTo>
                  <a:lnTo>
                    <a:pt x="5955" y="1748"/>
                  </a:lnTo>
                  <a:lnTo>
                    <a:pt x="5567" y="1565"/>
                  </a:lnTo>
                  <a:lnTo>
                    <a:pt x="5189" y="1392"/>
                  </a:lnTo>
                  <a:lnTo>
                    <a:pt x="4812" y="1230"/>
                  </a:lnTo>
                  <a:lnTo>
                    <a:pt x="4456" y="1079"/>
                  </a:lnTo>
                  <a:lnTo>
                    <a:pt x="4111" y="950"/>
                  </a:lnTo>
                  <a:lnTo>
                    <a:pt x="3776" y="831"/>
                  </a:lnTo>
                  <a:lnTo>
                    <a:pt x="3151" y="626"/>
                  </a:lnTo>
                  <a:lnTo>
                    <a:pt x="2590" y="464"/>
                  </a:lnTo>
                  <a:lnTo>
                    <a:pt x="2039" y="324"/>
                  </a:lnTo>
                  <a:lnTo>
                    <a:pt x="1543" y="216"/>
                  </a:lnTo>
                  <a:lnTo>
                    <a:pt x="1112" y="130"/>
                  </a:lnTo>
                  <a:lnTo>
                    <a:pt x="745" y="76"/>
                  </a:lnTo>
                  <a:lnTo>
                    <a:pt x="454" y="44"/>
                  </a:lnTo>
                  <a:lnTo>
                    <a:pt x="227" y="22"/>
                  </a:lnTo>
                  <a:lnTo>
                    <a:pt x="2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2031;p42"/>
            <p:cNvSpPr/>
            <p:nvPr/>
          </p:nvSpPr>
          <p:spPr>
            <a:xfrm>
              <a:off x="5567023" y="3599444"/>
              <a:ext cx="318226" cy="170934"/>
            </a:xfrm>
            <a:custGeom>
              <a:avLst/>
              <a:gdLst/>
              <a:ahLst/>
              <a:cxnLst/>
              <a:rect l="l" t="t" r="r" b="b"/>
              <a:pathLst>
                <a:path w="11630" h="6247" extrusionOk="0">
                  <a:moveTo>
                    <a:pt x="2784" y="1"/>
                  </a:moveTo>
                  <a:lnTo>
                    <a:pt x="2363" y="22"/>
                  </a:lnTo>
                  <a:lnTo>
                    <a:pt x="1975" y="66"/>
                  </a:lnTo>
                  <a:lnTo>
                    <a:pt x="1792" y="87"/>
                  </a:lnTo>
                  <a:lnTo>
                    <a:pt x="1608" y="119"/>
                  </a:lnTo>
                  <a:lnTo>
                    <a:pt x="1436" y="163"/>
                  </a:lnTo>
                  <a:lnTo>
                    <a:pt x="1274" y="206"/>
                  </a:lnTo>
                  <a:lnTo>
                    <a:pt x="1123" y="249"/>
                  </a:lnTo>
                  <a:lnTo>
                    <a:pt x="983" y="314"/>
                  </a:lnTo>
                  <a:lnTo>
                    <a:pt x="842" y="368"/>
                  </a:lnTo>
                  <a:lnTo>
                    <a:pt x="724" y="443"/>
                  </a:lnTo>
                  <a:lnTo>
                    <a:pt x="605" y="508"/>
                  </a:lnTo>
                  <a:lnTo>
                    <a:pt x="497" y="594"/>
                  </a:lnTo>
                  <a:lnTo>
                    <a:pt x="411" y="680"/>
                  </a:lnTo>
                  <a:lnTo>
                    <a:pt x="325" y="767"/>
                  </a:lnTo>
                  <a:lnTo>
                    <a:pt x="260" y="864"/>
                  </a:lnTo>
                  <a:lnTo>
                    <a:pt x="195" y="972"/>
                  </a:lnTo>
                  <a:lnTo>
                    <a:pt x="130" y="1144"/>
                  </a:lnTo>
                  <a:lnTo>
                    <a:pt x="76" y="1317"/>
                  </a:lnTo>
                  <a:lnTo>
                    <a:pt x="33" y="1500"/>
                  </a:lnTo>
                  <a:lnTo>
                    <a:pt x="12" y="1684"/>
                  </a:lnTo>
                  <a:lnTo>
                    <a:pt x="1" y="1856"/>
                  </a:lnTo>
                  <a:lnTo>
                    <a:pt x="12" y="2040"/>
                  </a:lnTo>
                  <a:lnTo>
                    <a:pt x="33" y="2223"/>
                  </a:lnTo>
                  <a:lnTo>
                    <a:pt x="76" y="2406"/>
                  </a:lnTo>
                  <a:lnTo>
                    <a:pt x="130" y="2590"/>
                  </a:lnTo>
                  <a:lnTo>
                    <a:pt x="195" y="2773"/>
                  </a:lnTo>
                  <a:lnTo>
                    <a:pt x="271" y="2946"/>
                  </a:lnTo>
                  <a:lnTo>
                    <a:pt x="357" y="3129"/>
                  </a:lnTo>
                  <a:lnTo>
                    <a:pt x="454" y="3302"/>
                  </a:lnTo>
                  <a:lnTo>
                    <a:pt x="573" y="3485"/>
                  </a:lnTo>
                  <a:lnTo>
                    <a:pt x="691" y="3658"/>
                  </a:lnTo>
                  <a:lnTo>
                    <a:pt x="821" y="3820"/>
                  </a:lnTo>
                  <a:lnTo>
                    <a:pt x="961" y="3992"/>
                  </a:lnTo>
                  <a:lnTo>
                    <a:pt x="1112" y="4154"/>
                  </a:lnTo>
                  <a:lnTo>
                    <a:pt x="1274" y="4316"/>
                  </a:lnTo>
                  <a:lnTo>
                    <a:pt x="1436" y="4467"/>
                  </a:lnTo>
                  <a:lnTo>
                    <a:pt x="1619" y="4618"/>
                  </a:lnTo>
                  <a:lnTo>
                    <a:pt x="1792" y="4769"/>
                  </a:lnTo>
                  <a:lnTo>
                    <a:pt x="1986" y="4909"/>
                  </a:lnTo>
                  <a:lnTo>
                    <a:pt x="2180" y="5049"/>
                  </a:lnTo>
                  <a:lnTo>
                    <a:pt x="2374" y="5179"/>
                  </a:lnTo>
                  <a:lnTo>
                    <a:pt x="2579" y="5298"/>
                  </a:lnTo>
                  <a:lnTo>
                    <a:pt x="2784" y="5416"/>
                  </a:lnTo>
                  <a:lnTo>
                    <a:pt x="2989" y="5524"/>
                  </a:lnTo>
                  <a:lnTo>
                    <a:pt x="3205" y="5632"/>
                  </a:lnTo>
                  <a:lnTo>
                    <a:pt x="3421" y="5729"/>
                  </a:lnTo>
                  <a:lnTo>
                    <a:pt x="3647" y="5815"/>
                  </a:lnTo>
                  <a:lnTo>
                    <a:pt x="3863" y="5891"/>
                  </a:lnTo>
                  <a:lnTo>
                    <a:pt x="4111" y="5966"/>
                  </a:lnTo>
                  <a:lnTo>
                    <a:pt x="4370" y="6031"/>
                  </a:lnTo>
                  <a:lnTo>
                    <a:pt x="4650" y="6085"/>
                  </a:lnTo>
                  <a:lnTo>
                    <a:pt x="4942" y="6139"/>
                  </a:lnTo>
                  <a:lnTo>
                    <a:pt x="5244" y="6182"/>
                  </a:lnTo>
                  <a:lnTo>
                    <a:pt x="5567" y="6214"/>
                  </a:lnTo>
                  <a:lnTo>
                    <a:pt x="5891" y="6236"/>
                  </a:lnTo>
                  <a:lnTo>
                    <a:pt x="6215" y="6247"/>
                  </a:lnTo>
                  <a:lnTo>
                    <a:pt x="6549" y="6247"/>
                  </a:lnTo>
                  <a:lnTo>
                    <a:pt x="6883" y="6236"/>
                  </a:lnTo>
                  <a:lnTo>
                    <a:pt x="7229" y="6225"/>
                  </a:lnTo>
                  <a:lnTo>
                    <a:pt x="7563" y="6204"/>
                  </a:lnTo>
                  <a:lnTo>
                    <a:pt x="7908" y="6161"/>
                  </a:lnTo>
                  <a:lnTo>
                    <a:pt x="8232" y="6117"/>
                  </a:lnTo>
                  <a:lnTo>
                    <a:pt x="8566" y="6063"/>
                  </a:lnTo>
                  <a:lnTo>
                    <a:pt x="8879" y="5999"/>
                  </a:lnTo>
                  <a:lnTo>
                    <a:pt x="9192" y="5923"/>
                  </a:lnTo>
                  <a:lnTo>
                    <a:pt x="9494" y="5837"/>
                  </a:lnTo>
                  <a:lnTo>
                    <a:pt x="9785" y="5740"/>
                  </a:lnTo>
                  <a:lnTo>
                    <a:pt x="10055" y="5632"/>
                  </a:lnTo>
                  <a:lnTo>
                    <a:pt x="10314" y="5513"/>
                  </a:lnTo>
                  <a:lnTo>
                    <a:pt x="10551" y="5384"/>
                  </a:lnTo>
                  <a:lnTo>
                    <a:pt x="10778" y="5244"/>
                  </a:lnTo>
                  <a:lnTo>
                    <a:pt x="10972" y="5093"/>
                  </a:lnTo>
                  <a:lnTo>
                    <a:pt x="11155" y="4931"/>
                  </a:lnTo>
                  <a:lnTo>
                    <a:pt x="11231" y="4844"/>
                  </a:lnTo>
                  <a:lnTo>
                    <a:pt x="11306" y="4758"/>
                  </a:lnTo>
                  <a:lnTo>
                    <a:pt x="11371" y="4672"/>
                  </a:lnTo>
                  <a:lnTo>
                    <a:pt x="11425" y="4575"/>
                  </a:lnTo>
                  <a:lnTo>
                    <a:pt x="11479" y="4478"/>
                  </a:lnTo>
                  <a:lnTo>
                    <a:pt x="11522" y="4381"/>
                  </a:lnTo>
                  <a:lnTo>
                    <a:pt x="11565" y="4273"/>
                  </a:lnTo>
                  <a:lnTo>
                    <a:pt x="11598" y="4176"/>
                  </a:lnTo>
                  <a:lnTo>
                    <a:pt x="11619" y="4068"/>
                  </a:lnTo>
                  <a:lnTo>
                    <a:pt x="11630" y="3949"/>
                  </a:lnTo>
                  <a:lnTo>
                    <a:pt x="11630" y="3841"/>
                  </a:lnTo>
                  <a:lnTo>
                    <a:pt x="11630" y="3723"/>
                  </a:lnTo>
                  <a:lnTo>
                    <a:pt x="11619" y="3604"/>
                  </a:lnTo>
                  <a:lnTo>
                    <a:pt x="11598" y="3485"/>
                  </a:lnTo>
                  <a:lnTo>
                    <a:pt x="11565" y="3356"/>
                  </a:lnTo>
                  <a:lnTo>
                    <a:pt x="11522" y="3237"/>
                  </a:lnTo>
                  <a:lnTo>
                    <a:pt x="11468" y="3118"/>
                  </a:lnTo>
                  <a:lnTo>
                    <a:pt x="11393" y="2989"/>
                  </a:lnTo>
                  <a:lnTo>
                    <a:pt x="11306" y="2870"/>
                  </a:lnTo>
                  <a:lnTo>
                    <a:pt x="11220" y="2752"/>
                  </a:lnTo>
                  <a:lnTo>
                    <a:pt x="11112" y="2633"/>
                  </a:lnTo>
                  <a:lnTo>
                    <a:pt x="10994" y="2525"/>
                  </a:lnTo>
                  <a:lnTo>
                    <a:pt x="10875" y="2406"/>
                  </a:lnTo>
                  <a:lnTo>
                    <a:pt x="10735" y="2299"/>
                  </a:lnTo>
                  <a:lnTo>
                    <a:pt x="10594" y="2180"/>
                  </a:lnTo>
                  <a:lnTo>
                    <a:pt x="10443" y="2072"/>
                  </a:lnTo>
                  <a:lnTo>
                    <a:pt x="10109" y="1856"/>
                  </a:lnTo>
                  <a:lnTo>
                    <a:pt x="9742" y="1651"/>
                  </a:lnTo>
                  <a:lnTo>
                    <a:pt x="9354" y="1457"/>
                  </a:lnTo>
                  <a:lnTo>
                    <a:pt x="8933" y="1263"/>
                  </a:lnTo>
                  <a:lnTo>
                    <a:pt x="8491" y="1090"/>
                  </a:lnTo>
                  <a:lnTo>
                    <a:pt x="8038" y="918"/>
                  </a:lnTo>
                  <a:lnTo>
                    <a:pt x="7574" y="767"/>
                  </a:lnTo>
                  <a:lnTo>
                    <a:pt x="7088" y="616"/>
                  </a:lnTo>
                  <a:lnTo>
                    <a:pt x="6603" y="486"/>
                  </a:lnTo>
                  <a:lnTo>
                    <a:pt x="6107" y="368"/>
                  </a:lnTo>
                  <a:lnTo>
                    <a:pt x="5611" y="271"/>
                  </a:lnTo>
                  <a:lnTo>
                    <a:pt x="5114" y="184"/>
                  </a:lnTo>
                  <a:lnTo>
                    <a:pt x="4618" y="109"/>
                  </a:lnTo>
                  <a:lnTo>
                    <a:pt x="4143" y="55"/>
                  </a:lnTo>
                  <a:lnTo>
                    <a:pt x="3669" y="22"/>
                  </a:lnTo>
                  <a:lnTo>
                    <a:pt x="321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2032;p42"/>
            <p:cNvSpPr/>
            <p:nvPr/>
          </p:nvSpPr>
          <p:spPr>
            <a:xfrm>
              <a:off x="5651766" y="3759435"/>
              <a:ext cx="299017" cy="171836"/>
            </a:xfrm>
            <a:custGeom>
              <a:avLst/>
              <a:gdLst/>
              <a:ahLst/>
              <a:cxnLst/>
              <a:rect l="l" t="t" r="r" b="b"/>
              <a:pathLst>
                <a:path w="10928" h="6280" extrusionOk="0">
                  <a:moveTo>
                    <a:pt x="432" y="1"/>
                  </a:moveTo>
                  <a:lnTo>
                    <a:pt x="0" y="3442"/>
                  </a:lnTo>
                  <a:lnTo>
                    <a:pt x="43" y="3539"/>
                  </a:lnTo>
                  <a:lnTo>
                    <a:pt x="129" y="3669"/>
                  </a:lnTo>
                  <a:lnTo>
                    <a:pt x="216" y="3809"/>
                  </a:lnTo>
                  <a:lnTo>
                    <a:pt x="345" y="3992"/>
                  </a:lnTo>
                  <a:lnTo>
                    <a:pt x="518" y="4197"/>
                  </a:lnTo>
                  <a:lnTo>
                    <a:pt x="723" y="4424"/>
                  </a:lnTo>
                  <a:lnTo>
                    <a:pt x="982" y="4672"/>
                  </a:lnTo>
                  <a:lnTo>
                    <a:pt x="1122" y="4801"/>
                  </a:lnTo>
                  <a:lnTo>
                    <a:pt x="1273" y="4931"/>
                  </a:lnTo>
                  <a:lnTo>
                    <a:pt x="1424" y="5039"/>
                  </a:lnTo>
                  <a:lnTo>
                    <a:pt x="1597" y="5157"/>
                  </a:lnTo>
                  <a:lnTo>
                    <a:pt x="1769" y="5276"/>
                  </a:lnTo>
                  <a:lnTo>
                    <a:pt x="1963" y="5395"/>
                  </a:lnTo>
                  <a:lnTo>
                    <a:pt x="2179" y="5513"/>
                  </a:lnTo>
                  <a:lnTo>
                    <a:pt x="2406" y="5632"/>
                  </a:lnTo>
                  <a:lnTo>
                    <a:pt x="2643" y="5729"/>
                  </a:lnTo>
                  <a:lnTo>
                    <a:pt x="2891" y="5837"/>
                  </a:lnTo>
                  <a:lnTo>
                    <a:pt x="3161" y="5934"/>
                  </a:lnTo>
                  <a:lnTo>
                    <a:pt x="3441" y="6020"/>
                  </a:lnTo>
                  <a:lnTo>
                    <a:pt x="3743" y="6096"/>
                  </a:lnTo>
                  <a:lnTo>
                    <a:pt x="4056" y="6160"/>
                  </a:lnTo>
                  <a:lnTo>
                    <a:pt x="4391" y="6214"/>
                  </a:lnTo>
                  <a:lnTo>
                    <a:pt x="4736" y="6247"/>
                  </a:lnTo>
                  <a:lnTo>
                    <a:pt x="5092" y="6268"/>
                  </a:lnTo>
                  <a:lnTo>
                    <a:pt x="5469" y="6279"/>
                  </a:lnTo>
                  <a:lnTo>
                    <a:pt x="5782" y="6268"/>
                  </a:lnTo>
                  <a:lnTo>
                    <a:pt x="6095" y="6236"/>
                  </a:lnTo>
                  <a:lnTo>
                    <a:pt x="6397" y="6193"/>
                  </a:lnTo>
                  <a:lnTo>
                    <a:pt x="6688" y="6117"/>
                  </a:lnTo>
                  <a:lnTo>
                    <a:pt x="6980" y="6031"/>
                  </a:lnTo>
                  <a:lnTo>
                    <a:pt x="7260" y="5923"/>
                  </a:lnTo>
                  <a:lnTo>
                    <a:pt x="7541" y="5794"/>
                  </a:lnTo>
                  <a:lnTo>
                    <a:pt x="7810" y="5643"/>
                  </a:lnTo>
                  <a:lnTo>
                    <a:pt x="8080" y="5470"/>
                  </a:lnTo>
                  <a:lnTo>
                    <a:pt x="8339" y="5287"/>
                  </a:lnTo>
                  <a:lnTo>
                    <a:pt x="8587" y="5082"/>
                  </a:lnTo>
                  <a:lnTo>
                    <a:pt x="8835" y="4855"/>
                  </a:lnTo>
                  <a:lnTo>
                    <a:pt x="9072" y="4607"/>
                  </a:lnTo>
                  <a:lnTo>
                    <a:pt x="9310" y="4348"/>
                  </a:lnTo>
                  <a:lnTo>
                    <a:pt x="9525" y="4068"/>
                  </a:lnTo>
                  <a:lnTo>
                    <a:pt x="9741" y="3766"/>
                  </a:lnTo>
                  <a:lnTo>
                    <a:pt x="9892" y="3539"/>
                  </a:lnTo>
                  <a:lnTo>
                    <a:pt x="10032" y="3313"/>
                  </a:lnTo>
                  <a:lnTo>
                    <a:pt x="10162" y="3086"/>
                  </a:lnTo>
                  <a:lnTo>
                    <a:pt x="10270" y="2870"/>
                  </a:lnTo>
                  <a:lnTo>
                    <a:pt x="10475" y="2460"/>
                  </a:lnTo>
                  <a:lnTo>
                    <a:pt x="10637" y="2094"/>
                  </a:lnTo>
                  <a:lnTo>
                    <a:pt x="10766" y="1781"/>
                  </a:lnTo>
                  <a:lnTo>
                    <a:pt x="10852" y="1533"/>
                  </a:lnTo>
                  <a:lnTo>
                    <a:pt x="10928" y="1295"/>
                  </a:lnTo>
                  <a:lnTo>
                    <a:pt x="10270" y="1112"/>
                  </a:lnTo>
                  <a:lnTo>
                    <a:pt x="10205" y="1317"/>
                  </a:lnTo>
                  <a:lnTo>
                    <a:pt x="10130" y="1543"/>
                  </a:lnTo>
                  <a:lnTo>
                    <a:pt x="10011" y="1845"/>
                  </a:lnTo>
                  <a:lnTo>
                    <a:pt x="9860" y="2191"/>
                  </a:lnTo>
                  <a:lnTo>
                    <a:pt x="9666" y="2568"/>
                  </a:lnTo>
                  <a:lnTo>
                    <a:pt x="9558" y="2773"/>
                  </a:lnTo>
                  <a:lnTo>
                    <a:pt x="9439" y="2978"/>
                  </a:lnTo>
                  <a:lnTo>
                    <a:pt x="9310" y="3194"/>
                  </a:lnTo>
                  <a:lnTo>
                    <a:pt x="9169" y="3399"/>
                  </a:lnTo>
                  <a:lnTo>
                    <a:pt x="8986" y="3669"/>
                  </a:lnTo>
                  <a:lnTo>
                    <a:pt x="8792" y="3917"/>
                  </a:lnTo>
                  <a:lnTo>
                    <a:pt x="8587" y="4143"/>
                  </a:lnTo>
                  <a:lnTo>
                    <a:pt x="8382" y="4359"/>
                  </a:lnTo>
                  <a:lnTo>
                    <a:pt x="8166" y="4564"/>
                  </a:lnTo>
                  <a:lnTo>
                    <a:pt x="7950" y="4747"/>
                  </a:lnTo>
                  <a:lnTo>
                    <a:pt x="7724" y="4909"/>
                  </a:lnTo>
                  <a:lnTo>
                    <a:pt x="7497" y="5049"/>
                  </a:lnTo>
                  <a:lnTo>
                    <a:pt x="7260" y="5179"/>
                  </a:lnTo>
                  <a:lnTo>
                    <a:pt x="7023" y="5297"/>
                  </a:lnTo>
                  <a:lnTo>
                    <a:pt x="6775" y="5395"/>
                  </a:lnTo>
                  <a:lnTo>
                    <a:pt x="6526" y="5470"/>
                  </a:lnTo>
                  <a:lnTo>
                    <a:pt x="6268" y="5524"/>
                  </a:lnTo>
                  <a:lnTo>
                    <a:pt x="6009" y="5567"/>
                  </a:lnTo>
                  <a:lnTo>
                    <a:pt x="5739" y="5600"/>
                  </a:lnTo>
                  <a:lnTo>
                    <a:pt x="5469" y="5610"/>
                  </a:lnTo>
                  <a:lnTo>
                    <a:pt x="5200" y="5600"/>
                  </a:lnTo>
                  <a:lnTo>
                    <a:pt x="4930" y="5589"/>
                  </a:lnTo>
                  <a:lnTo>
                    <a:pt x="4660" y="5567"/>
                  </a:lnTo>
                  <a:lnTo>
                    <a:pt x="4401" y="5535"/>
                  </a:lnTo>
                  <a:lnTo>
                    <a:pt x="4142" y="5492"/>
                  </a:lnTo>
                  <a:lnTo>
                    <a:pt x="3894" y="5438"/>
                  </a:lnTo>
                  <a:lnTo>
                    <a:pt x="3657" y="5384"/>
                  </a:lnTo>
                  <a:lnTo>
                    <a:pt x="3420" y="5308"/>
                  </a:lnTo>
                  <a:lnTo>
                    <a:pt x="3182" y="5233"/>
                  </a:lnTo>
                  <a:lnTo>
                    <a:pt x="2956" y="5146"/>
                  </a:lnTo>
                  <a:lnTo>
                    <a:pt x="2740" y="5049"/>
                  </a:lnTo>
                  <a:lnTo>
                    <a:pt x="2524" y="4941"/>
                  </a:lnTo>
                  <a:lnTo>
                    <a:pt x="2309" y="4823"/>
                  </a:lnTo>
                  <a:lnTo>
                    <a:pt x="2114" y="4693"/>
                  </a:lnTo>
                  <a:lnTo>
                    <a:pt x="1909" y="4564"/>
                  </a:lnTo>
                  <a:lnTo>
                    <a:pt x="1715" y="4424"/>
                  </a:lnTo>
                  <a:lnTo>
                    <a:pt x="1510" y="4251"/>
                  </a:lnTo>
                  <a:lnTo>
                    <a:pt x="1327" y="4078"/>
                  </a:lnTo>
                  <a:lnTo>
                    <a:pt x="1165" y="3917"/>
                  </a:lnTo>
                  <a:lnTo>
                    <a:pt x="1036" y="3766"/>
                  </a:lnTo>
                  <a:lnTo>
                    <a:pt x="917" y="3625"/>
                  </a:lnTo>
                  <a:lnTo>
                    <a:pt x="820" y="3496"/>
                  </a:lnTo>
                  <a:lnTo>
                    <a:pt x="701" y="3313"/>
                  </a:lnTo>
                  <a:lnTo>
                    <a:pt x="1100" y="87"/>
                  </a:lnTo>
                  <a:lnTo>
                    <a:pt x="43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2033;p42"/>
            <p:cNvSpPr/>
            <p:nvPr/>
          </p:nvSpPr>
          <p:spPr>
            <a:xfrm>
              <a:off x="5528660" y="3811096"/>
              <a:ext cx="137278" cy="69391"/>
            </a:xfrm>
            <a:custGeom>
              <a:avLst/>
              <a:gdLst/>
              <a:ahLst/>
              <a:cxnLst/>
              <a:rect l="l" t="t" r="r" b="b"/>
              <a:pathLst>
                <a:path w="5017" h="2536" extrusionOk="0">
                  <a:moveTo>
                    <a:pt x="659" y="1"/>
                  </a:moveTo>
                  <a:lnTo>
                    <a:pt x="1" y="162"/>
                  </a:lnTo>
                  <a:lnTo>
                    <a:pt x="33" y="249"/>
                  </a:lnTo>
                  <a:lnTo>
                    <a:pt x="98" y="454"/>
                  </a:lnTo>
                  <a:lnTo>
                    <a:pt x="206" y="734"/>
                  </a:lnTo>
                  <a:lnTo>
                    <a:pt x="281" y="896"/>
                  </a:lnTo>
                  <a:lnTo>
                    <a:pt x="378" y="1069"/>
                  </a:lnTo>
                  <a:lnTo>
                    <a:pt x="486" y="1241"/>
                  </a:lnTo>
                  <a:lnTo>
                    <a:pt x="605" y="1425"/>
                  </a:lnTo>
                  <a:lnTo>
                    <a:pt x="745" y="1597"/>
                  </a:lnTo>
                  <a:lnTo>
                    <a:pt x="907" y="1770"/>
                  </a:lnTo>
                  <a:lnTo>
                    <a:pt x="1079" y="1932"/>
                  </a:lnTo>
                  <a:lnTo>
                    <a:pt x="1284" y="2083"/>
                  </a:lnTo>
                  <a:lnTo>
                    <a:pt x="1392" y="2158"/>
                  </a:lnTo>
                  <a:lnTo>
                    <a:pt x="1500" y="2223"/>
                  </a:lnTo>
                  <a:lnTo>
                    <a:pt x="1619" y="2277"/>
                  </a:lnTo>
                  <a:lnTo>
                    <a:pt x="1737" y="2341"/>
                  </a:lnTo>
                  <a:lnTo>
                    <a:pt x="1975" y="2417"/>
                  </a:lnTo>
                  <a:lnTo>
                    <a:pt x="2212" y="2482"/>
                  </a:lnTo>
                  <a:lnTo>
                    <a:pt x="2471" y="2514"/>
                  </a:lnTo>
                  <a:lnTo>
                    <a:pt x="2730" y="2536"/>
                  </a:lnTo>
                  <a:lnTo>
                    <a:pt x="2989" y="2525"/>
                  </a:lnTo>
                  <a:lnTo>
                    <a:pt x="3258" y="2482"/>
                  </a:lnTo>
                  <a:lnTo>
                    <a:pt x="3539" y="2428"/>
                  </a:lnTo>
                  <a:lnTo>
                    <a:pt x="3819" y="2341"/>
                  </a:lnTo>
                  <a:lnTo>
                    <a:pt x="4111" y="2234"/>
                  </a:lnTo>
                  <a:lnTo>
                    <a:pt x="4402" y="2115"/>
                  </a:lnTo>
                  <a:lnTo>
                    <a:pt x="4704" y="1953"/>
                  </a:lnTo>
                  <a:lnTo>
                    <a:pt x="5017" y="1781"/>
                  </a:lnTo>
                  <a:lnTo>
                    <a:pt x="4672" y="1209"/>
                  </a:lnTo>
                  <a:lnTo>
                    <a:pt x="4477" y="1317"/>
                  </a:lnTo>
                  <a:lnTo>
                    <a:pt x="4283" y="1425"/>
                  </a:lnTo>
                  <a:lnTo>
                    <a:pt x="4089" y="1511"/>
                  </a:lnTo>
                  <a:lnTo>
                    <a:pt x="3906" y="1597"/>
                  </a:lnTo>
                  <a:lnTo>
                    <a:pt x="3722" y="1662"/>
                  </a:lnTo>
                  <a:lnTo>
                    <a:pt x="3550" y="1727"/>
                  </a:lnTo>
                  <a:lnTo>
                    <a:pt x="3377" y="1770"/>
                  </a:lnTo>
                  <a:lnTo>
                    <a:pt x="3204" y="1813"/>
                  </a:lnTo>
                  <a:lnTo>
                    <a:pt x="3043" y="1834"/>
                  </a:lnTo>
                  <a:lnTo>
                    <a:pt x="2881" y="1856"/>
                  </a:lnTo>
                  <a:lnTo>
                    <a:pt x="2719" y="1856"/>
                  </a:lnTo>
                  <a:lnTo>
                    <a:pt x="2568" y="1845"/>
                  </a:lnTo>
                  <a:lnTo>
                    <a:pt x="2417" y="1834"/>
                  </a:lnTo>
                  <a:lnTo>
                    <a:pt x="2277" y="1802"/>
                  </a:lnTo>
                  <a:lnTo>
                    <a:pt x="2137" y="1770"/>
                  </a:lnTo>
                  <a:lnTo>
                    <a:pt x="2007" y="1716"/>
                  </a:lnTo>
                  <a:lnTo>
                    <a:pt x="1824" y="1629"/>
                  </a:lnTo>
                  <a:lnTo>
                    <a:pt x="1651" y="1522"/>
                  </a:lnTo>
                  <a:lnTo>
                    <a:pt x="1500" y="1403"/>
                  </a:lnTo>
                  <a:lnTo>
                    <a:pt x="1360" y="1273"/>
                  </a:lnTo>
                  <a:lnTo>
                    <a:pt x="1241" y="1133"/>
                  </a:lnTo>
                  <a:lnTo>
                    <a:pt x="1133" y="993"/>
                  </a:lnTo>
                  <a:lnTo>
                    <a:pt x="1036" y="853"/>
                  </a:lnTo>
                  <a:lnTo>
                    <a:pt x="950" y="702"/>
                  </a:lnTo>
                  <a:lnTo>
                    <a:pt x="874" y="572"/>
                  </a:lnTo>
                  <a:lnTo>
                    <a:pt x="820" y="443"/>
                  </a:lnTo>
                  <a:lnTo>
                    <a:pt x="723" y="216"/>
                  </a:lnTo>
                  <a:lnTo>
                    <a:pt x="680" y="65"/>
                  </a:lnTo>
                  <a:lnTo>
                    <a:pt x="65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034;p42"/>
            <p:cNvSpPr/>
            <p:nvPr/>
          </p:nvSpPr>
          <p:spPr>
            <a:xfrm>
              <a:off x="6114882" y="3577909"/>
              <a:ext cx="107179" cy="106878"/>
            </a:xfrm>
            <a:custGeom>
              <a:avLst/>
              <a:gdLst/>
              <a:ahLst/>
              <a:cxnLst/>
              <a:rect l="l" t="t" r="r" b="b"/>
              <a:pathLst>
                <a:path w="3917" h="3906" extrusionOk="0">
                  <a:moveTo>
                    <a:pt x="1953" y="0"/>
                  </a:moveTo>
                  <a:lnTo>
                    <a:pt x="1759" y="11"/>
                  </a:lnTo>
                  <a:lnTo>
                    <a:pt x="1565" y="33"/>
                  </a:lnTo>
                  <a:lnTo>
                    <a:pt x="1371" y="87"/>
                  </a:lnTo>
                  <a:lnTo>
                    <a:pt x="1198" y="151"/>
                  </a:lnTo>
                  <a:lnTo>
                    <a:pt x="1026" y="238"/>
                  </a:lnTo>
                  <a:lnTo>
                    <a:pt x="864" y="335"/>
                  </a:lnTo>
                  <a:lnTo>
                    <a:pt x="713" y="443"/>
                  </a:lnTo>
                  <a:lnTo>
                    <a:pt x="572" y="572"/>
                  </a:lnTo>
                  <a:lnTo>
                    <a:pt x="443" y="712"/>
                  </a:lnTo>
                  <a:lnTo>
                    <a:pt x="335" y="863"/>
                  </a:lnTo>
                  <a:lnTo>
                    <a:pt x="238" y="1025"/>
                  </a:lnTo>
                  <a:lnTo>
                    <a:pt x="152" y="1198"/>
                  </a:lnTo>
                  <a:lnTo>
                    <a:pt x="87" y="1370"/>
                  </a:lnTo>
                  <a:lnTo>
                    <a:pt x="44" y="1565"/>
                  </a:lnTo>
                  <a:lnTo>
                    <a:pt x="12" y="1759"/>
                  </a:lnTo>
                  <a:lnTo>
                    <a:pt x="1" y="1953"/>
                  </a:lnTo>
                  <a:lnTo>
                    <a:pt x="12" y="2158"/>
                  </a:lnTo>
                  <a:lnTo>
                    <a:pt x="44" y="2352"/>
                  </a:lnTo>
                  <a:lnTo>
                    <a:pt x="87" y="2535"/>
                  </a:lnTo>
                  <a:lnTo>
                    <a:pt x="152" y="2719"/>
                  </a:lnTo>
                  <a:lnTo>
                    <a:pt x="238" y="2891"/>
                  </a:lnTo>
                  <a:lnTo>
                    <a:pt x="335" y="3053"/>
                  </a:lnTo>
                  <a:lnTo>
                    <a:pt x="443" y="3193"/>
                  </a:lnTo>
                  <a:lnTo>
                    <a:pt x="572" y="3334"/>
                  </a:lnTo>
                  <a:lnTo>
                    <a:pt x="713" y="3463"/>
                  </a:lnTo>
                  <a:lnTo>
                    <a:pt x="864" y="3571"/>
                  </a:lnTo>
                  <a:lnTo>
                    <a:pt x="1026" y="3679"/>
                  </a:lnTo>
                  <a:lnTo>
                    <a:pt x="1198" y="3754"/>
                  </a:lnTo>
                  <a:lnTo>
                    <a:pt x="1371" y="3819"/>
                  </a:lnTo>
                  <a:lnTo>
                    <a:pt x="1565" y="3873"/>
                  </a:lnTo>
                  <a:lnTo>
                    <a:pt x="1759" y="3905"/>
                  </a:lnTo>
                  <a:lnTo>
                    <a:pt x="2158" y="3905"/>
                  </a:lnTo>
                  <a:lnTo>
                    <a:pt x="2352" y="3873"/>
                  </a:lnTo>
                  <a:lnTo>
                    <a:pt x="2536" y="3819"/>
                  </a:lnTo>
                  <a:lnTo>
                    <a:pt x="2719" y="3754"/>
                  </a:lnTo>
                  <a:lnTo>
                    <a:pt x="2892" y="3679"/>
                  </a:lnTo>
                  <a:lnTo>
                    <a:pt x="3054" y="3571"/>
                  </a:lnTo>
                  <a:lnTo>
                    <a:pt x="3205" y="3463"/>
                  </a:lnTo>
                  <a:lnTo>
                    <a:pt x="3345" y="3334"/>
                  </a:lnTo>
                  <a:lnTo>
                    <a:pt x="3464" y="3193"/>
                  </a:lnTo>
                  <a:lnTo>
                    <a:pt x="3582" y="3053"/>
                  </a:lnTo>
                  <a:lnTo>
                    <a:pt x="3679" y="2891"/>
                  </a:lnTo>
                  <a:lnTo>
                    <a:pt x="3755" y="2719"/>
                  </a:lnTo>
                  <a:lnTo>
                    <a:pt x="3830" y="2535"/>
                  </a:lnTo>
                  <a:lnTo>
                    <a:pt x="3873" y="2352"/>
                  </a:lnTo>
                  <a:lnTo>
                    <a:pt x="3906" y="2158"/>
                  </a:lnTo>
                  <a:lnTo>
                    <a:pt x="3917" y="1953"/>
                  </a:lnTo>
                  <a:lnTo>
                    <a:pt x="3906" y="1759"/>
                  </a:lnTo>
                  <a:lnTo>
                    <a:pt x="3873" y="1565"/>
                  </a:lnTo>
                  <a:lnTo>
                    <a:pt x="3830" y="1370"/>
                  </a:lnTo>
                  <a:lnTo>
                    <a:pt x="3755" y="1198"/>
                  </a:lnTo>
                  <a:lnTo>
                    <a:pt x="3679" y="1025"/>
                  </a:lnTo>
                  <a:lnTo>
                    <a:pt x="3582" y="863"/>
                  </a:lnTo>
                  <a:lnTo>
                    <a:pt x="3464" y="712"/>
                  </a:lnTo>
                  <a:lnTo>
                    <a:pt x="3345" y="572"/>
                  </a:lnTo>
                  <a:lnTo>
                    <a:pt x="3205" y="443"/>
                  </a:lnTo>
                  <a:lnTo>
                    <a:pt x="3054" y="335"/>
                  </a:lnTo>
                  <a:lnTo>
                    <a:pt x="2892" y="238"/>
                  </a:lnTo>
                  <a:lnTo>
                    <a:pt x="2719" y="151"/>
                  </a:lnTo>
                  <a:lnTo>
                    <a:pt x="2536" y="87"/>
                  </a:lnTo>
                  <a:lnTo>
                    <a:pt x="2352" y="33"/>
                  </a:lnTo>
                  <a:lnTo>
                    <a:pt x="2158" y="11"/>
                  </a:lnTo>
                  <a:lnTo>
                    <a:pt x="195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035;p42"/>
            <p:cNvSpPr/>
            <p:nvPr/>
          </p:nvSpPr>
          <p:spPr>
            <a:xfrm>
              <a:off x="6289047" y="3151377"/>
              <a:ext cx="514798" cy="451645"/>
            </a:xfrm>
            <a:custGeom>
              <a:avLst/>
              <a:gdLst/>
              <a:ahLst/>
              <a:cxnLst/>
              <a:rect l="l" t="t" r="r" b="b"/>
              <a:pathLst>
                <a:path w="18814" h="16506" extrusionOk="0">
                  <a:moveTo>
                    <a:pt x="11273" y="0"/>
                  </a:moveTo>
                  <a:lnTo>
                    <a:pt x="11068" y="11"/>
                  </a:lnTo>
                  <a:lnTo>
                    <a:pt x="10864" y="33"/>
                  </a:lnTo>
                  <a:lnTo>
                    <a:pt x="10669" y="76"/>
                  </a:lnTo>
                  <a:lnTo>
                    <a:pt x="10475" y="140"/>
                  </a:lnTo>
                  <a:lnTo>
                    <a:pt x="10292" y="205"/>
                  </a:lnTo>
                  <a:lnTo>
                    <a:pt x="10195" y="259"/>
                  </a:lnTo>
                  <a:lnTo>
                    <a:pt x="10087" y="313"/>
                  </a:lnTo>
                  <a:lnTo>
                    <a:pt x="9849" y="475"/>
                  </a:lnTo>
                  <a:lnTo>
                    <a:pt x="9569" y="669"/>
                  </a:lnTo>
                  <a:lnTo>
                    <a:pt x="9267" y="917"/>
                  </a:lnTo>
                  <a:lnTo>
                    <a:pt x="8922" y="1198"/>
                  </a:lnTo>
                  <a:lnTo>
                    <a:pt x="8566" y="1510"/>
                  </a:lnTo>
                  <a:lnTo>
                    <a:pt x="8177" y="1866"/>
                  </a:lnTo>
                  <a:lnTo>
                    <a:pt x="7767" y="2255"/>
                  </a:lnTo>
                  <a:lnTo>
                    <a:pt x="7336" y="2676"/>
                  </a:lnTo>
                  <a:lnTo>
                    <a:pt x="6904" y="3118"/>
                  </a:lnTo>
                  <a:lnTo>
                    <a:pt x="6451" y="3582"/>
                  </a:lnTo>
                  <a:lnTo>
                    <a:pt x="5988" y="4067"/>
                  </a:lnTo>
                  <a:lnTo>
                    <a:pt x="5534" y="4563"/>
                  </a:lnTo>
                  <a:lnTo>
                    <a:pt x="5071" y="5081"/>
                  </a:lnTo>
                  <a:lnTo>
                    <a:pt x="4607" y="5610"/>
                  </a:lnTo>
                  <a:lnTo>
                    <a:pt x="4154" y="6149"/>
                  </a:lnTo>
                  <a:lnTo>
                    <a:pt x="3701" y="6699"/>
                  </a:lnTo>
                  <a:lnTo>
                    <a:pt x="3258" y="7249"/>
                  </a:lnTo>
                  <a:lnTo>
                    <a:pt x="2838" y="7789"/>
                  </a:lnTo>
                  <a:lnTo>
                    <a:pt x="2438" y="8339"/>
                  </a:lnTo>
                  <a:lnTo>
                    <a:pt x="2050" y="8889"/>
                  </a:lnTo>
                  <a:lnTo>
                    <a:pt x="1683" y="9418"/>
                  </a:lnTo>
                  <a:lnTo>
                    <a:pt x="1349" y="9946"/>
                  </a:lnTo>
                  <a:lnTo>
                    <a:pt x="1047" y="10453"/>
                  </a:lnTo>
                  <a:lnTo>
                    <a:pt x="777" y="10950"/>
                  </a:lnTo>
                  <a:lnTo>
                    <a:pt x="540" y="11424"/>
                  </a:lnTo>
                  <a:lnTo>
                    <a:pt x="432" y="11651"/>
                  </a:lnTo>
                  <a:lnTo>
                    <a:pt x="335" y="11877"/>
                  </a:lnTo>
                  <a:lnTo>
                    <a:pt x="249" y="12093"/>
                  </a:lnTo>
                  <a:lnTo>
                    <a:pt x="184" y="12309"/>
                  </a:lnTo>
                  <a:lnTo>
                    <a:pt x="119" y="12514"/>
                  </a:lnTo>
                  <a:lnTo>
                    <a:pt x="76" y="12708"/>
                  </a:lnTo>
                  <a:lnTo>
                    <a:pt x="33" y="12902"/>
                  </a:lnTo>
                  <a:lnTo>
                    <a:pt x="11" y="13086"/>
                  </a:lnTo>
                  <a:lnTo>
                    <a:pt x="0" y="13258"/>
                  </a:lnTo>
                  <a:lnTo>
                    <a:pt x="0" y="13420"/>
                  </a:lnTo>
                  <a:lnTo>
                    <a:pt x="11" y="13571"/>
                  </a:lnTo>
                  <a:lnTo>
                    <a:pt x="44" y="13722"/>
                  </a:lnTo>
                  <a:lnTo>
                    <a:pt x="87" y="13862"/>
                  </a:lnTo>
                  <a:lnTo>
                    <a:pt x="151" y="13992"/>
                  </a:lnTo>
                  <a:lnTo>
                    <a:pt x="227" y="14121"/>
                  </a:lnTo>
                  <a:lnTo>
                    <a:pt x="324" y="14240"/>
                  </a:lnTo>
                  <a:lnTo>
                    <a:pt x="443" y="14359"/>
                  </a:lnTo>
                  <a:lnTo>
                    <a:pt x="561" y="14466"/>
                  </a:lnTo>
                  <a:lnTo>
                    <a:pt x="702" y="14574"/>
                  </a:lnTo>
                  <a:lnTo>
                    <a:pt x="863" y="14671"/>
                  </a:lnTo>
                  <a:lnTo>
                    <a:pt x="1025" y="14768"/>
                  </a:lnTo>
                  <a:lnTo>
                    <a:pt x="1209" y="14855"/>
                  </a:lnTo>
                  <a:lnTo>
                    <a:pt x="1403" y="14941"/>
                  </a:lnTo>
                  <a:lnTo>
                    <a:pt x="1608" y="15017"/>
                  </a:lnTo>
                  <a:lnTo>
                    <a:pt x="1824" y="15092"/>
                  </a:lnTo>
                  <a:lnTo>
                    <a:pt x="2050" y="15168"/>
                  </a:lnTo>
                  <a:lnTo>
                    <a:pt x="2287" y="15232"/>
                  </a:lnTo>
                  <a:lnTo>
                    <a:pt x="2536" y="15286"/>
                  </a:lnTo>
                  <a:lnTo>
                    <a:pt x="3043" y="15405"/>
                  </a:lnTo>
                  <a:lnTo>
                    <a:pt x="3593" y="15491"/>
                  </a:lnTo>
                  <a:lnTo>
                    <a:pt x="4164" y="15578"/>
                  </a:lnTo>
                  <a:lnTo>
                    <a:pt x="4758" y="15642"/>
                  </a:lnTo>
                  <a:lnTo>
                    <a:pt x="5373" y="15696"/>
                  </a:lnTo>
                  <a:lnTo>
                    <a:pt x="5988" y="15739"/>
                  </a:lnTo>
                  <a:lnTo>
                    <a:pt x="6613" y="15772"/>
                  </a:lnTo>
                  <a:lnTo>
                    <a:pt x="7250" y="15793"/>
                  </a:lnTo>
                  <a:lnTo>
                    <a:pt x="7875" y="15804"/>
                  </a:lnTo>
                  <a:lnTo>
                    <a:pt x="8490" y="15804"/>
                  </a:lnTo>
                  <a:lnTo>
                    <a:pt x="9698" y="15793"/>
                  </a:lnTo>
                  <a:lnTo>
                    <a:pt x="10820" y="15761"/>
                  </a:lnTo>
                  <a:lnTo>
                    <a:pt x="11813" y="15718"/>
                  </a:lnTo>
                  <a:lnTo>
                    <a:pt x="12654" y="15675"/>
                  </a:lnTo>
                  <a:lnTo>
                    <a:pt x="13302" y="15631"/>
                  </a:lnTo>
                  <a:lnTo>
                    <a:pt x="13862" y="15588"/>
                  </a:lnTo>
                  <a:lnTo>
                    <a:pt x="14089" y="15545"/>
                  </a:lnTo>
                  <a:lnTo>
                    <a:pt x="14672" y="15448"/>
                  </a:lnTo>
                  <a:lnTo>
                    <a:pt x="15049" y="15394"/>
                  </a:lnTo>
                  <a:lnTo>
                    <a:pt x="15470" y="15340"/>
                  </a:lnTo>
                  <a:lnTo>
                    <a:pt x="15901" y="15308"/>
                  </a:lnTo>
                  <a:lnTo>
                    <a:pt x="16344" y="15286"/>
                  </a:lnTo>
                  <a:lnTo>
                    <a:pt x="16764" y="15286"/>
                  </a:lnTo>
                  <a:lnTo>
                    <a:pt x="16969" y="15297"/>
                  </a:lnTo>
                  <a:lnTo>
                    <a:pt x="17153" y="15319"/>
                  </a:lnTo>
                  <a:lnTo>
                    <a:pt x="17336" y="15351"/>
                  </a:lnTo>
                  <a:lnTo>
                    <a:pt x="17498" y="15394"/>
                  </a:lnTo>
                  <a:lnTo>
                    <a:pt x="17638" y="15448"/>
                  </a:lnTo>
                  <a:lnTo>
                    <a:pt x="17768" y="15502"/>
                  </a:lnTo>
                  <a:lnTo>
                    <a:pt x="17875" y="15578"/>
                  </a:lnTo>
                  <a:lnTo>
                    <a:pt x="17919" y="15621"/>
                  </a:lnTo>
                  <a:lnTo>
                    <a:pt x="17951" y="15664"/>
                  </a:lnTo>
                  <a:lnTo>
                    <a:pt x="17983" y="15718"/>
                  </a:lnTo>
                  <a:lnTo>
                    <a:pt x="18005" y="15772"/>
                  </a:lnTo>
                  <a:lnTo>
                    <a:pt x="18026" y="15826"/>
                  </a:lnTo>
                  <a:lnTo>
                    <a:pt x="18037" y="15880"/>
                  </a:lnTo>
                  <a:lnTo>
                    <a:pt x="18037" y="15944"/>
                  </a:lnTo>
                  <a:lnTo>
                    <a:pt x="18037" y="16020"/>
                  </a:lnTo>
                  <a:lnTo>
                    <a:pt x="18026" y="16085"/>
                  </a:lnTo>
                  <a:lnTo>
                    <a:pt x="18005" y="16160"/>
                  </a:lnTo>
                  <a:lnTo>
                    <a:pt x="17973" y="16246"/>
                  </a:lnTo>
                  <a:lnTo>
                    <a:pt x="17929" y="16322"/>
                  </a:lnTo>
                  <a:lnTo>
                    <a:pt x="17832" y="16505"/>
                  </a:lnTo>
                  <a:lnTo>
                    <a:pt x="18005" y="16333"/>
                  </a:lnTo>
                  <a:lnTo>
                    <a:pt x="18156" y="16149"/>
                  </a:lnTo>
                  <a:lnTo>
                    <a:pt x="18307" y="15977"/>
                  </a:lnTo>
                  <a:lnTo>
                    <a:pt x="18436" y="15815"/>
                  </a:lnTo>
                  <a:lnTo>
                    <a:pt x="18544" y="15653"/>
                  </a:lnTo>
                  <a:lnTo>
                    <a:pt x="18641" y="15491"/>
                  </a:lnTo>
                  <a:lnTo>
                    <a:pt x="18706" y="15340"/>
                  </a:lnTo>
                  <a:lnTo>
                    <a:pt x="18760" y="15200"/>
                  </a:lnTo>
                  <a:lnTo>
                    <a:pt x="18792" y="15049"/>
                  </a:lnTo>
                  <a:lnTo>
                    <a:pt x="18803" y="14887"/>
                  </a:lnTo>
                  <a:lnTo>
                    <a:pt x="18814" y="14704"/>
                  </a:lnTo>
                  <a:lnTo>
                    <a:pt x="18803" y="14510"/>
                  </a:lnTo>
                  <a:lnTo>
                    <a:pt x="18792" y="14294"/>
                  </a:lnTo>
                  <a:lnTo>
                    <a:pt x="18771" y="14067"/>
                  </a:lnTo>
                  <a:lnTo>
                    <a:pt x="18728" y="13819"/>
                  </a:lnTo>
                  <a:lnTo>
                    <a:pt x="18685" y="13571"/>
                  </a:lnTo>
                  <a:lnTo>
                    <a:pt x="18577" y="13021"/>
                  </a:lnTo>
                  <a:lnTo>
                    <a:pt x="18436" y="12417"/>
                  </a:lnTo>
                  <a:lnTo>
                    <a:pt x="18264" y="11780"/>
                  </a:lnTo>
                  <a:lnTo>
                    <a:pt x="18080" y="11111"/>
                  </a:lnTo>
                  <a:lnTo>
                    <a:pt x="17660" y="9687"/>
                  </a:lnTo>
                  <a:lnTo>
                    <a:pt x="17207" y="8177"/>
                  </a:lnTo>
                  <a:lnTo>
                    <a:pt x="16980" y="7411"/>
                  </a:lnTo>
                  <a:lnTo>
                    <a:pt x="16764" y="6635"/>
                  </a:lnTo>
                  <a:lnTo>
                    <a:pt x="16549" y="5869"/>
                  </a:lnTo>
                  <a:lnTo>
                    <a:pt x="16354" y="5103"/>
                  </a:lnTo>
                  <a:lnTo>
                    <a:pt x="16247" y="4736"/>
                  </a:lnTo>
                  <a:lnTo>
                    <a:pt x="16139" y="4369"/>
                  </a:lnTo>
                  <a:lnTo>
                    <a:pt x="16009" y="4024"/>
                  </a:lnTo>
                  <a:lnTo>
                    <a:pt x="15880" y="3700"/>
                  </a:lnTo>
                  <a:lnTo>
                    <a:pt x="15740" y="3377"/>
                  </a:lnTo>
                  <a:lnTo>
                    <a:pt x="15588" y="3075"/>
                  </a:lnTo>
                  <a:lnTo>
                    <a:pt x="15427" y="2794"/>
                  </a:lnTo>
                  <a:lnTo>
                    <a:pt x="15254" y="2514"/>
                  </a:lnTo>
                  <a:lnTo>
                    <a:pt x="15071" y="2255"/>
                  </a:lnTo>
                  <a:lnTo>
                    <a:pt x="14887" y="2007"/>
                  </a:lnTo>
                  <a:lnTo>
                    <a:pt x="14704" y="1769"/>
                  </a:lnTo>
                  <a:lnTo>
                    <a:pt x="14499" y="1554"/>
                  </a:lnTo>
                  <a:lnTo>
                    <a:pt x="14305" y="1349"/>
                  </a:lnTo>
                  <a:lnTo>
                    <a:pt x="14100" y="1165"/>
                  </a:lnTo>
                  <a:lnTo>
                    <a:pt x="13884" y="982"/>
                  </a:lnTo>
                  <a:lnTo>
                    <a:pt x="13668" y="820"/>
                  </a:lnTo>
                  <a:lnTo>
                    <a:pt x="13453" y="680"/>
                  </a:lnTo>
                  <a:lnTo>
                    <a:pt x="13237" y="540"/>
                  </a:lnTo>
                  <a:lnTo>
                    <a:pt x="13021" y="421"/>
                  </a:lnTo>
                  <a:lnTo>
                    <a:pt x="12794" y="313"/>
                  </a:lnTo>
                  <a:lnTo>
                    <a:pt x="12579" y="227"/>
                  </a:lnTo>
                  <a:lnTo>
                    <a:pt x="12352" y="151"/>
                  </a:lnTo>
                  <a:lnTo>
                    <a:pt x="12136" y="97"/>
                  </a:lnTo>
                  <a:lnTo>
                    <a:pt x="11921" y="43"/>
                  </a:lnTo>
                  <a:lnTo>
                    <a:pt x="11705" y="11"/>
                  </a:lnTo>
                  <a:lnTo>
                    <a:pt x="1148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2036;p42"/>
            <p:cNvSpPr/>
            <p:nvPr/>
          </p:nvSpPr>
          <p:spPr>
            <a:xfrm>
              <a:off x="5781931" y="4253280"/>
              <a:ext cx="1414805" cy="469349"/>
            </a:xfrm>
            <a:custGeom>
              <a:avLst/>
              <a:gdLst/>
              <a:ahLst/>
              <a:cxnLst/>
              <a:rect l="l" t="t" r="r" b="b"/>
              <a:pathLst>
                <a:path w="51706" h="17153" extrusionOk="0">
                  <a:moveTo>
                    <a:pt x="51705" y="0"/>
                  </a:moveTo>
                  <a:lnTo>
                    <a:pt x="28436" y="2741"/>
                  </a:lnTo>
                  <a:lnTo>
                    <a:pt x="28296" y="2892"/>
                  </a:lnTo>
                  <a:lnTo>
                    <a:pt x="28145" y="3043"/>
                  </a:lnTo>
                  <a:lnTo>
                    <a:pt x="27983" y="3183"/>
                  </a:lnTo>
                  <a:lnTo>
                    <a:pt x="27822" y="3323"/>
                  </a:lnTo>
                  <a:lnTo>
                    <a:pt x="27649" y="3452"/>
                  </a:lnTo>
                  <a:lnTo>
                    <a:pt x="27466" y="3582"/>
                  </a:lnTo>
                  <a:lnTo>
                    <a:pt x="27282" y="3701"/>
                  </a:lnTo>
                  <a:lnTo>
                    <a:pt x="27088" y="3830"/>
                  </a:lnTo>
                  <a:lnTo>
                    <a:pt x="26883" y="3938"/>
                  </a:lnTo>
                  <a:lnTo>
                    <a:pt x="26678" y="4057"/>
                  </a:lnTo>
                  <a:lnTo>
                    <a:pt x="26462" y="4154"/>
                  </a:lnTo>
                  <a:lnTo>
                    <a:pt x="26247" y="4262"/>
                  </a:lnTo>
                  <a:lnTo>
                    <a:pt x="25783" y="4456"/>
                  </a:lnTo>
                  <a:lnTo>
                    <a:pt x="25297" y="4639"/>
                  </a:lnTo>
                  <a:lnTo>
                    <a:pt x="24779" y="4801"/>
                  </a:lnTo>
                  <a:lnTo>
                    <a:pt x="24240" y="4952"/>
                  </a:lnTo>
                  <a:lnTo>
                    <a:pt x="23679" y="5092"/>
                  </a:lnTo>
                  <a:lnTo>
                    <a:pt x="23097" y="5222"/>
                  </a:lnTo>
                  <a:lnTo>
                    <a:pt x="22492" y="5340"/>
                  </a:lnTo>
                  <a:lnTo>
                    <a:pt x="21856" y="5459"/>
                  </a:lnTo>
                  <a:lnTo>
                    <a:pt x="21209" y="5556"/>
                  </a:lnTo>
                  <a:lnTo>
                    <a:pt x="20540" y="5653"/>
                  </a:lnTo>
                  <a:lnTo>
                    <a:pt x="19860" y="5739"/>
                  </a:lnTo>
                  <a:lnTo>
                    <a:pt x="19148" y="5815"/>
                  </a:lnTo>
                  <a:lnTo>
                    <a:pt x="17692" y="5966"/>
                  </a:lnTo>
                  <a:lnTo>
                    <a:pt x="16160" y="6106"/>
                  </a:lnTo>
                  <a:lnTo>
                    <a:pt x="14574" y="6236"/>
                  </a:lnTo>
                  <a:lnTo>
                    <a:pt x="12945" y="6365"/>
                  </a:lnTo>
                  <a:lnTo>
                    <a:pt x="11263" y="6505"/>
                  </a:lnTo>
                  <a:lnTo>
                    <a:pt x="9537" y="6656"/>
                  </a:lnTo>
                  <a:lnTo>
                    <a:pt x="7789" y="6840"/>
                  </a:lnTo>
                  <a:lnTo>
                    <a:pt x="7347" y="6894"/>
                  </a:lnTo>
                  <a:lnTo>
                    <a:pt x="6926" y="6958"/>
                  </a:lnTo>
                  <a:lnTo>
                    <a:pt x="6527" y="7034"/>
                  </a:lnTo>
                  <a:lnTo>
                    <a:pt x="6128" y="7120"/>
                  </a:lnTo>
                  <a:lnTo>
                    <a:pt x="5750" y="7217"/>
                  </a:lnTo>
                  <a:lnTo>
                    <a:pt x="5383" y="7325"/>
                  </a:lnTo>
                  <a:lnTo>
                    <a:pt x="5038" y="7433"/>
                  </a:lnTo>
                  <a:lnTo>
                    <a:pt x="4704" y="7563"/>
                  </a:lnTo>
                  <a:lnTo>
                    <a:pt x="4380" y="7692"/>
                  </a:lnTo>
                  <a:lnTo>
                    <a:pt x="4067" y="7832"/>
                  </a:lnTo>
                  <a:lnTo>
                    <a:pt x="3765" y="7983"/>
                  </a:lnTo>
                  <a:lnTo>
                    <a:pt x="3485" y="8145"/>
                  </a:lnTo>
                  <a:lnTo>
                    <a:pt x="3215" y="8307"/>
                  </a:lnTo>
                  <a:lnTo>
                    <a:pt x="2945" y="8480"/>
                  </a:lnTo>
                  <a:lnTo>
                    <a:pt x="2708" y="8652"/>
                  </a:lnTo>
                  <a:lnTo>
                    <a:pt x="2471" y="8836"/>
                  </a:lnTo>
                  <a:lnTo>
                    <a:pt x="2244" y="9019"/>
                  </a:lnTo>
                  <a:lnTo>
                    <a:pt x="2028" y="9213"/>
                  </a:lnTo>
                  <a:lnTo>
                    <a:pt x="1834" y="9407"/>
                  </a:lnTo>
                  <a:lnTo>
                    <a:pt x="1640" y="9612"/>
                  </a:lnTo>
                  <a:lnTo>
                    <a:pt x="1467" y="9817"/>
                  </a:lnTo>
                  <a:lnTo>
                    <a:pt x="1295" y="10033"/>
                  </a:lnTo>
                  <a:lnTo>
                    <a:pt x="1144" y="10238"/>
                  </a:lnTo>
                  <a:lnTo>
                    <a:pt x="1004" y="10454"/>
                  </a:lnTo>
                  <a:lnTo>
                    <a:pt x="863" y="10669"/>
                  </a:lnTo>
                  <a:lnTo>
                    <a:pt x="745" y="10896"/>
                  </a:lnTo>
                  <a:lnTo>
                    <a:pt x="626" y="11112"/>
                  </a:lnTo>
                  <a:lnTo>
                    <a:pt x="529" y="11338"/>
                  </a:lnTo>
                  <a:lnTo>
                    <a:pt x="432" y="11565"/>
                  </a:lnTo>
                  <a:lnTo>
                    <a:pt x="346" y="11781"/>
                  </a:lnTo>
                  <a:lnTo>
                    <a:pt x="270" y="12007"/>
                  </a:lnTo>
                  <a:lnTo>
                    <a:pt x="205" y="12234"/>
                  </a:lnTo>
                  <a:lnTo>
                    <a:pt x="151" y="12449"/>
                  </a:lnTo>
                  <a:lnTo>
                    <a:pt x="108" y="12676"/>
                  </a:lnTo>
                  <a:lnTo>
                    <a:pt x="65" y="12892"/>
                  </a:lnTo>
                  <a:lnTo>
                    <a:pt x="43" y="13107"/>
                  </a:lnTo>
                  <a:lnTo>
                    <a:pt x="22" y="13323"/>
                  </a:lnTo>
                  <a:lnTo>
                    <a:pt x="11" y="13539"/>
                  </a:lnTo>
                  <a:lnTo>
                    <a:pt x="0" y="13755"/>
                  </a:lnTo>
                  <a:lnTo>
                    <a:pt x="11" y="13960"/>
                  </a:lnTo>
                  <a:lnTo>
                    <a:pt x="22" y="14165"/>
                  </a:lnTo>
                  <a:lnTo>
                    <a:pt x="33" y="14359"/>
                  </a:lnTo>
                  <a:lnTo>
                    <a:pt x="65" y="14553"/>
                  </a:lnTo>
                  <a:lnTo>
                    <a:pt x="97" y="14736"/>
                  </a:lnTo>
                  <a:lnTo>
                    <a:pt x="141" y="14920"/>
                  </a:lnTo>
                  <a:lnTo>
                    <a:pt x="184" y="15103"/>
                  </a:lnTo>
                  <a:lnTo>
                    <a:pt x="248" y="15276"/>
                  </a:lnTo>
                  <a:lnTo>
                    <a:pt x="302" y="15438"/>
                  </a:lnTo>
                  <a:lnTo>
                    <a:pt x="378" y="15599"/>
                  </a:lnTo>
                  <a:lnTo>
                    <a:pt x="443" y="15740"/>
                  </a:lnTo>
                  <a:lnTo>
                    <a:pt x="529" y="15891"/>
                  </a:lnTo>
                  <a:lnTo>
                    <a:pt x="615" y="16020"/>
                  </a:lnTo>
                  <a:lnTo>
                    <a:pt x="702" y="16150"/>
                  </a:lnTo>
                  <a:lnTo>
                    <a:pt x="809" y="16268"/>
                  </a:lnTo>
                  <a:lnTo>
                    <a:pt x="906" y="16376"/>
                  </a:lnTo>
                  <a:lnTo>
                    <a:pt x="1014" y="16473"/>
                  </a:lnTo>
                  <a:lnTo>
                    <a:pt x="1133" y="16559"/>
                  </a:lnTo>
                  <a:lnTo>
                    <a:pt x="1252" y="16635"/>
                  </a:lnTo>
                  <a:lnTo>
                    <a:pt x="1370" y="16700"/>
                  </a:lnTo>
                  <a:lnTo>
                    <a:pt x="1500" y="16754"/>
                  </a:lnTo>
                  <a:lnTo>
                    <a:pt x="1629" y="16797"/>
                  </a:lnTo>
                  <a:lnTo>
                    <a:pt x="1769" y="16829"/>
                  </a:lnTo>
                  <a:lnTo>
                    <a:pt x="1910" y="16851"/>
                  </a:lnTo>
                  <a:lnTo>
                    <a:pt x="2050" y="16862"/>
                  </a:lnTo>
                  <a:lnTo>
                    <a:pt x="4617" y="16883"/>
                  </a:lnTo>
                  <a:lnTo>
                    <a:pt x="9461" y="16959"/>
                  </a:lnTo>
                  <a:lnTo>
                    <a:pt x="15793" y="17034"/>
                  </a:lnTo>
                  <a:lnTo>
                    <a:pt x="22838" y="17110"/>
                  </a:lnTo>
                  <a:lnTo>
                    <a:pt x="26376" y="17142"/>
                  </a:lnTo>
                  <a:lnTo>
                    <a:pt x="29796" y="17153"/>
                  </a:lnTo>
                  <a:lnTo>
                    <a:pt x="33000" y="17153"/>
                  </a:lnTo>
                  <a:lnTo>
                    <a:pt x="35891" y="17142"/>
                  </a:lnTo>
                  <a:lnTo>
                    <a:pt x="37196" y="17131"/>
                  </a:lnTo>
                  <a:lnTo>
                    <a:pt x="38372" y="17110"/>
                  </a:lnTo>
                  <a:lnTo>
                    <a:pt x="39429" y="17088"/>
                  </a:lnTo>
                  <a:lnTo>
                    <a:pt x="40346" y="17056"/>
                  </a:lnTo>
                  <a:lnTo>
                    <a:pt x="41112" y="17013"/>
                  </a:lnTo>
                  <a:lnTo>
                    <a:pt x="41716" y="16969"/>
                  </a:lnTo>
                  <a:lnTo>
                    <a:pt x="41953" y="16948"/>
                  </a:lnTo>
                  <a:lnTo>
                    <a:pt x="42137" y="16915"/>
                  </a:lnTo>
                  <a:lnTo>
                    <a:pt x="42277" y="16894"/>
                  </a:lnTo>
                  <a:lnTo>
                    <a:pt x="42374" y="16862"/>
                  </a:lnTo>
                  <a:lnTo>
                    <a:pt x="42503" y="16786"/>
                  </a:lnTo>
                  <a:lnTo>
                    <a:pt x="42622" y="16711"/>
                  </a:lnTo>
                  <a:lnTo>
                    <a:pt x="42730" y="16613"/>
                  </a:lnTo>
                  <a:lnTo>
                    <a:pt x="42816" y="16516"/>
                  </a:lnTo>
                  <a:lnTo>
                    <a:pt x="42903" y="16398"/>
                  </a:lnTo>
                  <a:lnTo>
                    <a:pt x="42967" y="16279"/>
                  </a:lnTo>
                  <a:lnTo>
                    <a:pt x="43032" y="16139"/>
                  </a:lnTo>
                  <a:lnTo>
                    <a:pt x="43097" y="15988"/>
                  </a:lnTo>
                  <a:lnTo>
                    <a:pt x="43140" y="15837"/>
                  </a:lnTo>
                  <a:lnTo>
                    <a:pt x="43183" y="15664"/>
                  </a:lnTo>
                  <a:lnTo>
                    <a:pt x="43259" y="15287"/>
                  </a:lnTo>
                  <a:lnTo>
                    <a:pt x="43313" y="14866"/>
                  </a:lnTo>
                  <a:lnTo>
                    <a:pt x="43366" y="14402"/>
                  </a:lnTo>
                  <a:lnTo>
                    <a:pt x="43431" y="13895"/>
                  </a:lnTo>
                  <a:lnTo>
                    <a:pt x="43496" y="13345"/>
                  </a:lnTo>
                  <a:lnTo>
                    <a:pt x="43582" y="12751"/>
                  </a:lnTo>
                  <a:lnTo>
                    <a:pt x="43690" y="12104"/>
                  </a:lnTo>
                  <a:lnTo>
                    <a:pt x="43755" y="11770"/>
                  </a:lnTo>
                  <a:lnTo>
                    <a:pt x="43830" y="11425"/>
                  </a:lnTo>
                  <a:lnTo>
                    <a:pt x="43917" y="11058"/>
                  </a:lnTo>
                  <a:lnTo>
                    <a:pt x="44014" y="10691"/>
                  </a:lnTo>
                  <a:lnTo>
                    <a:pt x="44132" y="10313"/>
                  </a:lnTo>
                  <a:lnTo>
                    <a:pt x="44251" y="9925"/>
                  </a:lnTo>
                  <a:lnTo>
                    <a:pt x="44380" y="9515"/>
                  </a:lnTo>
                  <a:lnTo>
                    <a:pt x="44532" y="9105"/>
                  </a:lnTo>
                  <a:lnTo>
                    <a:pt x="44704" y="8685"/>
                  </a:lnTo>
                  <a:lnTo>
                    <a:pt x="44898" y="8264"/>
                  </a:lnTo>
                  <a:lnTo>
                    <a:pt x="45103" y="7843"/>
                  </a:lnTo>
                  <a:lnTo>
                    <a:pt x="45330" y="7433"/>
                  </a:lnTo>
                  <a:lnTo>
                    <a:pt x="45567" y="7012"/>
                  </a:lnTo>
                  <a:lnTo>
                    <a:pt x="45826" y="6602"/>
                  </a:lnTo>
                  <a:lnTo>
                    <a:pt x="46085" y="6203"/>
                  </a:lnTo>
                  <a:lnTo>
                    <a:pt x="46365" y="5793"/>
                  </a:lnTo>
                  <a:lnTo>
                    <a:pt x="46657" y="5405"/>
                  </a:lnTo>
                  <a:lnTo>
                    <a:pt x="46948" y="5017"/>
                  </a:lnTo>
                  <a:lnTo>
                    <a:pt x="47239" y="4628"/>
                  </a:lnTo>
                  <a:lnTo>
                    <a:pt x="47541" y="4262"/>
                  </a:lnTo>
                  <a:lnTo>
                    <a:pt x="47843" y="3895"/>
                  </a:lnTo>
                  <a:lnTo>
                    <a:pt x="48145" y="3550"/>
                  </a:lnTo>
                  <a:lnTo>
                    <a:pt x="48749" y="2881"/>
                  </a:lnTo>
                  <a:lnTo>
                    <a:pt x="49332" y="2266"/>
                  </a:lnTo>
                  <a:lnTo>
                    <a:pt x="49882" y="1705"/>
                  </a:lnTo>
                  <a:lnTo>
                    <a:pt x="50378" y="1209"/>
                  </a:lnTo>
                  <a:lnTo>
                    <a:pt x="50821" y="799"/>
                  </a:lnTo>
                  <a:lnTo>
                    <a:pt x="51187" y="454"/>
                  </a:lnTo>
                  <a:lnTo>
                    <a:pt x="51457" y="205"/>
                  </a:lnTo>
                  <a:lnTo>
                    <a:pt x="51705" y="0"/>
                  </a:lnTo>
                  <a:close/>
                </a:path>
              </a:pathLst>
            </a:custGeom>
            <a:solidFill>
              <a:srgbClr val="E373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2037;p42"/>
            <p:cNvSpPr/>
            <p:nvPr/>
          </p:nvSpPr>
          <p:spPr>
            <a:xfrm>
              <a:off x="5781931" y="4253280"/>
              <a:ext cx="1414805" cy="469349"/>
            </a:xfrm>
            <a:custGeom>
              <a:avLst/>
              <a:gdLst/>
              <a:ahLst/>
              <a:cxnLst/>
              <a:rect l="l" t="t" r="r" b="b"/>
              <a:pathLst>
                <a:path w="51706" h="17153" fill="none" extrusionOk="0">
                  <a:moveTo>
                    <a:pt x="51705" y="0"/>
                  </a:moveTo>
                  <a:lnTo>
                    <a:pt x="51705" y="0"/>
                  </a:lnTo>
                  <a:lnTo>
                    <a:pt x="51457" y="205"/>
                  </a:lnTo>
                  <a:lnTo>
                    <a:pt x="51187" y="454"/>
                  </a:lnTo>
                  <a:lnTo>
                    <a:pt x="50821" y="799"/>
                  </a:lnTo>
                  <a:lnTo>
                    <a:pt x="50378" y="1209"/>
                  </a:lnTo>
                  <a:lnTo>
                    <a:pt x="49882" y="1705"/>
                  </a:lnTo>
                  <a:lnTo>
                    <a:pt x="49332" y="2266"/>
                  </a:lnTo>
                  <a:lnTo>
                    <a:pt x="48749" y="2881"/>
                  </a:lnTo>
                  <a:lnTo>
                    <a:pt x="48145" y="3550"/>
                  </a:lnTo>
                  <a:lnTo>
                    <a:pt x="47843" y="3895"/>
                  </a:lnTo>
                  <a:lnTo>
                    <a:pt x="47541" y="4262"/>
                  </a:lnTo>
                  <a:lnTo>
                    <a:pt x="47239" y="4628"/>
                  </a:lnTo>
                  <a:lnTo>
                    <a:pt x="46948" y="5017"/>
                  </a:lnTo>
                  <a:lnTo>
                    <a:pt x="46657" y="5405"/>
                  </a:lnTo>
                  <a:lnTo>
                    <a:pt x="46365" y="5793"/>
                  </a:lnTo>
                  <a:lnTo>
                    <a:pt x="46085" y="6203"/>
                  </a:lnTo>
                  <a:lnTo>
                    <a:pt x="45826" y="6602"/>
                  </a:lnTo>
                  <a:lnTo>
                    <a:pt x="45567" y="7012"/>
                  </a:lnTo>
                  <a:lnTo>
                    <a:pt x="45330" y="7433"/>
                  </a:lnTo>
                  <a:lnTo>
                    <a:pt x="45103" y="7843"/>
                  </a:lnTo>
                  <a:lnTo>
                    <a:pt x="44898" y="8264"/>
                  </a:lnTo>
                  <a:lnTo>
                    <a:pt x="44704" y="8685"/>
                  </a:lnTo>
                  <a:lnTo>
                    <a:pt x="44532" y="9105"/>
                  </a:lnTo>
                  <a:lnTo>
                    <a:pt x="44532" y="9105"/>
                  </a:lnTo>
                  <a:lnTo>
                    <a:pt x="44380" y="9515"/>
                  </a:lnTo>
                  <a:lnTo>
                    <a:pt x="44251" y="9925"/>
                  </a:lnTo>
                  <a:lnTo>
                    <a:pt x="44132" y="10313"/>
                  </a:lnTo>
                  <a:lnTo>
                    <a:pt x="44014" y="10691"/>
                  </a:lnTo>
                  <a:lnTo>
                    <a:pt x="43917" y="11058"/>
                  </a:lnTo>
                  <a:lnTo>
                    <a:pt x="43830" y="11425"/>
                  </a:lnTo>
                  <a:lnTo>
                    <a:pt x="43755" y="11770"/>
                  </a:lnTo>
                  <a:lnTo>
                    <a:pt x="43690" y="12104"/>
                  </a:lnTo>
                  <a:lnTo>
                    <a:pt x="43582" y="12751"/>
                  </a:lnTo>
                  <a:lnTo>
                    <a:pt x="43496" y="13345"/>
                  </a:lnTo>
                  <a:lnTo>
                    <a:pt x="43431" y="13895"/>
                  </a:lnTo>
                  <a:lnTo>
                    <a:pt x="43366" y="14402"/>
                  </a:lnTo>
                  <a:lnTo>
                    <a:pt x="43313" y="14866"/>
                  </a:lnTo>
                  <a:lnTo>
                    <a:pt x="43259" y="15287"/>
                  </a:lnTo>
                  <a:lnTo>
                    <a:pt x="43183" y="15664"/>
                  </a:lnTo>
                  <a:lnTo>
                    <a:pt x="43140" y="15837"/>
                  </a:lnTo>
                  <a:lnTo>
                    <a:pt x="43097" y="15988"/>
                  </a:lnTo>
                  <a:lnTo>
                    <a:pt x="43032" y="16139"/>
                  </a:lnTo>
                  <a:lnTo>
                    <a:pt x="42967" y="16279"/>
                  </a:lnTo>
                  <a:lnTo>
                    <a:pt x="42903" y="16398"/>
                  </a:lnTo>
                  <a:lnTo>
                    <a:pt x="42816" y="16516"/>
                  </a:lnTo>
                  <a:lnTo>
                    <a:pt x="42730" y="16613"/>
                  </a:lnTo>
                  <a:lnTo>
                    <a:pt x="42622" y="16711"/>
                  </a:lnTo>
                  <a:lnTo>
                    <a:pt x="42503" y="16786"/>
                  </a:lnTo>
                  <a:lnTo>
                    <a:pt x="42374" y="16862"/>
                  </a:lnTo>
                  <a:lnTo>
                    <a:pt x="42374" y="16862"/>
                  </a:lnTo>
                  <a:lnTo>
                    <a:pt x="42277" y="16894"/>
                  </a:lnTo>
                  <a:lnTo>
                    <a:pt x="42137" y="16915"/>
                  </a:lnTo>
                  <a:lnTo>
                    <a:pt x="41953" y="16948"/>
                  </a:lnTo>
                  <a:lnTo>
                    <a:pt x="41716" y="16969"/>
                  </a:lnTo>
                  <a:lnTo>
                    <a:pt x="41112" y="17013"/>
                  </a:lnTo>
                  <a:lnTo>
                    <a:pt x="40346" y="17056"/>
                  </a:lnTo>
                  <a:lnTo>
                    <a:pt x="39429" y="17088"/>
                  </a:lnTo>
                  <a:lnTo>
                    <a:pt x="38372" y="17110"/>
                  </a:lnTo>
                  <a:lnTo>
                    <a:pt x="37196" y="17131"/>
                  </a:lnTo>
                  <a:lnTo>
                    <a:pt x="35891" y="17142"/>
                  </a:lnTo>
                  <a:lnTo>
                    <a:pt x="33000" y="17153"/>
                  </a:lnTo>
                  <a:lnTo>
                    <a:pt x="29796" y="17153"/>
                  </a:lnTo>
                  <a:lnTo>
                    <a:pt x="26376" y="17142"/>
                  </a:lnTo>
                  <a:lnTo>
                    <a:pt x="22838" y="17110"/>
                  </a:lnTo>
                  <a:lnTo>
                    <a:pt x="15793" y="17034"/>
                  </a:lnTo>
                  <a:lnTo>
                    <a:pt x="9461" y="16959"/>
                  </a:lnTo>
                  <a:lnTo>
                    <a:pt x="4617" y="16883"/>
                  </a:lnTo>
                  <a:lnTo>
                    <a:pt x="2050" y="16862"/>
                  </a:lnTo>
                  <a:lnTo>
                    <a:pt x="2050" y="16862"/>
                  </a:lnTo>
                  <a:lnTo>
                    <a:pt x="1910" y="16851"/>
                  </a:lnTo>
                  <a:lnTo>
                    <a:pt x="1769" y="16829"/>
                  </a:lnTo>
                  <a:lnTo>
                    <a:pt x="1629" y="16797"/>
                  </a:lnTo>
                  <a:lnTo>
                    <a:pt x="1500" y="16754"/>
                  </a:lnTo>
                  <a:lnTo>
                    <a:pt x="1370" y="16700"/>
                  </a:lnTo>
                  <a:lnTo>
                    <a:pt x="1252" y="16635"/>
                  </a:lnTo>
                  <a:lnTo>
                    <a:pt x="1133" y="16559"/>
                  </a:lnTo>
                  <a:lnTo>
                    <a:pt x="1014" y="16473"/>
                  </a:lnTo>
                  <a:lnTo>
                    <a:pt x="906" y="16376"/>
                  </a:lnTo>
                  <a:lnTo>
                    <a:pt x="809" y="16268"/>
                  </a:lnTo>
                  <a:lnTo>
                    <a:pt x="702" y="16150"/>
                  </a:lnTo>
                  <a:lnTo>
                    <a:pt x="615" y="16020"/>
                  </a:lnTo>
                  <a:lnTo>
                    <a:pt x="529" y="15891"/>
                  </a:lnTo>
                  <a:lnTo>
                    <a:pt x="443" y="15740"/>
                  </a:lnTo>
                  <a:lnTo>
                    <a:pt x="378" y="15599"/>
                  </a:lnTo>
                  <a:lnTo>
                    <a:pt x="302" y="15438"/>
                  </a:lnTo>
                  <a:lnTo>
                    <a:pt x="248" y="15276"/>
                  </a:lnTo>
                  <a:lnTo>
                    <a:pt x="184" y="15103"/>
                  </a:lnTo>
                  <a:lnTo>
                    <a:pt x="141" y="14920"/>
                  </a:lnTo>
                  <a:lnTo>
                    <a:pt x="97" y="14736"/>
                  </a:lnTo>
                  <a:lnTo>
                    <a:pt x="65" y="14553"/>
                  </a:lnTo>
                  <a:lnTo>
                    <a:pt x="33" y="14359"/>
                  </a:lnTo>
                  <a:lnTo>
                    <a:pt x="22" y="14165"/>
                  </a:lnTo>
                  <a:lnTo>
                    <a:pt x="11" y="13960"/>
                  </a:lnTo>
                  <a:lnTo>
                    <a:pt x="0" y="13755"/>
                  </a:lnTo>
                  <a:lnTo>
                    <a:pt x="11" y="13539"/>
                  </a:lnTo>
                  <a:lnTo>
                    <a:pt x="22" y="13323"/>
                  </a:lnTo>
                  <a:lnTo>
                    <a:pt x="43" y="13107"/>
                  </a:lnTo>
                  <a:lnTo>
                    <a:pt x="65" y="12892"/>
                  </a:lnTo>
                  <a:lnTo>
                    <a:pt x="108" y="12676"/>
                  </a:lnTo>
                  <a:lnTo>
                    <a:pt x="151" y="12449"/>
                  </a:lnTo>
                  <a:lnTo>
                    <a:pt x="205" y="12234"/>
                  </a:lnTo>
                  <a:lnTo>
                    <a:pt x="270" y="12007"/>
                  </a:lnTo>
                  <a:lnTo>
                    <a:pt x="346" y="11781"/>
                  </a:lnTo>
                  <a:lnTo>
                    <a:pt x="432" y="11565"/>
                  </a:lnTo>
                  <a:lnTo>
                    <a:pt x="529" y="11338"/>
                  </a:lnTo>
                  <a:lnTo>
                    <a:pt x="626" y="11112"/>
                  </a:lnTo>
                  <a:lnTo>
                    <a:pt x="745" y="10896"/>
                  </a:lnTo>
                  <a:lnTo>
                    <a:pt x="863" y="10669"/>
                  </a:lnTo>
                  <a:lnTo>
                    <a:pt x="1004" y="10454"/>
                  </a:lnTo>
                  <a:lnTo>
                    <a:pt x="1144" y="10238"/>
                  </a:lnTo>
                  <a:lnTo>
                    <a:pt x="1295" y="10033"/>
                  </a:lnTo>
                  <a:lnTo>
                    <a:pt x="1467" y="9817"/>
                  </a:lnTo>
                  <a:lnTo>
                    <a:pt x="1640" y="9612"/>
                  </a:lnTo>
                  <a:lnTo>
                    <a:pt x="1834" y="9407"/>
                  </a:lnTo>
                  <a:lnTo>
                    <a:pt x="2028" y="9213"/>
                  </a:lnTo>
                  <a:lnTo>
                    <a:pt x="2244" y="9019"/>
                  </a:lnTo>
                  <a:lnTo>
                    <a:pt x="2471" y="8836"/>
                  </a:lnTo>
                  <a:lnTo>
                    <a:pt x="2708" y="8652"/>
                  </a:lnTo>
                  <a:lnTo>
                    <a:pt x="2945" y="8480"/>
                  </a:lnTo>
                  <a:lnTo>
                    <a:pt x="3215" y="8307"/>
                  </a:lnTo>
                  <a:lnTo>
                    <a:pt x="3485" y="8145"/>
                  </a:lnTo>
                  <a:lnTo>
                    <a:pt x="3765" y="7983"/>
                  </a:lnTo>
                  <a:lnTo>
                    <a:pt x="4067" y="7832"/>
                  </a:lnTo>
                  <a:lnTo>
                    <a:pt x="4380" y="7692"/>
                  </a:lnTo>
                  <a:lnTo>
                    <a:pt x="4704" y="7563"/>
                  </a:lnTo>
                  <a:lnTo>
                    <a:pt x="5038" y="7433"/>
                  </a:lnTo>
                  <a:lnTo>
                    <a:pt x="5383" y="7325"/>
                  </a:lnTo>
                  <a:lnTo>
                    <a:pt x="5750" y="7217"/>
                  </a:lnTo>
                  <a:lnTo>
                    <a:pt x="6128" y="7120"/>
                  </a:lnTo>
                  <a:lnTo>
                    <a:pt x="6527" y="7034"/>
                  </a:lnTo>
                  <a:lnTo>
                    <a:pt x="6926" y="6958"/>
                  </a:lnTo>
                  <a:lnTo>
                    <a:pt x="7347" y="6894"/>
                  </a:lnTo>
                  <a:lnTo>
                    <a:pt x="7789" y="6840"/>
                  </a:lnTo>
                  <a:lnTo>
                    <a:pt x="7789" y="6840"/>
                  </a:lnTo>
                  <a:lnTo>
                    <a:pt x="9537" y="6656"/>
                  </a:lnTo>
                  <a:lnTo>
                    <a:pt x="11263" y="6505"/>
                  </a:lnTo>
                  <a:lnTo>
                    <a:pt x="12945" y="6365"/>
                  </a:lnTo>
                  <a:lnTo>
                    <a:pt x="14574" y="6236"/>
                  </a:lnTo>
                  <a:lnTo>
                    <a:pt x="16160" y="6106"/>
                  </a:lnTo>
                  <a:lnTo>
                    <a:pt x="17692" y="5966"/>
                  </a:lnTo>
                  <a:lnTo>
                    <a:pt x="19148" y="5815"/>
                  </a:lnTo>
                  <a:lnTo>
                    <a:pt x="19860" y="5739"/>
                  </a:lnTo>
                  <a:lnTo>
                    <a:pt x="20540" y="5653"/>
                  </a:lnTo>
                  <a:lnTo>
                    <a:pt x="21209" y="5556"/>
                  </a:lnTo>
                  <a:lnTo>
                    <a:pt x="21856" y="5459"/>
                  </a:lnTo>
                  <a:lnTo>
                    <a:pt x="22492" y="5340"/>
                  </a:lnTo>
                  <a:lnTo>
                    <a:pt x="23097" y="5222"/>
                  </a:lnTo>
                  <a:lnTo>
                    <a:pt x="23679" y="5092"/>
                  </a:lnTo>
                  <a:lnTo>
                    <a:pt x="24240" y="4952"/>
                  </a:lnTo>
                  <a:lnTo>
                    <a:pt x="24779" y="4801"/>
                  </a:lnTo>
                  <a:lnTo>
                    <a:pt x="25297" y="4639"/>
                  </a:lnTo>
                  <a:lnTo>
                    <a:pt x="25783" y="4456"/>
                  </a:lnTo>
                  <a:lnTo>
                    <a:pt x="26247" y="4262"/>
                  </a:lnTo>
                  <a:lnTo>
                    <a:pt x="26462" y="4154"/>
                  </a:lnTo>
                  <a:lnTo>
                    <a:pt x="26678" y="4057"/>
                  </a:lnTo>
                  <a:lnTo>
                    <a:pt x="26883" y="3938"/>
                  </a:lnTo>
                  <a:lnTo>
                    <a:pt x="27088" y="3830"/>
                  </a:lnTo>
                  <a:lnTo>
                    <a:pt x="27282" y="3701"/>
                  </a:lnTo>
                  <a:lnTo>
                    <a:pt x="27466" y="3582"/>
                  </a:lnTo>
                  <a:lnTo>
                    <a:pt x="27649" y="3452"/>
                  </a:lnTo>
                  <a:lnTo>
                    <a:pt x="27822" y="3323"/>
                  </a:lnTo>
                  <a:lnTo>
                    <a:pt x="27983" y="3183"/>
                  </a:lnTo>
                  <a:lnTo>
                    <a:pt x="28145" y="3043"/>
                  </a:lnTo>
                  <a:lnTo>
                    <a:pt x="28296" y="2892"/>
                  </a:lnTo>
                  <a:lnTo>
                    <a:pt x="28436" y="274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2038;p42"/>
            <p:cNvSpPr/>
            <p:nvPr/>
          </p:nvSpPr>
          <p:spPr>
            <a:xfrm>
              <a:off x="5772765" y="4246193"/>
              <a:ext cx="1429855" cy="485876"/>
            </a:xfrm>
            <a:custGeom>
              <a:avLst/>
              <a:gdLst/>
              <a:ahLst/>
              <a:cxnLst/>
              <a:rect l="l" t="t" r="r" b="b"/>
              <a:pathLst>
                <a:path w="52256" h="17757" extrusionOk="0">
                  <a:moveTo>
                    <a:pt x="51814" y="1"/>
                  </a:moveTo>
                  <a:lnTo>
                    <a:pt x="51566" y="216"/>
                  </a:lnTo>
                  <a:lnTo>
                    <a:pt x="51285" y="475"/>
                  </a:lnTo>
                  <a:lnTo>
                    <a:pt x="50918" y="820"/>
                  </a:lnTo>
                  <a:lnTo>
                    <a:pt x="50465" y="1241"/>
                  </a:lnTo>
                  <a:lnTo>
                    <a:pt x="49969" y="1737"/>
                  </a:lnTo>
                  <a:lnTo>
                    <a:pt x="49419" y="2288"/>
                  </a:lnTo>
                  <a:lnTo>
                    <a:pt x="48836" y="2913"/>
                  </a:lnTo>
                  <a:lnTo>
                    <a:pt x="48448" y="3345"/>
                  </a:lnTo>
                  <a:lnTo>
                    <a:pt x="48070" y="3765"/>
                  </a:lnTo>
                  <a:lnTo>
                    <a:pt x="47714" y="4186"/>
                  </a:lnTo>
                  <a:lnTo>
                    <a:pt x="47369" y="4607"/>
                  </a:lnTo>
                  <a:lnTo>
                    <a:pt x="47046" y="5017"/>
                  </a:lnTo>
                  <a:lnTo>
                    <a:pt x="46733" y="5427"/>
                  </a:lnTo>
                  <a:lnTo>
                    <a:pt x="46441" y="5837"/>
                  </a:lnTo>
                  <a:lnTo>
                    <a:pt x="46172" y="6236"/>
                  </a:lnTo>
                  <a:lnTo>
                    <a:pt x="45902" y="6624"/>
                  </a:lnTo>
                  <a:lnTo>
                    <a:pt x="45665" y="7013"/>
                  </a:lnTo>
                  <a:lnTo>
                    <a:pt x="45438" y="7401"/>
                  </a:lnTo>
                  <a:lnTo>
                    <a:pt x="45222" y="7778"/>
                  </a:lnTo>
                  <a:lnTo>
                    <a:pt x="45028" y="8156"/>
                  </a:lnTo>
                  <a:lnTo>
                    <a:pt x="44856" y="8523"/>
                  </a:lnTo>
                  <a:lnTo>
                    <a:pt x="44694" y="8890"/>
                  </a:lnTo>
                  <a:lnTo>
                    <a:pt x="44554" y="9246"/>
                  </a:lnTo>
                  <a:lnTo>
                    <a:pt x="44403" y="9645"/>
                  </a:lnTo>
                  <a:lnTo>
                    <a:pt x="44273" y="10044"/>
                  </a:lnTo>
                  <a:lnTo>
                    <a:pt x="44155" y="10432"/>
                  </a:lnTo>
                  <a:lnTo>
                    <a:pt x="44047" y="10799"/>
                  </a:lnTo>
                  <a:lnTo>
                    <a:pt x="43950" y="11166"/>
                  </a:lnTo>
                  <a:lnTo>
                    <a:pt x="43863" y="11522"/>
                  </a:lnTo>
                  <a:lnTo>
                    <a:pt x="43788" y="11867"/>
                  </a:lnTo>
                  <a:lnTo>
                    <a:pt x="43712" y="12191"/>
                  </a:lnTo>
                  <a:lnTo>
                    <a:pt x="43604" y="12827"/>
                  </a:lnTo>
                  <a:lnTo>
                    <a:pt x="43518" y="13420"/>
                  </a:lnTo>
                  <a:lnTo>
                    <a:pt x="43443" y="13971"/>
                  </a:lnTo>
                  <a:lnTo>
                    <a:pt x="43389" y="14467"/>
                  </a:lnTo>
                  <a:lnTo>
                    <a:pt x="43335" y="14963"/>
                  </a:lnTo>
                  <a:lnTo>
                    <a:pt x="43270" y="15384"/>
                  </a:lnTo>
                  <a:lnTo>
                    <a:pt x="43205" y="15761"/>
                  </a:lnTo>
                  <a:lnTo>
                    <a:pt x="43173" y="15923"/>
                  </a:lnTo>
                  <a:lnTo>
                    <a:pt x="43130" y="16063"/>
                  </a:lnTo>
                  <a:lnTo>
                    <a:pt x="43087" y="16204"/>
                  </a:lnTo>
                  <a:lnTo>
                    <a:pt x="43033" y="16322"/>
                  </a:lnTo>
                  <a:lnTo>
                    <a:pt x="42979" y="16430"/>
                  </a:lnTo>
                  <a:lnTo>
                    <a:pt x="42914" y="16538"/>
                  </a:lnTo>
                  <a:lnTo>
                    <a:pt x="42838" y="16624"/>
                  </a:lnTo>
                  <a:lnTo>
                    <a:pt x="42763" y="16689"/>
                  </a:lnTo>
                  <a:lnTo>
                    <a:pt x="42666" y="16754"/>
                  </a:lnTo>
                  <a:lnTo>
                    <a:pt x="42569" y="16808"/>
                  </a:lnTo>
                  <a:lnTo>
                    <a:pt x="42493" y="16829"/>
                  </a:lnTo>
                  <a:lnTo>
                    <a:pt x="42353" y="16862"/>
                  </a:lnTo>
                  <a:lnTo>
                    <a:pt x="42159" y="16883"/>
                  </a:lnTo>
                  <a:lnTo>
                    <a:pt x="41878" y="16905"/>
                  </a:lnTo>
                  <a:lnTo>
                    <a:pt x="41512" y="16937"/>
                  </a:lnTo>
                  <a:lnTo>
                    <a:pt x="41058" y="16959"/>
                  </a:lnTo>
                  <a:lnTo>
                    <a:pt x="39796" y="17002"/>
                  </a:lnTo>
                  <a:lnTo>
                    <a:pt x="38016" y="17045"/>
                  </a:lnTo>
                  <a:lnTo>
                    <a:pt x="35632" y="17067"/>
                  </a:lnTo>
                  <a:lnTo>
                    <a:pt x="32569" y="17077"/>
                  </a:lnTo>
                  <a:lnTo>
                    <a:pt x="28717" y="17077"/>
                  </a:lnTo>
                  <a:lnTo>
                    <a:pt x="23151" y="17034"/>
                  </a:lnTo>
                  <a:lnTo>
                    <a:pt x="17531" y="16980"/>
                  </a:lnTo>
                  <a:lnTo>
                    <a:pt x="12256" y="16905"/>
                  </a:lnTo>
                  <a:lnTo>
                    <a:pt x="7660" y="16851"/>
                  </a:lnTo>
                  <a:lnTo>
                    <a:pt x="4251" y="16797"/>
                  </a:lnTo>
                  <a:lnTo>
                    <a:pt x="2385" y="16786"/>
                  </a:lnTo>
                  <a:lnTo>
                    <a:pt x="2212" y="16765"/>
                  </a:lnTo>
                  <a:lnTo>
                    <a:pt x="2051" y="16732"/>
                  </a:lnTo>
                  <a:lnTo>
                    <a:pt x="1889" y="16678"/>
                  </a:lnTo>
                  <a:lnTo>
                    <a:pt x="1738" y="16603"/>
                  </a:lnTo>
                  <a:lnTo>
                    <a:pt x="1597" y="16495"/>
                  </a:lnTo>
                  <a:lnTo>
                    <a:pt x="1457" y="16376"/>
                  </a:lnTo>
                  <a:lnTo>
                    <a:pt x="1339" y="16236"/>
                  </a:lnTo>
                  <a:lnTo>
                    <a:pt x="1220" y="16085"/>
                  </a:lnTo>
                  <a:lnTo>
                    <a:pt x="1112" y="15912"/>
                  </a:lnTo>
                  <a:lnTo>
                    <a:pt x="1015" y="15718"/>
                  </a:lnTo>
                  <a:lnTo>
                    <a:pt x="929" y="15513"/>
                  </a:lnTo>
                  <a:lnTo>
                    <a:pt x="853" y="15287"/>
                  </a:lnTo>
                  <a:lnTo>
                    <a:pt x="788" y="15060"/>
                  </a:lnTo>
                  <a:lnTo>
                    <a:pt x="745" y="14812"/>
                  </a:lnTo>
                  <a:lnTo>
                    <a:pt x="702" y="14553"/>
                  </a:lnTo>
                  <a:lnTo>
                    <a:pt x="681" y="14283"/>
                  </a:lnTo>
                  <a:lnTo>
                    <a:pt x="670" y="14003"/>
                  </a:lnTo>
                  <a:lnTo>
                    <a:pt x="681" y="13733"/>
                  </a:lnTo>
                  <a:lnTo>
                    <a:pt x="702" y="13453"/>
                  </a:lnTo>
                  <a:lnTo>
                    <a:pt x="734" y="13183"/>
                  </a:lnTo>
                  <a:lnTo>
                    <a:pt x="788" y="12913"/>
                  </a:lnTo>
                  <a:lnTo>
                    <a:pt x="853" y="12644"/>
                  </a:lnTo>
                  <a:lnTo>
                    <a:pt x="929" y="12374"/>
                  </a:lnTo>
                  <a:lnTo>
                    <a:pt x="1015" y="12104"/>
                  </a:lnTo>
                  <a:lnTo>
                    <a:pt x="1123" y="11845"/>
                  </a:lnTo>
                  <a:lnTo>
                    <a:pt x="1241" y="11586"/>
                  </a:lnTo>
                  <a:lnTo>
                    <a:pt x="1371" y="11328"/>
                  </a:lnTo>
                  <a:lnTo>
                    <a:pt x="1511" y="11079"/>
                  </a:lnTo>
                  <a:lnTo>
                    <a:pt x="1662" y="10831"/>
                  </a:lnTo>
                  <a:lnTo>
                    <a:pt x="1824" y="10594"/>
                  </a:lnTo>
                  <a:lnTo>
                    <a:pt x="2007" y="10357"/>
                  </a:lnTo>
                  <a:lnTo>
                    <a:pt x="2191" y="10141"/>
                  </a:lnTo>
                  <a:lnTo>
                    <a:pt x="2450" y="9860"/>
                  </a:lnTo>
                  <a:lnTo>
                    <a:pt x="2719" y="9602"/>
                  </a:lnTo>
                  <a:lnTo>
                    <a:pt x="3011" y="9353"/>
                  </a:lnTo>
                  <a:lnTo>
                    <a:pt x="3323" y="9127"/>
                  </a:lnTo>
                  <a:lnTo>
                    <a:pt x="3636" y="8900"/>
                  </a:lnTo>
                  <a:lnTo>
                    <a:pt x="3982" y="8695"/>
                  </a:lnTo>
                  <a:lnTo>
                    <a:pt x="4327" y="8512"/>
                  </a:lnTo>
                  <a:lnTo>
                    <a:pt x="4704" y="8329"/>
                  </a:lnTo>
                  <a:lnTo>
                    <a:pt x="5082" y="8167"/>
                  </a:lnTo>
                  <a:lnTo>
                    <a:pt x="5481" y="8016"/>
                  </a:lnTo>
                  <a:lnTo>
                    <a:pt x="5891" y="7886"/>
                  </a:lnTo>
                  <a:lnTo>
                    <a:pt x="6322" y="7757"/>
                  </a:lnTo>
                  <a:lnTo>
                    <a:pt x="6765" y="7660"/>
                  </a:lnTo>
                  <a:lnTo>
                    <a:pt x="7207" y="7563"/>
                  </a:lnTo>
                  <a:lnTo>
                    <a:pt x="7682" y="7487"/>
                  </a:lnTo>
                  <a:lnTo>
                    <a:pt x="8156" y="7433"/>
                  </a:lnTo>
                  <a:lnTo>
                    <a:pt x="9742" y="7271"/>
                  </a:lnTo>
                  <a:lnTo>
                    <a:pt x="11296" y="7131"/>
                  </a:lnTo>
                  <a:lnTo>
                    <a:pt x="12827" y="7002"/>
                  </a:lnTo>
                  <a:lnTo>
                    <a:pt x="14327" y="6872"/>
                  </a:lnTo>
                  <a:lnTo>
                    <a:pt x="16840" y="6667"/>
                  </a:lnTo>
                  <a:lnTo>
                    <a:pt x="18038" y="6559"/>
                  </a:lnTo>
                  <a:lnTo>
                    <a:pt x="19192" y="6452"/>
                  </a:lnTo>
                  <a:lnTo>
                    <a:pt x="20314" y="6322"/>
                  </a:lnTo>
                  <a:lnTo>
                    <a:pt x="21382" y="6182"/>
                  </a:lnTo>
                  <a:lnTo>
                    <a:pt x="21900" y="6106"/>
                  </a:lnTo>
                  <a:lnTo>
                    <a:pt x="22396" y="6020"/>
                  </a:lnTo>
                  <a:lnTo>
                    <a:pt x="22892" y="5934"/>
                  </a:lnTo>
                  <a:lnTo>
                    <a:pt x="23367" y="5847"/>
                  </a:lnTo>
                  <a:lnTo>
                    <a:pt x="23831" y="5750"/>
                  </a:lnTo>
                  <a:lnTo>
                    <a:pt x="24284" y="5642"/>
                  </a:lnTo>
                  <a:lnTo>
                    <a:pt x="24726" y="5524"/>
                  </a:lnTo>
                  <a:lnTo>
                    <a:pt x="25147" y="5405"/>
                  </a:lnTo>
                  <a:lnTo>
                    <a:pt x="25557" y="5276"/>
                  </a:lnTo>
                  <a:lnTo>
                    <a:pt x="25956" y="5146"/>
                  </a:lnTo>
                  <a:lnTo>
                    <a:pt x="26333" y="4995"/>
                  </a:lnTo>
                  <a:lnTo>
                    <a:pt x="26700" y="4844"/>
                  </a:lnTo>
                  <a:lnTo>
                    <a:pt x="27045" y="4672"/>
                  </a:lnTo>
                  <a:lnTo>
                    <a:pt x="27380" y="4499"/>
                  </a:lnTo>
                  <a:lnTo>
                    <a:pt x="27693" y="4316"/>
                  </a:lnTo>
                  <a:lnTo>
                    <a:pt x="27995" y="4121"/>
                  </a:lnTo>
                  <a:lnTo>
                    <a:pt x="28275" y="3916"/>
                  </a:lnTo>
                  <a:lnTo>
                    <a:pt x="28545" y="3690"/>
                  </a:lnTo>
                  <a:lnTo>
                    <a:pt x="28793" y="3463"/>
                  </a:lnTo>
                  <a:lnTo>
                    <a:pt x="29020" y="3215"/>
                  </a:lnTo>
                  <a:lnTo>
                    <a:pt x="28523" y="2773"/>
                  </a:lnTo>
                  <a:lnTo>
                    <a:pt x="28318" y="2978"/>
                  </a:lnTo>
                  <a:lnTo>
                    <a:pt x="28113" y="3172"/>
                  </a:lnTo>
                  <a:lnTo>
                    <a:pt x="27887" y="3366"/>
                  </a:lnTo>
                  <a:lnTo>
                    <a:pt x="27639" y="3550"/>
                  </a:lnTo>
                  <a:lnTo>
                    <a:pt x="27369" y="3722"/>
                  </a:lnTo>
                  <a:lnTo>
                    <a:pt x="27089" y="3895"/>
                  </a:lnTo>
                  <a:lnTo>
                    <a:pt x="26776" y="4057"/>
                  </a:lnTo>
                  <a:lnTo>
                    <a:pt x="26463" y="4208"/>
                  </a:lnTo>
                  <a:lnTo>
                    <a:pt x="26118" y="4348"/>
                  </a:lnTo>
                  <a:lnTo>
                    <a:pt x="25751" y="4488"/>
                  </a:lnTo>
                  <a:lnTo>
                    <a:pt x="25373" y="4628"/>
                  </a:lnTo>
                  <a:lnTo>
                    <a:pt x="24963" y="4758"/>
                  </a:lnTo>
                  <a:lnTo>
                    <a:pt x="24543" y="4877"/>
                  </a:lnTo>
                  <a:lnTo>
                    <a:pt x="24100" y="4984"/>
                  </a:lnTo>
                  <a:lnTo>
                    <a:pt x="23626" y="5092"/>
                  </a:lnTo>
                  <a:lnTo>
                    <a:pt x="23140" y="5200"/>
                  </a:lnTo>
                  <a:lnTo>
                    <a:pt x="22666" y="5286"/>
                  </a:lnTo>
                  <a:lnTo>
                    <a:pt x="22180" y="5373"/>
                  </a:lnTo>
                  <a:lnTo>
                    <a:pt x="21684" y="5459"/>
                  </a:lnTo>
                  <a:lnTo>
                    <a:pt x="21177" y="5524"/>
                  </a:lnTo>
                  <a:lnTo>
                    <a:pt x="20120" y="5664"/>
                  </a:lnTo>
                  <a:lnTo>
                    <a:pt x="19009" y="5794"/>
                  </a:lnTo>
                  <a:lnTo>
                    <a:pt x="17876" y="5901"/>
                  </a:lnTo>
                  <a:lnTo>
                    <a:pt x="16700" y="6009"/>
                  </a:lnTo>
                  <a:lnTo>
                    <a:pt x="14273" y="6203"/>
                  </a:lnTo>
                  <a:lnTo>
                    <a:pt x="12773" y="6322"/>
                  </a:lnTo>
                  <a:lnTo>
                    <a:pt x="11242" y="6452"/>
                  </a:lnTo>
                  <a:lnTo>
                    <a:pt x="9677" y="6603"/>
                  </a:lnTo>
                  <a:lnTo>
                    <a:pt x="8081" y="6764"/>
                  </a:lnTo>
                  <a:lnTo>
                    <a:pt x="7574" y="6829"/>
                  </a:lnTo>
                  <a:lnTo>
                    <a:pt x="7078" y="6905"/>
                  </a:lnTo>
                  <a:lnTo>
                    <a:pt x="6592" y="7002"/>
                  </a:lnTo>
                  <a:lnTo>
                    <a:pt x="6128" y="7120"/>
                  </a:lnTo>
                  <a:lnTo>
                    <a:pt x="5664" y="7250"/>
                  </a:lnTo>
                  <a:lnTo>
                    <a:pt x="5233" y="7390"/>
                  </a:lnTo>
                  <a:lnTo>
                    <a:pt x="4801" y="7552"/>
                  </a:lnTo>
                  <a:lnTo>
                    <a:pt x="4391" y="7735"/>
                  </a:lnTo>
                  <a:lnTo>
                    <a:pt x="3992" y="7919"/>
                  </a:lnTo>
                  <a:lnTo>
                    <a:pt x="3615" y="8134"/>
                  </a:lnTo>
                  <a:lnTo>
                    <a:pt x="3248" y="8350"/>
                  </a:lnTo>
                  <a:lnTo>
                    <a:pt x="2903" y="8588"/>
                  </a:lnTo>
                  <a:lnTo>
                    <a:pt x="2579" y="8846"/>
                  </a:lnTo>
                  <a:lnTo>
                    <a:pt x="2266" y="9116"/>
                  </a:lnTo>
                  <a:lnTo>
                    <a:pt x="1964" y="9397"/>
                  </a:lnTo>
                  <a:lnTo>
                    <a:pt x="1695" y="9688"/>
                  </a:lnTo>
                  <a:lnTo>
                    <a:pt x="1479" y="9936"/>
                  </a:lnTo>
                  <a:lnTo>
                    <a:pt x="1285" y="10195"/>
                  </a:lnTo>
                  <a:lnTo>
                    <a:pt x="1101" y="10465"/>
                  </a:lnTo>
                  <a:lnTo>
                    <a:pt x="929" y="10734"/>
                  </a:lnTo>
                  <a:lnTo>
                    <a:pt x="767" y="11015"/>
                  </a:lnTo>
                  <a:lnTo>
                    <a:pt x="627" y="11295"/>
                  </a:lnTo>
                  <a:lnTo>
                    <a:pt x="497" y="11586"/>
                  </a:lnTo>
                  <a:lnTo>
                    <a:pt x="378" y="11878"/>
                  </a:lnTo>
                  <a:lnTo>
                    <a:pt x="281" y="12180"/>
                  </a:lnTo>
                  <a:lnTo>
                    <a:pt x="195" y="12482"/>
                  </a:lnTo>
                  <a:lnTo>
                    <a:pt x="130" y="12784"/>
                  </a:lnTo>
                  <a:lnTo>
                    <a:pt x="76" y="13086"/>
                  </a:lnTo>
                  <a:lnTo>
                    <a:pt x="33" y="13399"/>
                  </a:lnTo>
                  <a:lnTo>
                    <a:pt x="12" y="13701"/>
                  </a:lnTo>
                  <a:lnTo>
                    <a:pt x="1" y="14014"/>
                  </a:lnTo>
                  <a:lnTo>
                    <a:pt x="12" y="14316"/>
                  </a:lnTo>
                  <a:lnTo>
                    <a:pt x="33" y="14650"/>
                  </a:lnTo>
                  <a:lnTo>
                    <a:pt x="87" y="14985"/>
                  </a:lnTo>
                  <a:lnTo>
                    <a:pt x="152" y="15287"/>
                  </a:lnTo>
                  <a:lnTo>
                    <a:pt x="238" y="15589"/>
                  </a:lnTo>
                  <a:lnTo>
                    <a:pt x="346" y="15858"/>
                  </a:lnTo>
                  <a:lnTo>
                    <a:pt x="465" y="16117"/>
                  </a:lnTo>
                  <a:lnTo>
                    <a:pt x="594" y="16365"/>
                  </a:lnTo>
                  <a:lnTo>
                    <a:pt x="745" y="16581"/>
                  </a:lnTo>
                  <a:lnTo>
                    <a:pt x="907" y="16775"/>
                  </a:lnTo>
                  <a:lnTo>
                    <a:pt x="1090" y="16948"/>
                  </a:lnTo>
                  <a:lnTo>
                    <a:pt x="1188" y="17023"/>
                  </a:lnTo>
                  <a:lnTo>
                    <a:pt x="1285" y="17099"/>
                  </a:lnTo>
                  <a:lnTo>
                    <a:pt x="1382" y="17164"/>
                  </a:lnTo>
                  <a:lnTo>
                    <a:pt x="1479" y="17228"/>
                  </a:lnTo>
                  <a:lnTo>
                    <a:pt x="1587" y="17282"/>
                  </a:lnTo>
                  <a:lnTo>
                    <a:pt x="1695" y="17326"/>
                  </a:lnTo>
                  <a:lnTo>
                    <a:pt x="1802" y="17369"/>
                  </a:lnTo>
                  <a:lnTo>
                    <a:pt x="1921" y="17401"/>
                  </a:lnTo>
                  <a:lnTo>
                    <a:pt x="2029" y="17423"/>
                  </a:lnTo>
                  <a:lnTo>
                    <a:pt x="2148" y="17444"/>
                  </a:lnTo>
                  <a:lnTo>
                    <a:pt x="2266" y="17455"/>
                  </a:lnTo>
                  <a:lnTo>
                    <a:pt x="2385" y="17455"/>
                  </a:lnTo>
                  <a:lnTo>
                    <a:pt x="4240" y="17477"/>
                  </a:lnTo>
                  <a:lnTo>
                    <a:pt x="7649" y="17520"/>
                  </a:lnTo>
                  <a:lnTo>
                    <a:pt x="12266" y="17584"/>
                  </a:lnTo>
                  <a:lnTo>
                    <a:pt x="17563" y="17649"/>
                  </a:lnTo>
                  <a:lnTo>
                    <a:pt x="23194" y="17714"/>
                  </a:lnTo>
                  <a:lnTo>
                    <a:pt x="26021" y="17735"/>
                  </a:lnTo>
                  <a:lnTo>
                    <a:pt x="28793" y="17746"/>
                  </a:lnTo>
                  <a:lnTo>
                    <a:pt x="32299" y="17757"/>
                  </a:lnTo>
                  <a:lnTo>
                    <a:pt x="35568" y="17746"/>
                  </a:lnTo>
                  <a:lnTo>
                    <a:pt x="38060" y="17714"/>
                  </a:lnTo>
                  <a:lnTo>
                    <a:pt x="39904" y="17681"/>
                  </a:lnTo>
                  <a:lnTo>
                    <a:pt x="40605" y="17649"/>
                  </a:lnTo>
                  <a:lnTo>
                    <a:pt x="41177" y="17628"/>
                  </a:lnTo>
                  <a:lnTo>
                    <a:pt x="41641" y="17606"/>
                  </a:lnTo>
                  <a:lnTo>
                    <a:pt x="42008" y="17574"/>
                  </a:lnTo>
                  <a:lnTo>
                    <a:pt x="42288" y="17552"/>
                  </a:lnTo>
                  <a:lnTo>
                    <a:pt x="42493" y="17520"/>
                  </a:lnTo>
                  <a:lnTo>
                    <a:pt x="42633" y="17498"/>
                  </a:lnTo>
                  <a:lnTo>
                    <a:pt x="42731" y="17466"/>
                  </a:lnTo>
                  <a:lnTo>
                    <a:pt x="42806" y="17444"/>
                  </a:lnTo>
                  <a:lnTo>
                    <a:pt x="42849" y="17423"/>
                  </a:lnTo>
                  <a:lnTo>
                    <a:pt x="43011" y="17336"/>
                  </a:lnTo>
                  <a:lnTo>
                    <a:pt x="43162" y="17239"/>
                  </a:lnTo>
                  <a:lnTo>
                    <a:pt x="43292" y="17121"/>
                  </a:lnTo>
                  <a:lnTo>
                    <a:pt x="43410" y="16991"/>
                  </a:lnTo>
                  <a:lnTo>
                    <a:pt x="43507" y="16851"/>
                  </a:lnTo>
                  <a:lnTo>
                    <a:pt x="43604" y="16700"/>
                  </a:lnTo>
                  <a:lnTo>
                    <a:pt x="43680" y="16538"/>
                  </a:lnTo>
                  <a:lnTo>
                    <a:pt x="43745" y="16355"/>
                  </a:lnTo>
                  <a:lnTo>
                    <a:pt x="43799" y="16171"/>
                  </a:lnTo>
                  <a:lnTo>
                    <a:pt x="43852" y="15966"/>
                  </a:lnTo>
                  <a:lnTo>
                    <a:pt x="43896" y="15761"/>
                  </a:lnTo>
                  <a:lnTo>
                    <a:pt x="43939" y="15535"/>
                  </a:lnTo>
                  <a:lnTo>
                    <a:pt x="44004" y="15060"/>
                  </a:lnTo>
                  <a:lnTo>
                    <a:pt x="44057" y="14542"/>
                  </a:lnTo>
                  <a:lnTo>
                    <a:pt x="44111" y="14057"/>
                  </a:lnTo>
                  <a:lnTo>
                    <a:pt x="44187" y="13528"/>
                  </a:lnTo>
                  <a:lnTo>
                    <a:pt x="44262" y="12946"/>
                  </a:lnTo>
                  <a:lnTo>
                    <a:pt x="44381" y="12331"/>
                  </a:lnTo>
                  <a:lnTo>
                    <a:pt x="44521" y="11684"/>
                  </a:lnTo>
                  <a:lnTo>
                    <a:pt x="44597" y="11338"/>
                  </a:lnTo>
                  <a:lnTo>
                    <a:pt x="44694" y="10982"/>
                  </a:lnTo>
                  <a:lnTo>
                    <a:pt x="44802" y="10626"/>
                  </a:lnTo>
                  <a:lnTo>
                    <a:pt x="44920" y="10249"/>
                  </a:lnTo>
                  <a:lnTo>
                    <a:pt x="45039" y="9871"/>
                  </a:lnTo>
                  <a:lnTo>
                    <a:pt x="45190" y="9483"/>
                  </a:lnTo>
                  <a:lnTo>
                    <a:pt x="45352" y="9073"/>
                  </a:lnTo>
                  <a:lnTo>
                    <a:pt x="45535" y="8663"/>
                  </a:lnTo>
                  <a:lnTo>
                    <a:pt x="45740" y="8264"/>
                  </a:lnTo>
                  <a:lnTo>
                    <a:pt x="45956" y="7854"/>
                  </a:lnTo>
                  <a:lnTo>
                    <a:pt x="46193" y="7455"/>
                  </a:lnTo>
                  <a:lnTo>
                    <a:pt x="46441" y="7045"/>
                  </a:lnTo>
                  <a:lnTo>
                    <a:pt x="46700" y="6657"/>
                  </a:lnTo>
                  <a:lnTo>
                    <a:pt x="46970" y="6257"/>
                  </a:lnTo>
                  <a:lnTo>
                    <a:pt x="47251" y="5869"/>
                  </a:lnTo>
                  <a:lnTo>
                    <a:pt x="47542" y="5491"/>
                  </a:lnTo>
                  <a:lnTo>
                    <a:pt x="47833" y="5114"/>
                  </a:lnTo>
                  <a:lnTo>
                    <a:pt x="48124" y="4758"/>
                  </a:lnTo>
                  <a:lnTo>
                    <a:pt x="48426" y="4402"/>
                  </a:lnTo>
                  <a:lnTo>
                    <a:pt x="48718" y="4057"/>
                  </a:lnTo>
                  <a:lnTo>
                    <a:pt x="49311" y="3388"/>
                  </a:lnTo>
                  <a:lnTo>
                    <a:pt x="49883" y="2784"/>
                  </a:lnTo>
                  <a:lnTo>
                    <a:pt x="50422" y="2234"/>
                  </a:lnTo>
                  <a:lnTo>
                    <a:pt x="50918" y="1748"/>
                  </a:lnTo>
                  <a:lnTo>
                    <a:pt x="51361" y="1327"/>
                  </a:lnTo>
                  <a:lnTo>
                    <a:pt x="51717" y="993"/>
                  </a:lnTo>
                  <a:lnTo>
                    <a:pt x="51997" y="734"/>
                  </a:lnTo>
                  <a:lnTo>
                    <a:pt x="52256" y="518"/>
                  </a:lnTo>
                  <a:lnTo>
                    <a:pt x="5181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2039;p42"/>
            <p:cNvSpPr/>
            <p:nvPr/>
          </p:nvSpPr>
          <p:spPr>
            <a:xfrm>
              <a:off x="5795202" y="4527209"/>
              <a:ext cx="76177" cy="175065"/>
            </a:xfrm>
            <a:custGeom>
              <a:avLst/>
              <a:gdLst/>
              <a:ahLst/>
              <a:cxnLst/>
              <a:rect l="l" t="t" r="r" b="b"/>
              <a:pathLst>
                <a:path w="2784" h="6398" extrusionOk="0">
                  <a:moveTo>
                    <a:pt x="2547" y="0"/>
                  </a:moveTo>
                  <a:lnTo>
                    <a:pt x="2396" y="76"/>
                  </a:lnTo>
                  <a:lnTo>
                    <a:pt x="2234" y="162"/>
                  </a:lnTo>
                  <a:lnTo>
                    <a:pt x="2040" y="292"/>
                  </a:lnTo>
                  <a:lnTo>
                    <a:pt x="1802" y="464"/>
                  </a:lnTo>
                  <a:lnTo>
                    <a:pt x="1684" y="561"/>
                  </a:lnTo>
                  <a:lnTo>
                    <a:pt x="1554" y="680"/>
                  </a:lnTo>
                  <a:lnTo>
                    <a:pt x="1425" y="809"/>
                  </a:lnTo>
                  <a:lnTo>
                    <a:pt x="1295" y="950"/>
                  </a:lnTo>
                  <a:lnTo>
                    <a:pt x="1166" y="1112"/>
                  </a:lnTo>
                  <a:lnTo>
                    <a:pt x="1036" y="1284"/>
                  </a:lnTo>
                  <a:lnTo>
                    <a:pt x="929" y="1435"/>
                  </a:lnTo>
                  <a:lnTo>
                    <a:pt x="831" y="1586"/>
                  </a:lnTo>
                  <a:lnTo>
                    <a:pt x="745" y="1737"/>
                  </a:lnTo>
                  <a:lnTo>
                    <a:pt x="659" y="1888"/>
                  </a:lnTo>
                  <a:lnTo>
                    <a:pt x="519" y="2212"/>
                  </a:lnTo>
                  <a:lnTo>
                    <a:pt x="389" y="2535"/>
                  </a:lnTo>
                  <a:lnTo>
                    <a:pt x="281" y="2870"/>
                  </a:lnTo>
                  <a:lnTo>
                    <a:pt x="195" y="3204"/>
                  </a:lnTo>
                  <a:lnTo>
                    <a:pt x="119" y="3539"/>
                  </a:lnTo>
                  <a:lnTo>
                    <a:pt x="76" y="3873"/>
                  </a:lnTo>
                  <a:lnTo>
                    <a:pt x="33" y="4208"/>
                  </a:lnTo>
                  <a:lnTo>
                    <a:pt x="12" y="4542"/>
                  </a:lnTo>
                  <a:lnTo>
                    <a:pt x="1" y="4876"/>
                  </a:lnTo>
                  <a:lnTo>
                    <a:pt x="1" y="5200"/>
                  </a:lnTo>
                  <a:lnTo>
                    <a:pt x="12" y="5513"/>
                  </a:lnTo>
                  <a:lnTo>
                    <a:pt x="33" y="5826"/>
                  </a:lnTo>
                  <a:lnTo>
                    <a:pt x="55" y="6117"/>
                  </a:lnTo>
                  <a:lnTo>
                    <a:pt x="87" y="6397"/>
                  </a:lnTo>
                  <a:lnTo>
                    <a:pt x="756" y="6311"/>
                  </a:lnTo>
                  <a:lnTo>
                    <a:pt x="724" y="5955"/>
                  </a:lnTo>
                  <a:lnTo>
                    <a:pt x="691" y="5610"/>
                  </a:lnTo>
                  <a:lnTo>
                    <a:pt x="680" y="5276"/>
                  </a:lnTo>
                  <a:lnTo>
                    <a:pt x="670" y="4941"/>
                  </a:lnTo>
                  <a:lnTo>
                    <a:pt x="680" y="4617"/>
                  </a:lnTo>
                  <a:lnTo>
                    <a:pt x="702" y="4305"/>
                  </a:lnTo>
                  <a:lnTo>
                    <a:pt x="734" y="4003"/>
                  </a:lnTo>
                  <a:lnTo>
                    <a:pt x="777" y="3701"/>
                  </a:lnTo>
                  <a:lnTo>
                    <a:pt x="831" y="3420"/>
                  </a:lnTo>
                  <a:lnTo>
                    <a:pt x="907" y="3140"/>
                  </a:lnTo>
                  <a:lnTo>
                    <a:pt x="982" y="2881"/>
                  </a:lnTo>
                  <a:lnTo>
                    <a:pt x="1069" y="2622"/>
                  </a:lnTo>
                  <a:lnTo>
                    <a:pt x="1177" y="2384"/>
                  </a:lnTo>
                  <a:lnTo>
                    <a:pt x="1295" y="2147"/>
                  </a:lnTo>
                  <a:lnTo>
                    <a:pt x="1414" y="1921"/>
                  </a:lnTo>
                  <a:lnTo>
                    <a:pt x="1554" y="1716"/>
                  </a:lnTo>
                  <a:lnTo>
                    <a:pt x="1662" y="1565"/>
                  </a:lnTo>
                  <a:lnTo>
                    <a:pt x="1770" y="1435"/>
                  </a:lnTo>
                  <a:lnTo>
                    <a:pt x="1878" y="1316"/>
                  </a:lnTo>
                  <a:lnTo>
                    <a:pt x="1986" y="1198"/>
                  </a:lnTo>
                  <a:lnTo>
                    <a:pt x="2191" y="1014"/>
                  </a:lnTo>
                  <a:lnTo>
                    <a:pt x="2385" y="874"/>
                  </a:lnTo>
                  <a:lnTo>
                    <a:pt x="2547" y="766"/>
                  </a:lnTo>
                  <a:lnTo>
                    <a:pt x="2665" y="691"/>
                  </a:lnTo>
                  <a:lnTo>
                    <a:pt x="2784" y="637"/>
                  </a:lnTo>
                  <a:lnTo>
                    <a:pt x="2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40;p42"/>
            <p:cNvSpPr/>
            <p:nvPr/>
          </p:nvSpPr>
          <p:spPr>
            <a:xfrm>
              <a:off x="5892039" y="4527784"/>
              <a:ext cx="105099" cy="196928"/>
            </a:xfrm>
            <a:custGeom>
              <a:avLst/>
              <a:gdLst/>
              <a:ahLst/>
              <a:cxnLst/>
              <a:rect l="l" t="t" r="r" b="b"/>
              <a:pathLst>
                <a:path w="3841" h="7197" extrusionOk="0">
                  <a:moveTo>
                    <a:pt x="3517" y="1"/>
                  </a:moveTo>
                  <a:lnTo>
                    <a:pt x="3312" y="130"/>
                  </a:lnTo>
                  <a:lnTo>
                    <a:pt x="3096" y="271"/>
                  </a:lnTo>
                  <a:lnTo>
                    <a:pt x="2826" y="465"/>
                  </a:lnTo>
                  <a:lnTo>
                    <a:pt x="2514" y="713"/>
                  </a:lnTo>
                  <a:lnTo>
                    <a:pt x="2352" y="853"/>
                  </a:lnTo>
                  <a:lnTo>
                    <a:pt x="2179" y="1015"/>
                  </a:lnTo>
                  <a:lnTo>
                    <a:pt x="2007" y="1188"/>
                  </a:lnTo>
                  <a:lnTo>
                    <a:pt x="1823" y="1371"/>
                  </a:lnTo>
                  <a:lnTo>
                    <a:pt x="1640" y="1565"/>
                  </a:lnTo>
                  <a:lnTo>
                    <a:pt x="1467" y="1781"/>
                  </a:lnTo>
                  <a:lnTo>
                    <a:pt x="1295" y="1997"/>
                  </a:lnTo>
                  <a:lnTo>
                    <a:pt x="1133" y="2223"/>
                  </a:lnTo>
                  <a:lnTo>
                    <a:pt x="971" y="2471"/>
                  </a:lnTo>
                  <a:lnTo>
                    <a:pt x="820" y="2730"/>
                  </a:lnTo>
                  <a:lnTo>
                    <a:pt x="669" y="3011"/>
                  </a:lnTo>
                  <a:lnTo>
                    <a:pt x="529" y="3313"/>
                  </a:lnTo>
                  <a:lnTo>
                    <a:pt x="399" y="3626"/>
                  </a:lnTo>
                  <a:lnTo>
                    <a:pt x="281" y="3960"/>
                  </a:lnTo>
                  <a:lnTo>
                    <a:pt x="183" y="4305"/>
                  </a:lnTo>
                  <a:lnTo>
                    <a:pt x="108" y="4672"/>
                  </a:lnTo>
                  <a:lnTo>
                    <a:pt x="43" y="5050"/>
                  </a:lnTo>
                  <a:lnTo>
                    <a:pt x="11" y="5449"/>
                  </a:lnTo>
                  <a:lnTo>
                    <a:pt x="0" y="5654"/>
                  </a:lnTo>
                  <a:lnTo>
                    <a:pt x="0" y="5859"/>
                  </a:lnTo>
                  <a:lnTo>
                    <a:pt x="11" y="6074"/>
                  </a:lnTo>
                  <a:lnTo>
                    <a:pt x="22" y="6290"/>
                  </a:lnTo>
                  <a:lnTo>
                    <a:pt x="32" y="6506"/>
                  </a:lnTo>
                  <a:lnTo>
                    <a:pt x="65" y="6732"/>
                  </a:lnTo>
                  <a:lnTo>
                    <a:pt x="97" y="6959"/>
                  </a:lnTo>
                  <a:lnTo>
                    <a:pt x="140" y="7196"/>
                  </a:lnTo>
                  <a:lnTo>
                    <a:pt x="798" y="7056"/>
                  </a:lnTo>
                  <a:lnTo>
                    <a:pt x="744" y="6722"/>
                  </a:lnTo>
                  <a:lnTo>
                    <a:pt x="701" y="6398"/>
                  </a:lnTo>
                  <a:lnTo>
                    <a:pt x="680" y="6074"/>
                  </a:lnTo>
                  <a:lnTo>
                    <a:pt x="669" y="5751"/>
                  </a:lnTo>
                  <a:lnTo>
                    <a:pt x="691" y="5427"/>
                  </a:lnTo>
                  <a:lnTo>
                    <a:pt x="712" y="5114"/>
                  </a:lnTo>
                  <a:lnTo>
                    <a:pt x="766" y="4801"/>
                  </a:lnTo>
                  <a:lnTo>
                    <a:pt x="831" y="4499"/>
                  </a:lnTo>
                  <a:lnTo>
                    <a:pt x="906" y="4197"/>
                  </a:lnTo>
                  <a:lnTo>
                    <a:pt x="1003" y="3906"/>
                  </a:lnTo>
                  <a:lnTo>
                    <a:pt x="1122" y="3615"/>
                  </a:lnTo>
                  <a:lnTo>
                    <a:pt x="1262" y="3324"/>
                  </a:lnTo>
                  <a:lnTo>
                    <a:pt x="1413" y="3043"/>
                  </a:lnTo>
                  <a:lnTo>
                    <a:pt x="1586" y="2763"/>
                  </a:lnTo>
                  <a:lnTo>
                    <a:pt x="1769" y="2493"/>
                  </a:lnTo>
                  <a:lnTo>
                    <a:pt x="1974" y="2223"/>
                  </a:lnTo>
                  <a:lnTo>
                    <a:pt x="2136" y="2029"/>
                  </a:lnTo>
                  <a:lnTo>
                    <a:pt x="2298" y="1846"/>
                  </a:lnTo>
                  <a:lnTo>
                    <a:pt x="2470" y="1673"/>
                  </a:lnTo>
                  <a:lnTo>
                    <a:pt x="2632" y="1511"/>
                  </a:lnTo>
                  <a:lnTo>
                    <a:pt x="2945" y="1242"/>
                  </a:lnTo>
                  <a:lnTo>
                    <a:pt x="3226" y="1004"/>
                  </a:lnTo>
                  <a:lnTo>
                    <a:pt x="3474" y="832"/>
                  </a:lnTo>
                  <a:lnTo>
                    <a:pt x="3668" y="702"/>
                  </a:lnTo>
                  <a:lnTo>
                    <a:pt x="3840" y="594"/>
                  </a:lnTo>
                  <a:lnTo>
                    <a:pt x="351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55218240"/>
      </p:ext>
    </p:extLst>
  </p:cSld>
  <p:clrMapOvr>
    <a:masterClrMapping/>
  </p:clrMapOvr>
  <mc:AlternateContent xmlns:mc="http://schemas.openxmlformats.org/markup-compatibility/2006" xmlns:p14="http://schemas.microsoft.com/office/powerpoint/2010/main">
    <mc:Choice Requires="p14">
      <p:transition spd="slow" p14:dur="800">
        <p:fade/>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Veterinary Medicine Infographics by Slidesgo">
  <a:themeElements>
    <a:clrScheme name="Simple Light">
      <a:dk1>
        <a:srgbClr val="000000"/>
      </a:dk1>
      <a:lt1>
        <a:srgbClr val="FFFFFF"/>
      </a:lt1>
      <a:dk2>
        <a:srgbClr val="666666"/>
      </a:dk2>
      <a:lt2>
        <a:srgbClr val="D9D9D9"/>
      </a:lt2>
      <a:accent1>
        <a:srgbClr val="7DCCB9"/>
      </a:accent1>
      <a:accent2>
        <a:srgbClr val="1BAEC0"/>
      </a:accent2>
      <a:accent3>
        <a:srgbClr val="225971"/>
      </a:accent3>
      <a:accent4>
        <a:srgbClr val="FBAF3F"/>
      </a:accent4>
      <a:accent5>
        <a:srgbClr val="FF8101"/>
      </a:accent5>
      <a:accent6>
        <a:srgbClr val="FA2255"/>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202</TotalTime>
  <Words>649</Words>
  <Application>Microsoft Office PowerPoint</Application>
  <PresentationFormat>On-screen Show (16:9)</PresentationFormat>
  <Paragraphs>28</Paragraphs>
  <Slides>8</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Wingdings</vt:lpstr>
      <vt:lpstr>Fira Sans Extra Condensed SemiBold</vt:lpstr>
      <vt:lpstr>Times New Roman</vt:lpstr>
      <vt:lpstr>Fira Sans Extra Condensed</vt:lpstr>
      <vt:lpstr>Roboto</vt:lpstr>
      <vt:lpstr>Veterinary Medicine Infographics by Slidesgo</vt:lpstr>
      <vt:lpstr>VET  DOC  SERVICE</vt:lpstr>
      <vt:lpstr>Meet Our Team</vt:lpstr>
      <vt:lpstr>Introduction</vt:lpstr>
      <vt:lpstr>Target Market or Audience</vt:lpstr>
      <vt:lpstr>The Need, Problem or Opportunity?</vt:lpstr>
      <vt:lpstr>Functional Requirements and Features </vt:lpstr>
      <vt:lpstr>Is the functions and purpose understandable?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VET  DOC  SERVICE</dc:title>
  <dc:creator>Alif Chowdhury</dc:creator>
  <cp:lastModifiedBy>User</cp:lastModifiedBy>
  <cp:revision>24</cp:revision>
  <dcterms:modified xsi:type="dcterms:W3CDTF">2024-02-18T16:50:39Z</dcterms:modified>
</cp:coreProperties>
</file>